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sldIdLst>
    <p:sldId id="320" r:id="rId2"/>
    <p:sldId id="273" r:id="rId3"/>
    <p:sldId id="368" r:id="rId4"/>
    <p:sldId id="369" r:id="rId5"/>
    <p:sldId id="329" r:id="rId6"/>
    <p:sldId id="332" r:id="rId7"/>
    <p:sldId id="334" r:id="rId8"/>
    <p:sldId id="338" r:id="rId9"/>
    <p:sldId id="388" r:id="rId10"/>
    <p:sldId id="391" r:id="rId11"/>
    <p:sldId id="392" r:id="rId12"/>
    <p:sldId id="393" r:id="rId13"/>
    <p:sldId id="394" r:id="rId14"/>
    <p:sldId id="395" r:id="rId15"/>
    <p:sldId id="396" r:id="rId16"/>
    <p:sldId id="401" r:id="rId17"/>
    <p:sldId id="398" r:id="rId18"/>
    <p:sldId id="399" r:id="rId19"/>
    <p:sldId id="400" r:id="rId20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v="urn:schemas-microsoft-com:vml" xmlns:pvml="urn:schemas-microsoft-com:office:powerpoint" xmlns:p15="http://schemas.microsoft.com/office/powerpoint/2012/main" xmlns:p14="http://schemas.microsoft.com/office/powerpoint/2010/main" xmlns:o="urn:schemas-microsoft-com:office:office" xmlns:mv="urn:schemas-microsoft-com:mac:vml" xmlns:mc="http://schemas.openxmlformats.org/markup-compatibility/2006" xmlns:dgm="http://schemas.openxmlformats.org/drawingml/2006/diagram" xmlns:com="http://schemas.openxmlformats.org/drawingml/2006/compatibility" xmlns:c="http://schemas.openxmlformats.org/drawingml/2006/chart" xmlns:ahyp="http://schemas.microsoft.com/office/drawing/2018/hyperlinkcolor" xmlns:go="http://customooxmlschemas.google.com/" xmlns="" r:id="rId55" roundtripDataSignature="AMtx7mhPLOny1lUcrctM57m8wVfe4P348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8B969-31B7-BEFD-E6C0-888CBB77E61C}" name="Randi Kleppe" initials="RK" userId="748aeb793b463435" providerId="Windows Live"/>
  <p188:author id="{3AF968DB-6297-57C0-B351-8BB7FA258611}" name="Kari Gjerdevik" initials="KG" userId="af38340033f0d0a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EC"/>
    <a:srgbClr val="FFFFFF"/>
    <a:srgbClr val="E1DFE9"/>
    <a:srgbClr val="EFEEF3"/>
    <a:srgbClr val="2D3542"/>
    <a:srgbClr val="24282B"/>
    <a:srgbClr val="CC3399"/>
    <a:srgbClr val="6C8DA0"/>
    <a:srgbClr val="89A3B2"/>
    <a:srgbClr val="8793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 autoAdjust="0"/>
    <p:restoredTop sz="83904" autoAdjust="0"/>
  </p:normalViewPr>
  <p:slideViewPr>
    <p:cSldViewPr snapToGrid="0">
      <p:cViewPr varScale="1">
        <p:scale>
          <a:sx n="131" d="100"/>
          <a:sy n="131" d="100"/>
        </p:scale>
        <p:origin x="3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57" Type="http://schemas.openxmlformats.org/officeDocument/2006/relationships/viewProps" Target="viewProps.xml"/><Relationship Id="rId61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56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 Gjerdevik" userId="af38340033f0d0a9" providerId="LiveId" clId="{1E0FD3D0-27CF-45F5-9417-86AE411C3817}"/>
    <pc:docChg chg="custSel modSld">
      <pc:chgData name="Kari Gjerdevik" userId="af38340033f0d0a9" providerId="LiveId" clId="{1E0FD3D0-27CF-45F5-9417-86AE411C3817}" dt="2023-04-21T16:01:49.331" v="139" actId="790"/>
      <pc:docMkLst>
        <pc:docMk/>
      </pc:docMkLst>
      <pc:sldChg chg="modSp mod modNotesTx">
        <pc:chgData name="Kari Gjerdevik" userId="af38340033f0d0a9" providerId="LiveId" clId="{1E0FD3D0-27CF-45F5-9417-86AE411C3817}" dt="2023-04-21T15:51:52.142" v="80" actId="313"/>
        <pc:sldMkLst>
          <pc:docMk/>
          <pc:sldMk cId="0" sldId="273"/>
        </pc:sldMkLst>
        <pc:spChg chg="mod">
          <ac:chgData name="Kari Gjerdevik" userId="af38340033f0d0a9" providerId="LiveId" clId="{1E0FD3D0-27CF-45F5-9417-86AE411C3817}" dt="2023-04-21T15:51:06.556" v="58" actId="790"/>
          <ac:spMkLst>
            <pc:docMk/>
            <pc:sldMk cId="0" sldId="273"/>
            <ac:spMk id="5" creationId="{6CD1CD93-A503-2ACA-0463-FDBBC7F10DCB}"/>
          </ac:spMkLst>
        </pc:spChg>
        <pc:spChg chg="mod">
          <ac:chgData name="Kari Gjerdevik" userId="af38340033f0d0a9" providerId="LiveId" clId="{1E0FD3D0-27CF-45F5-9417-86AE411C3817}" dt="2023-04-21T15:51:29.266" v="70" actId="1076"/>
          <ac:spMkLst>
            <pc:docMk/>
            <pc:sldMk cId="0" sldId="273"/>
            <ac:spMk id="216" creationId="{00000000-0000-0000-0000-000000000000}"/>
          </ac:spMkLst>
        </pc:spChg>
      </pc:sldChg>
      <pc:sldChg chg="modNotesTx">
        <pc:chgData name="Kari Gjerdevik" userId="af38340033f0d0a9" providerId="LiveId" clId="{1E0FD3D0-27CF-45F5-9417-86AE411C3817}" dt="2023-04-21T15:50:07.501" v="37" actId="20577"/>
        <pc:sldMkLst>
          <pc:docMk/>
          <pc:sldMk cId="839377510" sldId="320"/>
        </pc:sldMkLst>
      </pc:sldChg>
      <pc:sldChg chg="modSp mod modNotesTx">
        <pc:chgData name="Kari Gjerdevik" userId="af38340033f0d0a9" providerId="LiveId" clId="{1E0FD3D0-27CF-45F5-9417-86AE411C3817}" dt="2023-04-21T15:58:03.712" v="130" actId="114"/>
        <pc:sldMkLst>
          <pc:docMk/>
          <pc:sldMk cId="322307039" sldId="329"/>
        </pc:sldMkLst>
        <pc:spChg chg="mod">
          <ac:chgData name="Kari Gjerdevik" userId="af38340033f0d0a9" providerId="LiveId" clId="{1E0FD3D0-27CF-45F5-9417-86AE411C3817}" dt="2023-04-21T15:54:19.951" v="111" actId="790"/>
          <ac:spMkLst>
            <pc:docMk/>
            <pc:sldMk cId="322307039" sldId="329"/>
            <ac:spMk id="8" creationId="{5BDD4912-20F4-362A-874A-9A452CEF1622}"/>
          </ac:spMkLst>
        </pc:spChg>
      </pc:sldChg>
      <pc:sldChg chg="modSp mod">
        <pc:chgData name="Kari Gjerdevik" userId="af38340033f0d0a9" providerId="LiveId" clId="{1E0FD3D0-27CF-45F5-9417-86AE411C3817}" dt="2023-04-21T15:56:19.799" v="114" actId="790"/>
        <pc:sldMkLst>
          <pc:docMk/>
          <pc:sldMk cId="3309061449" sldId="332"/>
        </pc:sldMkLst>
        <pc:spChg chg="mod">
          <ac:chgData name="Kari Gjerdevik" userId="af38340033f0d0a9" providerId="LiveId" clId="{1E0FD3D0-27CF-45F5-9417-86AE411C3817}" dt="2023-04-21T15:56:19.799" v="114" actId="790"/>
          <ac:spMkLst>
            <pc:docMk/>
            <pc:sldMk cId="3309061449" sldId="332"/>
            <ac:spMk id="2" creationId="{2B14BB70-8430-43A1-8F62-3C7E2671EFF4}"/>
          </ac:spMkLst>
        </pc:spChg>
      </pc:sldChg>
      <pc:sldChg chg="modSp mod addCm modNotesTx">
        <pc:chgData name="Kari Gjerdevik" userId="af38340033f0d0a9" providerId="LiveId" clId="{1E0FD3D0-27CF-45F5-9417-86AE411C3817}" dt="2023-04-21T15:57:57.430" v="129" actId="114"/>
        <pc:sldMkLst>
          <pc:docMk/>
          <pc:sldMk cId="3494187719" sldId="334"/>
        </pc:sldMkLst>
        <pc:spChg chg="mod">
          <ac:chgData name="Kari Gjerdevik" userId="af38340033f0d0a9" providerId="LiveId" clId="{1E0FD3D0-27CF-45F5-9417-86AE411C3817}" dt="2023-04-21T15:56:46.029" v="123" actId="20577"/>
          <ac:spMkLst>
            <pc:docMk/>
            <pc:sldMk cId="3494187719" sldId="334"/>
            <ac:spMk id="6" creationId="{2B568F03-17DA-44FC-5A20-C3962809E0F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ri Gjerdevik" userId="af38340033f0d0a9" providerId="LiveId" clId="{1E0FD3D0-27CF-45F5-9417-86AE411C3817}" dt="2023-04-21T15:57:03.758" v="124"/>
              <pc2:cmMkLst xmlns:pc2="http://schemas.microsoft.com/office/powerpoint/2019/9/main/command">
                <pc:docMk/>
                <pc:sldMk cId="3494187719" sldId="334"/>
                <pc2:cmMk id="{8B3A5579-A377-430B-956A-12CF960D0F0C}"/>
              </pc2:cmMkLst>
            </pc226:cmChg>
          </p:ext>
        </pc:extLst>
      </pc:sldChg>
      <pc:sldChg chg="modSp mod modNotesTx">
        <pc:chgData name="Kari Gjerdevik" userId="af38340033f0d0a9" providerId="LiveId" clId="{1E0FD3D0-27CF-45F5-9417-86AE411C3817}" dt="2023-04-21T15:52:39.460" v="99" actId="20577"/>
        <pc:sldMkLst>
          <pc:docMk/>
          <pc:sldMk cId="2922325958" sldId="368"/>
        </pc:sldMkLst>
        <pc:spChg chg="mod">
          <ac:chgData name="Kari Gjerdevik" userId="af38340033f0d0a9" providerId="LiveId" clId="{1E0FD3D0-27CF-45F5-9417-86AE411C3817}" dt="2023-04-21T15:52:08.677" v="86" actId="790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Kari Gjerdevik" userId="af38340033f0d0a9" providerId="LiveId" clId="{1E0FD3D0-27CF-45F5-9417-86AE411C3817}" dt="2023-04-21T15:52:19.780" v="88" actId="20577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">
        <pc:chgData name="Kari Gjerdevik" userId="af38340033f0d0a9" providerId="LiveId" clId="{1E0FD3D0-27CF-45F5-9417-86AE411C3817}" dt="2023-04-21T15:53:24.441" v="101" actId="20577"/>
        <pc:sldMkLst>
          <pc:docMk/>
          <pc:sldMk cId="1324564458" sldId="369"/>
        </pc:sldMkLst>
        <pc:spChg chg="mod">
          <ac:chgData name="Kari Gjerdevik" userId="af38340033f0d0a9" providerId="LiveId" clId="{1E0FD3D0-27CF-45F5-9417-86AE411C3817}" dt="2023-04-21T15:53:24.441" v="101" actId="20577"/>
          <ac:spMkLst>
            <pc:docMk/>
            <pc:sldMk cId="1324564458" sldId="369"/>
            <ac:spMk id="2" creationId="{815E084D-4163-7216-ECF6-1E43D6A4595B}"/>
          </ac:spMkLst>
        </pc:spChg>
      </pc:sldChg>
      <pc:sldChg chg="modSp mod">
        <pc:chgData name="Kari Gjerdevik" userId="af38340033f0d0a9" providerId="LiveId" clId="{1E0FD3D0-27CF-45F5-9417-86AE411C3817}" dt="2023-04-21T15:58:39.084" v="131" actId="20577"/>
        <pc:sldMkLst>
          <pc:docMk/>
          <pc:sldMk cId="1166128711" sldId="392"/>
        </pc:sldMkLst>
        <pc:spChg chg="mod">
          <ac:chgData name="Kari Gjerdevik" userId="af38340033f0d0a9" providerId="LiveId" clId="{1E0FD3D0-27CF-45F5-9417-86AE411C3817}" dt="2023-04-21T15:58:39.084" v="131" actId="20577"/>
          <ac:spMkLst>
            <pc:docMk/>
            <pc:sldMk cId="1166128711" sldId="392"/>
            <ac:spMk id="2" creationId="{2B14BB70-8430-43A1-8F62-3C7E2671EFF4}"/>
          </ac:spMkLst>
        </pc:spChg>
      </pc:sldChg>
      <pc:sldChg chg="modSp mod">
        <pc:chgData name="Kari Gjerdevik" userId="af38340033f0d0a9" providerId="LiveId" clId="{1E0FD3D0-27CF-45F5-9417-86AE411C3817}" dt="2023-04-21T16:00:07.294" v="135" actId="790"/>
        <pc:sldMkLst>
          <pc:docMk/>
          <pc:sldMk cId="3341792525" sldId="393"/>
        </pc:sldMkLst>
        <pc:spChg chg="mod">
          <ac:chgData name="Kari Gjerdevik" userId="af38340033f0d0a9" providerId="LiveId" clId="{1E0FD3D0-27CF-45F5-9417-86AE411C3817}" dt="2023-04-21T16:00:07.294" v="135" actId="790"/>
          <ac:spMkLst>
            <pc:docMk/>
            <pc:sldMk cId="3341792525" sldId="393"/>
            <ac:spMk id="2" creationId="{2B14BB70-8430-43A1-8F62-3C7E2671EFF4}"/>
          </ac:spMkLst>
        </pc:spChg>
      </pc:sldChg>
      <pc:sldChg chg="modSp mod">
        <pc:chgData name="Kari Gjerdevik" userId="af38340033f0d0a9" providerId="LiveId" clId="{1E0FD3D0-27CF-45F5-9417-86AE411C3817}" dt="2023-04-21T16:00:39.961" v="136" actId="790"/>
        <pc:sldMkLst>
          <pc:docMk/>
          <pc:sldMk cId="694797106" sldId="395"/>
        </pc:sldMkLst>
        <pc:spChg chg="mod">
          <ac:chgData name="Kari Gjerdevik" userId="af38340033f0d0a9" providerId="LiveId" clId="{1E0FD3D0-27CF-45F5-9417-86AE411C3817}" dt="2023-04-21T16:00:39.961" v="136" actId="790"/>
          <ac:spMkLst>
            <pc:docMk/>
            <pc:sldMk cId="694797106" sldId="395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1E0FD3D0-27CF-45F5-9417-86AE411C3817}" dt="2023-04-21T16:01:09.175" v="137" actId="790"/>
        <pc:sldMkLst>
          <pc:docMk/>
          <pc:sldMk cId="1135126355" sldId="396"/>
        </pc:sldMkLst>
        <pc:spChg chg="mod">
          <ac:chgData name="Kari Gjerdevik" userId="af38340033f0d0a9" providerId="LiveId" clId="{1E0FD3D0-27CF-45F5-9417-86AE411C3817}" dt="2023-04-21T16:01:09.175" v="137" actId="790"/>
          <ac:spMkLst>
            <pc:docMk/>
            <pc:sldMk cId="1135126355" sldId="396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1E0FD3D0-27CF-45F5-9417-86AE411C3817}" dt="2023-04-21T16:01:49.331" v="139" actId="790"/>
        <pc:sldMkLst>
          <pc:docMk/>
          <pc:sldMk cId="3699333760" sldId="398"/>
        </pc:sldMkLst>
        <pc:spChg chg="mod">
          <ac:chgData name="Kari Gjerdevik" userId="af38340033f0d0a9" providerId="LiveId" clId="{1E0FD3D0-27CF-45F5-9417-86AE411C3817}" dt="2023-04-21T16:01:49.331" v="139" actId="790"/>
          <ac:spMkLst>
            <pc:docMk/>
            <pc:sldMk cId="3699333760" sldId="398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1E0FD3D0-27CF-45F5-9417-86AE411C3817}" dt="2023-04-21T16:01:29.555" v="138" actId="790"/>
        <pc:sldMkLst>
          <pc:docMk/>
          <pc:sldMk cId="809291456" sldId="401"/>
        </pc:sldMkLst>
        <pc:spChg chg="mod">
          <ac:chgData name="Kari Gjerdevik" userId="af38340033f0d0a9" providerId="LiveId" clId="{1E0FD3D0-27CF-45F5-9417-86AE411C3817}" dt="2023-04-21T16:01:29.555" v="138" actId="790"/>
          <ac:spMkLst>
            <pc:docMk/>
            <pc:sldMk cId="809291456" sldId="401"/>
            <ac:spMk id="216" creationId="{00000000-0000-0000-0000-000000000000}"/>
          </ac:spMkLst>
        </pc:spChg>
      </pc:sldChg>
    </pc:docChg>
  </pc:docChgLst>
  <pc:docChgLst>
    <pc:chgData name="Kari Gjerdevik" userId="af38340033f0d0a9" providerId="LiveId" clId="{DA3A85B4-3EB3-42BC-B942-2D666C02A49E}"/>
    <pc:docChg chg="modSld">
      <pc:chgData name="Kari Gjerdevik" userId="af38340033f0d0a9" providerId="LiveId" clId="{DA3A85B4-3EB3-42BC-B942-2D666C02A49E}" dt="2023-05-08T12:45:17.386" v="12" actId="20577"/>
      <pc:docMkLst>
        <pc:docMk/>
      </pc:docMkLst>
      <pc:sldChg chg="modNotesTx">
        <pc:chgData name="Kari Gjerdevik" userId="af38340033f0d0a9" providerId="LiveId" clId="{DA3A85B4-3EB3-42BC-B942-2D666C02A49E}" dt="2023-05-08T12:37:33.057" v="8" actId="20577"/>
        <pc:sldMkLst>
          <pc:docMk/>
          <pc:sldMk cId="839377510" sldId="320"/>
        </pc:sldMkLst>
      </pc:sldChg>
      <pc:sldChg chg="modSp mod">
        <pc:chgData name="Kari Gjerdevik" userId="af38340033f0d0a9" providerId="LiveId" clId="{DA3A85B4-3EB3-42BC-B942-2D666C02A49E}" dt="2023-05-08T12:40:15.135" v="9" actId="790"/>
        <pc:sldMkLst>
          <pc:docMk/>
          <pc:sldMk cId="3494187719" sldId="334"/>
        </pc:sldMkLst>
        <pc:spChg chg="mod">
          <ac:chgData name="Kari Gjerdevik" userId="af38340033f0d0a9" providerId="LiveId" clId="{DA3A85B4-3EB3-42BC-B942-2D666C02A49E}" dt="2023-05-08T12:40:15.135" v="9" actId="790"/>
          <ac:spMkLst>
            <pc:docMk/>
            <pc:sldMk cId="3494187719" sldId="334"/>
            <ac:spMk id="6" creationId="{2B568F03-17DA-44FC-5A20-C3962809E0F5}"/>
          </ac:spMkLst>
        </pc:spChg>
      </pc:sldChg>
      <pc:sldChg chg="modSp mod">
        <pc:chgData name="Kari Gjerdevik" userId="af38340033f0d0a9" providerId="LiveId" clId="{DA3A85B4-3EB3-42BC-B942-2D666C02A49E}" dt="2023-05-08T12:40:25.242" v="10" actId="20577"/>
        <pc:sldMkLst>
          <pc:docMk/>
          <pc:sldMk cId="4125510018" sldId="338"/>
        </pc:sldMkLst>
        <pc:spChg chg="mod">
          <ac:chgData name="Kari Gjerdevik" userId="af38340033f0d0a9" providerId="LiveId" clId="{DA3A85B4-3EB3-42BC-B942-2D666C02A49E}" dt="2023-05-08T12:40:25.242" v="10" actId="20577"/>
          <ac:spMkLst>
            <pc:docMk/>
            <pc:sldMk cId="4125510018" sldId="338"/>
            <ac:spMk id="2" creationId="{2B14BB70-8430-43A1-8F62-3C7E2671EFF4}"/>
          </ac:spMkLst>
        </pc:spChg>
      </pc:sldChg>
      <pc:sldChg chg="modSp mod">
        <pc:chgData name="Kari Gjerdevik" userId="af38340033f0d0a9" providerId="LiveId" clId="{DA3A85B4-3EB3-42BC-B942-2D666C02A49E}" dt="2023-05-08T12:41:08.482" v="11" actId="790"/>
        <pc:sldMkLst>
          <pc:docMk/>
          <pc:sldMk cId="3929101291" sldId="388"/>
        </pc:sldMkLst>
        <pc:spChg chg="mod">
          <ac:chgData name="Kari Gjerdevik" userId="af38340033f0d0a9" providerId="LiveId" clId="{DA3A85B4-3EB3-42BC-B942-2D666C02A49E}" dt="2023-05-08T12:41:08.482" v="11" actId="790"/>
          <ac:spMkLst>
            <pc:docMk/>
            <pc:sldMk cId="3929101291" sldId="388"/>
            <ac:spMk id="216" creationId="{00000000-0000-0000-0000-000000000000}"/>
          </ac:spMkLst>
        </pc:spChg>
      </pc:sldChg>
      <pc:sldChg chg="modSp mod">
        <pc:chgData name="Kari Gjerdevik" userId="af38340033f0d0a9" providerId="LiveId" clId="{DA3A85B4-3EB3-42BC-B942-2D666C02A49E}" dt="2023-05-08T12:45:17.386" v="12" actId="20577"/>
        <pc:sldMkLst>
          <pc:docMk/>
          <pc:sldMk cId="694797106" sldId="395"/>
        </pc:sldMkLst>
        <pc:spChg chg="mod">
          <ac:chgData name="Kari Gjerdevik" userId="af38340033f0d0a9" providerId="LiveId" clId="{DA3A85B4-3EB3-42BC-B942-2D666C02A49E}" dt="2023-05-08T12:45:17.386" v="12" actId="20577"/>
          <ac:spMkLst>
            <pc:docMk/>
            <pc:sldMk cId="694797106" sldId="395"/>
            <ac:spMk id="2" creationId="{2B14BB70-8430-43A1-8F62-3C7E2671EFF4}"/>
          </ac:spMkLst>
        </pc:spChg>
      </pc:sldChg>
    </pc:docChg>
  </pc:docChgLst>
  <pc:docChgLst>
    <pc:chgData name="Jorunn Øveland Nyhus" userId="5448e305-a6bb-465a-a251-7e03f510ed3e" providerId="ADAL" clId="{87A976F5-F3A9-4C0F-BF0A-FA7D584FDC0B}"/>
    <pc:docChg chg="undo custSel addSld delSld modSld">
      <pc:chgData name="Jorunn Øveland Nyhus" userId="5448e305-a6bb-465a-a251-7e03f510ed3e" providerId="ADAL" clId="{87A976F5-F3A9-4C0F-BF0A-FA7D584FDC0B}" dt="2022-12-12T10:15:46.267" v="1296" actId="14100"/>
      <pc:docMkLst>
        <pc:docMk/>
      </pc:docMkLst>
      <pc:sldChg chg="addSp delSp modSp mod modNotesTx">
        <pc:chgData name="Jorunn Øveland Nyhus" userId="5448e305-a6bb-465a-a251-7e03f510ed3e" providerId="ADAL" clId="{87A976F5-F3A9-4C0F-BF0A-FA7D584FDC0B}" dt="2022-12-12T09:04:14.734" v="241"/>
        <pc:sldMkLst>
          <pc:docMk/>
          <pc:sldMk cId="0" sldId="273"/>
        </pc:sldMkLst>
        <pc:spChg chg="add mod">
          <ac:chgData name="Jorunn Øveland Nyhus" userId="5448e305-a6bb-465a-a251-7e03f510ed3e" providerId="ADAL" clId="{87A976F5-F3A9-4C0F-BF0A-FA7D584FDC0B}" dt="2022-12-12T09:04:07.288" v="240" actId="1076"/>
          <ac:spMkLst>
            <pc:docMk/>
            <pc:sldMk cId="0" sldId="273"/>
            <ac:spMk id="5" creationId="{6CD1CD93-A503-2ACA-0463-FDBBC7F10DCB}"/>
          </ac:spMkLst>
        </pc:spChg>
        <pc:spChg chg="mod">
          <ac:chgData name="Jorunn Øveland Nyhus" userId="5448e305-a6bb-465a-a251-7e03f510ed3e" providerId="ADAL" clId="{87A976F5-F3A9-4C0F-BF0A-FA7D584FDC0B}" dt="2022-12-12T09:02:25.412" v="66" actId="20577"/>
          <ac:spMkLst>
            <pc:docMk/>
            <pc:sldMk cId="0" sldId="273"/>
            <ac:spMk id="216" creationId="{00000000-0000-0000-0000-000000000000}"/>
          </ac:spMkLst>
        </pc:spChg>
        <pc:spChg chg="del mod">
          <ac:chgData name="Jorunn Øveland Nyhus" userId="5448e305-a6bb-465a-a251-7e03f510ed3e" providerId="ADAL" clId="{87A976F5-F3A9-4C0F-BF0A-FA7D584FDC0B}" dt="2022-12-12T09:02:31.217" v="67"/>
          <ac:spMkLst>
            <pc:docMk/>
            <pc:sldMk cId="0" sldId="273"/>
            <ac:spMk id="217" creationId="{00000000-0000-0000-0000-000000000000}"/>
          </ac:spMkLst>
        </pc:spChg>
        <pc:picChg chg="add mod">
          <ac:chgData name="Jorunn Øveland Nyhus" userId="5448e305-a6bb-465a-a251-7e03f510ed3e" providerId="ADAL" clId="{87A976F5-F3A9-4C0F-BF0A-FA7D584FDC0B}" dt="2022-12-12T09:03:00.230" v="75" actId="14100"/>
          <ac:picMkLst>
            <pc:docMk/>
            <pc:sldMk cId="0" sldId="273"/>
            <ac:picMk id="2" creationId="{50F588F5-DFCD-4BB6-9F61-F0D23B2FFC0F}"/>
          </ac:picMkLst>
        </pc:picChg>
        <pc:picChg chg="add mod">
          <ac:chgData name="Jorunn Øveland Nyhus" userId="5448e305-a6bb-465a-a251-7e03f510ed3e" providerId="ADAL" clId="{87A976F5-F3A9-4C0F-BF0A-FA7D584FDC0B}" dt="2022-12-12T09:03:01.177" v="76" actId="1076"/>
          <ac:picMkLst>
            <pc:docMk/>
            <pc:sldMk cId="0" sldId="273"/>
            <ac:picMk id="3" creationId="{0F59FCA1-7E5A-4693-B891-487C6E4CC2CC}"/>
          </ac:picMkLst>
        </pc:picChg>
      </pc:sldChg>
      <pc:sldChg chg="modSp mod modNotesTx">
        <pc:chgData name="Jorunn Øveland Nyhus" userId="5448e305-a6bb-465a-a251-7e03f510ed3e" providerId="ADAL" clId="{87A976F5-F3A9-4C0F-BF0A-FA7D584FDC0B}" dt="2022-12-12T09:02:01.745" v="25"/>
        <pc:sldMkLst>
          <pc:docMk/>
          <pc:sldMk cId="839377510" sldId="320"/>
        </pc:sldMkLst>
        <pc:spChg chg="mod">
          <ac:chgData name="Jorunn Øveland Nyhus" userId="5448e305-a6bb-465a-a251-7e03f510ed3e" providerId="ADAL" clId="{87A976F5-F3A9-4C0F-BF0A-FA7D584FDC0B}" dt="2022-12-12T09:01:48.317" v="24" actId="20577"/>
          <ac:spMkLst>
            <pc:docMk/>
            <pc:sldMk cId="839377510" sldId="320"/>
            <ac:spMk id="2" creationId="{15AA5C1E-C64D-2BB8-46AA-B10E251708D6}"/>
          </ac:spMkLst>
        </pc:spChg>
        <pc:spChg chg="mod">
          <ac:chgData name="Jorunn Øveland Nyhus" userId="5448e305-a6bb-465a-a251-7e03f510ed3e" providerId="ADAL" clId="{87A976F5-F3A9-4C0F-BF0A-FA7D584FDC0B}" dt="2022-12-12T09:01:44.225" v="23" actId="20577"/>
          <ac:spMkLst>
            <pc:docMk/>
            <pc:sldMk cId="839377510" sldId="320"/>
            <ac:spMk id="14" creationId="{6D2FC1BA-1964-5F16-41E4-6118832A10C2}"/>
          </ac:spMkLst>
        </pc:spChg>
      </pc:sldChg>
      <pc:sldChg chg="addSp delSp modSp mod modClrScheme chgLayout modNotesTx">
        <pc:chgData name="Jorunn Øveland Nyhus" userId="5448e305-a6bb-465a-a251-7e03f510ed3e" providerId="ADAL" clId="{87A976F5-F3A9-4C0F-BF0A-FA7D584FDC0B}" dt="2022-12-12T09:13:35.865" v="732" actId="114"/>
        <pc:sldMkLst>
          <pc:docMk/>
          <pc:sldMk cId="322307039" sldId="329"/>
        </pc:sldMkLst>
        <pc:spChg chg="del mod">
          <ac:chgData name="Jorunn Øveland Nyhus" userId="5448e305-a6bb-465a-a251-7e03f510ed3e" providerId="ADAL" clId="{87A976F5-F3A9-4C0F-BF0A-FA7D584FDC0B}" dt="2022-12-12T09:06:39.057" v="291" actId="700"/>
          <ac:spMkLst>
            <pc:docMk/>
            <pc:sldMk cId="322307039" sldId="329"/>
            <ac:spMk id="3" creationId="{A272C94B-2A89-C803-73C3-178019F7415B}"/>
          </ac:spMkLst>
        </pc:spChg>
        <pc:spChg chg="add del mod">
          <ac:chgData name="Jorunn Øveland Nyhus" userId="5448e305-a6bb-465a-a251-7e03f510ed3e" providerId="ADAL" clId="{87A976F5-F3A9-4C0F-BF0A-FA7D584FDC0B}" dt="2022-12-12T09:08:54.869" v="307" actId="478"/>
          <ac:spMkLst>
            <pc:docMk/>
            <pc:sldMk cId="322307039" sldId="329"/>
            <ac:spMk id="7" creationId="{B7F63550-B0ED-BE2A-1793-B5C104A74938}"/>
          </ac:spMkLst>
        </pc:spChg>
        <pc:spChg chg="add mod">
          <ac:chgData name="Jorunn Øveland Nyhus" userId="5448e305-a6bb-465a-a251-7e03f510ed3e" providerId="ADAL" clId="{87A976F5-F3A9-4C0F-BF0A-FA7D584FDC0B}" dt="2022-12-12T09:09:44.621" v="423" actId="12"/>
          <ac:spMkLst>
            <pc:docMk/>
            <pc:sldMk cId="322307039" sldId="329"/>
            <ac:spMk id="8" creationId="{5BDD4912-20F4-362A-874A-9A452CEF1622}"/>
          </ac:spMkLst>
        </pc:spChg>
        <pc:spChg chg="del mod">
          <ac:chgData name="Jorunn Øveland Nyhus" userId="5448e305-a6bb-465a-a251-7e03f510ed3e" providerId="ADAL" clId="{87A976F5-F3A9-4C0F-BF0A-FA7D584FDC0B}" dt="2022-12-12T09:06:39.057" v="291" actId="700"/>
          <ac:spMkLst>
            <pc:docMk/>
            <pc:sldMk cId="322307039" sldId="329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87A976F5-F3A9-4C0F-BF0A-FA7D584FDC0B}" dt="2022-12-12T09:10:08.160" v="431" actId="14100"/>
          <ac:picMkLst>
            <pc:docMk/>
            <pc:sldMk cId="322307039" sldId="329"/>
            <ac:picMk id="2" creationId="{2A6F25B3-AC07-4487-A176-5A23D8CD80B8}"/>
          </ac:picMkLst>
        </pc:picChg>
        <pc:picChg chg="add mod">
          <ac:chgData name="Jorunn Øveland Nyhus" userId="5448e305-a6bb-465a-a251-7e03f510ed3e" providerId="ADAL" clId="{87A976F5-F3A9-4C0F-BF0A-FA7D584FDC0B}" dt="2022-12-12T09:09:59.467" v="427" actId="14100"/>
          <ac:picMkLst>
            <pc:docMk/>
            <pc:sldMk cId="322307039" sldId="329"/>
            <ac:picMk id="5" creationId="{7C58C580-E192-46CE-AC4B-FE26AE3B56BF}"/>
          </ac:picMkLst>
        </pc:picChg>
        <pc:picChg chg="add mod">
          <ac:chgData name="Jorunn Øveland Nyhus" userId="5448e305-a6bb-465a-a251-7e03f510ed3e" providerId="ADAL" clId="{87A976F5-F3A9-4C0F-BF0A-FA7D584FDC0B}" dt="2022-12-12T09:10:00.922" v="428" actId="1076"/>
          <ac:picMkLst>
            <pc:docMk/>
            <pc:sldMk cId="322307039" sldId="329"/>
            <ac:picMk id="6" creationId="{2AB0C5CA-0CFB-4A22-B0F9-00428EB7DBA6}"/>
          </ac:picMkLst>
        </pc:picChg>
      </pc:sldChg>
      <pc:sldChg chg="delSp modSp mod modClrScheme chgLayout">
        <pc:chgData name="Jorunn Øveland Nyhus" userId="5448e305-a6bb-465a-a251-7e03f510ed3e" providerId="ADAL" clId="{87A976F5-F3A9-4C0F-BF0A-FA7D584FDC0B}" dt="2022-12-12T09:10:43.652" v="458" actId="5793"/>
        <pc:sldMkLst>
          <pc:docMk/>
          <pc:sldMk cId="3309061449" sldId="332"/>
        </pc:sldMkLst>
        <pc:spChg chg="mod ord">
          <ac:chgData name="Jorunn Øveland Nyhus" userId="5448e305-a6bb-465a-a251-7e03f510ed3e" providerId="ADAL" clId="{87A976F5-F3A9-4C0F-BF0A-FA7D584FDC0B}" dt="2022-12-12T09:10:43.652" v="458" actId="5793"/>
          <ac:spMkLst>
            <pc:docMk/>
            <pc:sldMk cId="3309061449" sldId="332"/>
            <ac:spMk id="2" creationId="{2B14BB70-8430-43A1-8F62-3C7E2671EFF4}"/>
          </ac:spMkLst>
        </pc:spChg>
        <pc:spChg chg="del mod ord">
          <ac:chgData name="Jorunn Øveland Nyhus" userId="5448e305-a6bb-465a-a251-7e03f510ed3e" providerId="ADAL" clId="{87A976F5-F3A9-4C0F-BF0A-FA7D584FDC0B}" dt="2022-12-12T09:10:38.652" v="456" actId="478"/>
          <ac:spMkLst>
            <pc:docMk/>
            <pc:sldMk cId="3309061449" sldId="332"/>
            <ac:spMk id="11" creationId="{A2AB5A6D-D8CC-A1D5-39A7-E0F36F45C454}"/>
          </ac:spMkLst>
        </pc:spChg>
        <pc:spChg chg="mod ord">
          <ac:chgData name="Jorunn Øveland Nyhus" userId="5448e305-a6bb-465a-a251-7e03f510ed3e" providerId="ADAL" clId="{87A976F5-F3A9-4C0F-BF0A-FA7D584FDC0B}" dt="2022-12-12T09:10:33.030" v="452" actId="700"/>
          <ac:spMkLst>
            <pc:docMk/>
            <pc:sldMk cId="3309061449" sldId="332"/>
            <ac:spMk id="216" creationId="{00000000-0000-0000-0000-000000000000}"/>
          </ac:spMkLst>
        </pc:spChg>
      </pc:sldChg>
      <pc:sldChg chg="addSp delSp modSp mod modClrScheme chgLayout modNotesTx">
        <pc:chgData name="Jorunn Øveland Nyhus" userId="5448e305-a6bb-465a-a251-7e03f510ed3e" providerId="ADAL" clId="{87A976F5-F3A9-4C0F-BF0A-FA7D584FDC0B}" dt="2022-12-12T09:13:33.252" v="731" actId="114"/>
        <pc:sldMkLst>
          <pc:docMk/>
          <pc:sldMk cId="3494187719" sldId="334"/>
        </pc:sldMkLst>
        <pc:spChg chg="del mod">
          <ac:chgData name="Jorunn Øveland Nyhus" userId="5448e305-a6bb-465a-a251-7e03f510ed3e" providerId="ADAL" clId="{87A976F5-F3A9-4C0F-BF0A-FA7D584FDC0B}" dt="2022-12-12T09:11:42.064" v="461" actId="700"/>
          <ac:spMkLst>
            <pc:docMk/>
            <pc:sldMk cId="3494187719" sldId="334"/>
            <ac:spMk id="2" creationId="{2B14BB70-8430-43A1-8F62-3C7E2671EFF4}"/>
          </ac:spMkLst>
        </pc:spChg>
        <pc:spChg chg="add mod">
          <ac:chgData name="Jorunn Øveland Nyhus" userId="5448e305-a6bb-465a-a251-7e03f510ed3e" providerId="ADAL" clId="{87A976F5-F3A9-4C0F-BF0A-FA7D584FDC0B}" dt="2022-12-12T09:12:51.378" v="593" actId="12"/>
          <ac:spMkLst>
            <pc:docMk/>
            <pc:sldMk cId="3494187719" sldId="334"/>
            <ac:spMk id="6" creationId="{2B568F03-17DA-44FC-5A20-C3962809E0F5}"/>
          </ac:spMkLst>
        </pc:spChg>
        <pc:spChg chg="del mod">
          <ac:chgData name="Jorunn Øveland Nyhus" userId="5448e305-a6bb-465a-a251-7e03f510ed3e" providerId="ADAL" clId="{87A976F5-F3A9-4C0F-BF0A-FA7D584FDC0B}" dt="2022-12-12T09:11:42.064" v="461" actId="700"/>
          <ac:spMkLst>
            <pc:docMk/>
            <pc:sldMk cId="3494187719" sldId="334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87A976F5-F3A9-4C0F-BF0A-FA7D584FDC0B}" dt="2022-12-12T09:12:08.053" v="469" actId="14100"/>
          <ac:picMkLst>
            <pc:docMk/>
            <pc:sldMk cId="3494187719" sldId="334"/>
            <ac:picMk id="3" creationId="{4A9ABEB4-03A4-4717-AE09-F6B8DFF92DCB}"/>
          </ac:picMkLst>
        </pc:picChg>
        <pc:picChg chg="add mod">
          <ac:chgData name="Jorunn Øveland Nyhus" userId="5448e305-a6bb-465a-a251-7e03f510ed3e" providerId="ADAL" clId="{87A976F5-F3A9-4C0F-BF0A-FA7D584FDC0B}" dt="2022-12-12T09:12:04.369" v="468" actId="14100"/>
          <ac:picMkLst>
            <pc:docMk/>
            <pc:sldMk cId="3494187719" sldId="334"/>
            <ac:picMk id="5" creationId="{34D0EF83-77A1-4322-8DD0-9C662A7B6381}"/>
          </ac:picMkLst>
        </pc:picChg>
      </pc:sldChg>
      <pc:sldChg chg="modSp mod">
        <pc:chgData name="Jorunn Øveland Nyhus" userId="5448e305-a6bb-465a-a251-7e03f510ed3e" providerId="ADAL" clId="{87A976F5-F3A9-4C0F-BF0A-FA7D584FDC0B}" dt="2022-12-12T09:13:57.326" v="755" actId="5793"/>
        <pc:sldMkLst>
          <pc:docMk/>
          <pc:sldMk cId="4125510018" sldId="338"/>
        </pc:sldMkLst>
        <pc:spChg chg="mod">
          <ac:chgData name="Jorunn Øveland Nyhus" userId="5448e305-a6bb-465a-a251-7e03f510ed3e" providerId="ADAL" clId="{87A976F5-F3A9-4C0F-BF0A-FA7D584FDC0B}" dt="2022-12-12T09:13:57.326" v="755" actId="5793"/>
          <ac:spMkLst>
            <pc:docMk/>
            <pc:sldMk cId="4125510018" sldId="338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87A976F5-F3A9-4C0F-BF0A-FA7D584FDC0B}" dt="2022-12-12T09:13:48.997" v="752" actId="20577"/>
          <ac:spMkLst>
            <pc:docMk/>
            <pc:sldMk cId="4125510018" sldId="338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87A976F5-F3A9-4C0F-BF0A-FA7D584FDC0B}" dt="2022-12-12T09:04:46.228" v="262"/>
        <pc:sldMkLst>
          <pc:docMk/>
          <pc:sldMk cId="2922325958" sldId="368"/>
        </pc:sldMkLst>
        <pc:spChg chg="mod">
          <ac:chgData name="Jorunn Øveland Nyhus" userId="5448e305-a6bb-465a-a251-7e03f510ed3e" providerId="ADAL" clId="{87A976F5-F3A9-4C0F-BF0A-FA7D584FDC0B}" dt="2022-12-12T09:04:40.081" v="261" actId="20577"/>
          <ac:spMkLst>
            <pc:docMk/>
            <pc:sldMk cId="2922325958" sldId="368"/>
            <ac:spMk id="216" creationId="{00000000-0000-0000-0000-000000000000}"/>
          </ac:spMkLst>
        </pc:spChg>
        <pc:spChg chg="mod">
          <ac:chgData name="Jorunn Øveland Nyhus" userId="5448e305-a6bb-465a-a251-7e03f510ed3e" providerId="ADAL" clId="{87A976F5-F3A9-4C0F-BF0A-FA7D584FDC0B}" dt="2022-12-12T09:04:32.330" v="242"/>
          <ac:spMkLst>
            <pc:docMk/>
            <pc:sldMk cId="2922325958" sldId="368"/>
            <ac:spMk id="217" creationId="{00000000-0000-0000-0000-000000000000}"/>
          </ac:spMkLst>
        </pc:spChg>
      </pc:sldChg>
      <pc:sldChg chg="modSp mod">
        <pc:chgData name="Jorunn Øveland Nyhus" userId="5448e305-a6bb-465a-a251-7e03f510ed3e" providerId="ADAL" clId="{87A976F5-F3A9-4C0F-BF0A-FA7D584FDC0B}" dt="2022-12-12T09:05:07.509" v="288" actId="27636"/>
        <pc:sldMkLst>
          <pc:docMk/>
          <pc:sldMk cId="1324564458" sldId="369"/>
        </pc:sldMkLst>
        <pc:spChg chg="mod">
          <ac:chgData name="Jorunn Øveland Nyhus" userId="5448e305-a6bb-465a-a251-7e03f510ed3e" providerId="ADAL" clId="{87A976F5-F3A9-4C0F-BF0A-FA7D584FDC0B}" dt="2022-12-12T09:05:07.509" v="288" actId="27636"/>
          <ac:spMkLst>
            <pc:docMk/>
            <pc:sldMk cId="1324564458" sldId="369"/>
            <ac:spMk id="2" creationId="{815E084D-4163-7216-ECF6-1E43D6A4595B}"/>
          </ac:spMkLst>
        </pc:spChg>
        <pc:spChg chg="mod">
          <ac:chgData name="Jorunn Øveland Nyhus" userId="5448e305-a6bb-465a-a251-7e03f510ed3e" providerId="ADAL" clId="{87A976F5-F3A9-4C0F-BF0A-FA7D584FDC0B}" dt="2022-12-12T09:04:59.817" v="286" actId="20577"/>
          <ac:spMkLst>
            <pc:docMk/>
            <pc:sldMk cId="1324564458" sldId="369"/>
            <ac:spMk id="216" creationId="{00000000-0000-0000-0000-000000000000}"/>
          </ac:spMkLst>
        </pc:spChg>
      </pc:sldChg>
      <pc:sldChg chg="modSp mod">
        <pc:chgData name="Jorunn Øveland Nyhus" userId="5448e305-a6bb-465a-a251-7e03f510ed3e" providerId="ADAL" clId="{87A976F5-F3A9-4C0F-BF0A-FA7D584FDC0B}" dt="2022-12-12T09:14:22.649" v="782" actId="5793"/>
        <pc:sldMkLst>
          <pc:docMk/>
          <pc:sldMk cId="3929101291" sldId="388"/>
        </pc:sldMkLst>
        <pc:spChg chg="mod">
          <ac:chgData name="Jorunn Øveland Nyhus" userId="5448e305-a6bb-465a-a251-7e03f510ed3e" providerId="ADAL" clId="{87A976F5-F3A9-4C0F-BF0A-FA7D584FDC0B}" dt="2022-12-12T09:14:22.649" v="782" actId="5793"/>
          <ac:spMkLst>
            <pc:docMk/>
            <pc:sldMk cId="3929101291" sldId="388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87A976F5-F3A9-4C0F-BF0A-FA7D584FDC0B}" dt="2022-12-12T09:14:12.490" v="779" actId="20577"/>
          <ac:spMkLst>
            <pc:docMk/>
            <pc:sldMk cId="3929101291" sldId="388"/>
            <ac:spMk id="216" creationId="{00000000-0000-0000-0000-000000000000}"/>
          </ac:spMkLst>
        </pc:spChg>
      </pc:sldChg>
      <pc:sldChg chg="modSp mod modNotesTx">
        <pc:chgData name="Jorunn Øveland Nyhus" userId="5448e305-a6bb-465a-a251-7e03f510ed3e" providerId="ADAL" clId="{87A976F5-F3A9-4C0F-BF0A-FA7D584FDC0B}" dt="2022-12-12T09:14:50.649" v="807" actId="20577"/>
        <pc:sldMkLst>
          <pc:docMk/>
          <pc:sldMk cId="594028431" sldId="391"/>
        </pc:sldMkLst>
        <pc:spChg chg="mod">
          <ac:chgData name="Jorunn Øveland Nyhus" userId="5448e305-a6bb-465a-a251-7e03f510ed3e" providerId="ADAL" clId="{87A976F5-F3A9-4C0F-BF0A-FA7D584FDC0B}" dt="2022-12-12T09:14:47.198" v="806"/>
          <ac:spMkLst>
            <pc:docMk/>
            <pc:sldMk cId="594028431" sldId="391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87A976F5-F3A9-4C0F-BF0A-FA7D584FDC0B}" dt="2022-12-12T09:14:37.013" v="805" actId="20577"/>
          <ac:spMkLst>
            <pc:docMk/>
            <pc:sldMk cId="594028431" sldId="391"/>
            <ac:spMk id="216" creationId="{00000000-0000-0000-0000-000000000000}"/>
          </ac:spMkLst>
        </pc:spChg>
      </pc:sldChg>
      <pc:sldChg chg="modSp mod">
        <pc:chgData name="Jorunn Øveland Nyhus" userId="5448e305-a6bb-465a-a251-7e03f510ed3e" providerId="ADAL" clId="{87A976F5-F3A9-4C0F-BF0A-FA7D584FDC0B}" dt="2022-12-12T09:15:11.132" v="825" actId="27636"/>
        <pc:sldMkLst>
          <pc:docMk/>
          <pc:sldMk cId="1166128711" sldId="392"/>
        </pc:sldMkLst>
        <pc:spChg chg="mod">
          <ac:chgData name="Jorunn Øveland Nyhus" userId="5448e305-a6bb-465a-a251-7e03f510ed3e" providerId="ADAL" clId="{87A976F5-F3A9-4C0F-BF0A-FA7D584FDC0B}" dt="2022-12-12T09:15:11.132" v="825" actId="27636"/>
          <ac:spMkLst>
            <pc:docMk/>
            <pc:sldMk cId="1166128711" sldId="392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87A976F5-F3A9-4C0F-BF0A-FA7D584FDC0B}" dt="2022-12-12T09:15:02.306" v="823" actId="20577"/>
          <ac:spMkLst>
            <pc:docMk/>
            <pc:sldMk cId="1166128711" sldId="392"/>
            <ac:spMk id="216" creationId="{00000000-0000-0000-0000-000000000000}"/>
          </ac:spMkLst>
        </pc:spChg>
      </pc:sldChg>
      <pc:sldChg chg="addSp delSp modSp mod">
        <pc:chgData name="Jorunn Øveland Nyhus" userId="5448e305-a6bb-465a-a251-7e03f510ed3e" providerId="ADAL" clId="{87A976F5-F3A9-4C0F-BF0A-FA7D584FDC0B}" dt="2022-12-12T09:16:41.478" v="856" actId="22"/>
        <pc:sldMkLst>
          <pc:docMk/>
          <pc:sldMk cId="3341792525" sldId="393"/>
        </pc:sldMkLst>
        <pc:spChg chg="mod">
          <ac:chgData name="Jorunn Øveland Nyhus" userId="5448e305-a6bb-465a-a251-7e03f510ed3e" providerId="ADAL" clId="{87A976F5-F3A9-4C0F-BF0A-FA7D584FDC0B}" dt="2022-12-12T09:16:11.873" v="850" actId="20577"/>
          <ac:spMkLst>
            <pc:docMk/>
            <pc:sldMk cId="3341792525" sldId="393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87A976F5-F3A9-4C0F-BF0A-FA7D584FDC0B}" dt="2022-12-12T09:16:34.079" v="854" actId="22"/>
          <ac:spMkLst>
            <pc:docMk/>
            <pc:sldMk cId="3341792525" sldId="393"/>
            <ac:spMk id="5" creationId="{E7803CD4-4565-5698-E678-C9653F3E785C}"/>
          </ac:spMkLst>
        </pc:spChg>
        <pc:spChg chg="add del">
          <ac:chgData name="Jorunn Øveland Nyhus" userId="5448e305-a6bb-465a-a251-7e03f510ed3e" providerId="ADAL" clId="{87A976F5-F3A9-4C0F-BF0A-FA7D584FDC0B}" dt="2022-12-12T09:16:41.478" v="856" actId="22"/>
          <ac:spMkLst>
            <pc:docMk/>
            <pc:sldMk cId="3341792525" sldId="393"/>
            <ac:spMk id="7" creationId="{6D62DBCA-7B54-68F2-D315-15F5173A9B90}"/>
          </ac:spMkLst>
        </pc:spChg>
        <pc:spChg chg="mod">
          <ac:chgData name="Jorunn Øveland Nyhus" userId="5448e305-a6bb-465a-a251-7e03f510ed3e" providerId="ADAL" clId="{87A976F5-F3A9-4C0F-BF0A-FA7D584FDC0B}" dt="2022-12-12T09:15:26.840" v="834" actId="20577"/>
          <ac:spMkLst>
            <pc:docMk/>
            <pc:sldMk cId="3341792525" sldId="393"/>
            <ac:spMk id="216" creationId="{00000000-0000-0000-0000-000000000000}"/>
          </ac:spMkLst>
        </pc:spChg>
      </pc:sldChg>
      <pc:sldChg chg="addSp delSp modSp add mod modClrScheme chgLayout">
        <pc:chgData name="Jorunn Øveland Nyhus" userId="5448e305-a6bb-465a-a251-7e03f510ed3e" providerId="ADAL" clId="{87A976F5-F3A9-4C0F-BF0A-FA7D584FDC0B}" dt="2022-12-12T09:17:37.271" v="910" actId="1076"/>
        <pc:sldMkLst>
          <pc:docMk/>
          <pc:sldMk cId="1363089270" sldId="394"/>
        </pc:sldMkLst>
        <pc:spChg chg="del mod">
          <ac:chgData name="Jorunn Øveland Nyhus" userId="5448e305-a6bb-465a-a251-7e03f510ed3e" providerId="ADAL" clId="{87A976F5-F3A9-4C0F-BF0A-FA7D584FDC0B}" dt="2022-12-12T09:17:26.084" v="906" actId="478"/>
          <ac:spMkLst>
            <pc:docMk/>
            <pc:sldMk cId="1363089270" sldId="394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87A976F5-F3A9-4C0F-BF0A-FA7D584FDC0B}" dt="2022-12-12T09:17:29.369" v="907" actId="700"/>
          <ac:spMkLst>
            <pc:docMk/>
            <pc:sldMk cId="1363089270" sldId="394"/>
            <ac:spMk id="6" creationId="{1CAC30B4-1C48-9A3B-9B0C-9D54A07865CA}"/>
          </ac:spMkLst>
        </pc:spChg>
        <pc:spChg chg="mod ord">
          <ac:chgData name="Jorunn Øveland Nyhus" userId="5448e305-a6bb-465a-a251-7e03f510ed3e" providerId="ADAL" clId="{87A976F5-F3A9-4C0F-BF0A-FA7D584FDC0B}" dt="2022-12-12T09:17:29.369" v="907" actId="700"/>
          <ac:spMkLst>
            <pc:docMk/>
            <pc:sldMk cId="1363089270" sldId="394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87A976F5-F3A9-4C0F-BF0A-FA7D584FDC0B}" dt="2022-12-12T09:17:20.026" v="904"/>
          <ac:picMkLst>
            <pc:docMk/>
            <pc:sldMk cId="1363089270" sldId="394"/>
            <ac:picMk id="3" creationId="{54BA839C-7866-4021-96A3-7CBD57CE826E}"/>
          </ac:picMkLst>
        </pc:picChg>
        <pc:picChg chg="add mod">
          <ac:chgData name="Jorunn Øveland Nyhus" userId="5448e305-a6bb-465a-a251-7e03f510ed3e" providerId="ADAL" clId="{87A976F5-F3A9-4C0F-BF0A-FA7D584FDC0B}" dt="2022-12-12T09:17:37.271" v="910" actId="1076"/>
          <ac:picMkLst>
            <pc:docMk/>
            <pc:sldMk cId="1363089270" sldId="394"/>
            <ac:picMk id="7" creationId="{54BA839C-7866-4021-96A3-7CBD57CE826E}"/>
          </ac:picMkLst>
        </pc:picChg>
      </pc:sldChg>
      <pc:sldChg chg="modSp add mod">
        <pc:chgData name="Jorunn Øveland Nyhus" userId="5448e305-a6bb-465a-a251-7e03f510ed3e" providerId="ADAL" clId="{87A976F5-F3A9-4C0F-BF0A-FA7D584FDC0B}" dt="2022-12-12T10:10:33.270" v="958" actId="20577"/>
        <pc:sldMkLst>
          <pc:docMk/>
          <pc:sldMk cId="694797106" sldId="395"/>
        </pc:sldMkLst>
        <pc:spChg chg="mod">
          <ac:chgData name="Jorunn Øveland Nyhus" userId="5448e305-a6bb-465a-a251-7e03f510ed3e" providerId="ADAL" clId="{87A976F5-F3A9-4C0F-BF0A-FA7D584FDC0B}" dt="2022-12-12T10:10:33.270" v="958" actId="20577"/>
          <ac:spMkLst>
            <pc:docMk/>
            <pc:sldMk cId="694797106" sldId="395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87A976F5-F3A9-4C0F-BF0A-FA7D584FDC0B}" dt="2022-12-12T09:17:50.644" v="944" actId="20577"/>
          <ac:spMkLst>
            <pc:docMk/>
            <pc:sldMk cId="694797106" sldId="395"/>
            <ac:spMk id="216" creationId="{00000000-0000-0000-0000-000000000000}"/>
          </ac:spMkLst>
        </pc:spChg>
      </pc:sldChg>
      <pc:sldChg chg="addSp delSp modSp add mod modClrScheme chgLayout">
        <pc:chgData name="Jorunn Øveland Nyhus" userId="5448e305-a6bb-465a-a251-7e03f510ed3e" providerId="ADAL" clId="{87A976F5-F3A9-4C0F-BF0A-FA7D584FDC0B}" dt="2022-12-12T10:11:40.757" v="1013" actId="14100"/>
        <pc:sldMkLst>
          <pc:docMk/>
          <pc:sldMk cId="1135126355" sldId="396"/>
        </pc:sldMkLst>
        <pc:spChg chg="del mod ord">
          <ac:chgData name="Jorunn Øveland Nyhus" userId="5448e305-a6bb-465a-a251-7e03f510ed3e" providerId="ADAL" clId="{87A976F5-F3A9-4C0F-BF0A-FA7D584FDC0B}" dt="2022-12-12T10:11:08.556" v="1004" actId="478"/>
          <ac:spMkLst>
            <pc:docMk/>
            <pc:sldMk cId="1135126355" sldId="396"/>
            <ac:spMk id="2" creationId="{2B14BB70-8430-43A1-8F62-3C7E2671EFF4}"/>
          </ac:spMkLst>
        </pc:spChg>
        <pc:spChg chg="mod ord">
          <ac:chgData name="Jorunn Øveland Nyhus" userId="5448e305-a6bb-465a-a251-7e03f510ed3e" providerId="ADAL" clId="{87A976F5-F3A9-4C0F-BF0A-FA7D584FDC0B}" dt="2022-12-12T10:11:05.171" v="1003" actId="700"/>
          <ac:spMkLst>
            <pc:docMk/>
            <pc:sldMk cId="1135126355" sldId="396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87A976F5-F3A9-4C0F-BF0A-FA7D584FDC0B}" dt="2022-12-12T10:11:31.975" v="1011" actId="1076"/>
          <ac:picMkLst>
            <pc:docMk/>
            <pc:sldMk cId="1135126355" sldId="396"/>
            <ac:picMk id="3" creationId="{EFD854A6-CA3D-40F3-936B-B5E3DAD8E532}"/>
          </ac:picMkLst>
        </pc:picChg>
        <pc:picChg chg="add mod">
          <ac:chgData name="Jorunn Øveland Nyhus" userId="5448e305-a6bb-465a-a251-7e03f510ed3e" providerId="ADAL" clId="{87A976F5-F3A9-4C0F-BF0A-FA7D584FDC0B}" dt="2022-12-12T10:11:40.757" v="1013" actId="14100"/>
          <ac:picMkLst>
            <pc:docMk/>
            <pc:sldMk cId="1135126355" sldId="396"/>
            <ac:picMk id="5" creationId="{B4F76BDC-46F5-4716-B255-824AD8134D12}"/>
          </ac:picMkLst>
        </pc:picChg>
      </pc:sldChg>
      <pc:sldChg chg="addSp delSp modSp add del mod setBg">
        <pc:chgData name="Jorunn Øveland Nyhus" userId="5448e305-a6bb-465a-a251-7e03f510ed3e" providerId="ADAL" clId="{87A976F5-F3A9-4C0F-BF0A-FA7D584FDC0B}" dt="2022-12-12T10:13:51.694" v="1143" actId="47"/>
        <pc:sldMkLst>
          <pc:docMk/>
          <pc:sldMk cId="3459816743" sldId="397"/>
        </pc:sldMkLst>
        <pc:spChg chg="mod">
          <ac:chgData name="Jorunn Øveland Nyhus" userId="5448e305-a6bb-465a-a251-7e03f510ed3e" providerId="ADAL" clId="{87A976F5-F3A9-4C0F-BF0A-FA7D584FDC0B}" dt="2022-12-12T10:12:02.133" v="1018" actId="26606"/>
          <ac:spMkLst>
            <pc:docMk/>
            <pc:sldMk cId="3459816743" sldId="397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87A976F5-F3A9-4C0F-BF0A-FA7D584FDC0B}" dt="2022-12-12T10:12:27.101" v="1067" actId="14100"/>
          <ac:spMkLst>
            <pc:docMk/>
            <pc:sldMk cId="3459816743" sldId="397"/>
            <ac:spMk id="216" creationId="{00000000-0000-0000-0000-000000000000}"/>
          </ac:spMkLst>
        </pc:spChg>
        <pc:spChg chg="add">
          <ac:chgData name="Jorunn Øveland Nyhus" userId="5448e305-a6bb-465a-a251-7e03f510ed3e" providerId="ADAL" clId="{87A976F5-F3A9-4C0F-BF0A-FA7D584FDC0B}" dt="2022-12-12T10:12:02.133" v="1018" actId="26606"/>
          <ac:spMkLst>
            <pc:docMk/>
            <pc:sldMk cId="3459816743" sldId="397"/>
            <ac:spMk id="221" creationId="{5E39A796-BE83-48B1-B33F-35C4A32AAB57}"/>
          </ac:spMkLst>
        </pc:spChg>
        <pc:spChg chg="add">
          <ac:chgData name="Jorunn Øveland Nyhus" userId="5448e305-a6bb-465a-a251-7e03f510ed3e" providerId="ADAL" clId="{87A976F5-F3A9-4C0F-BF0A-FA7D584FDC0B}" dt="2022-12-12T10:12:02.133" v="1018" actId="26606"/>
          <ac:spMkLst>
            <pc:docMk/>
            <pc:sldMk cId="3459816743" sldId="397"/>
            <ac:spMk id="223" creationId="{72F84B47-E267-4194-8194-831DB7B5547F}"/>
          </ac:spMkLst>
        </pc:spChg>
        <pc:picChg chg="add del mod">
          <ac:chgData name="Jorunn Øveland Nyhus" userId="5448e305-a6bb-465a-a251-7e03f510ed3e" providerId="ADAL" clId="{87A976F5-F3A9-4C0F-BF0A-FA7D584FDC0B}" dt="2022-12-12T10:13:48.911" v="1142" actId="21"/>
          <ac:picMkLst>
            <pc:docMk/>
            <pc:sldMk cId="3459816743" sldId="397"/>
            <ac:picMk id="3" creationId="{85C55D48-68C4-4A27-9393-A0866AAEAC14}"/>
          </ac:picMkLst>
        </pc:picChg>
        <pc:picChg chg="ord">
          <ac:chgData name="Jorunn Øveland Nyhus" userId="5448e305-a6bb-465a-a251-7e03f510ed3e" providerId="ADAL" clId="{87A976F5-F3A9-4C0F-BF0A-FA7D584FDC0B}" dt="2022-12-12T10:12:02.133" v="1018" actId="26606"/>
          <ac:picMkLst>
            <pc:docMk/>
            <pc:sldMk cId="3459816743" sldId="397"/>
            <ac:picMk id="4" creationId="{BB960D37-2C9E-4F73-B3D4-F81CEE46EB78}"/>
          </ac:picMkLst>
        </pc:picChg>
      </pc:sldChg>
      <pc:sldChg chg="addSp delSp modSp add mod">
        <pc:chgData name="Jorunn Øveland Nyhus" userId="5448e305-a6bb-465a-a251-7e03f510ed3e" providerId="ADAL" clId="{87A976F5-F3A9-4C0F-BF0A-FA7D584FDC0B}" dt="2022-12-12T10:13:38.324" v="1141" actId="478"/>
        <pc:sldMkLst>
          <pc:docMk/>
          <pc:sldMk cId="3699333760" sldId="398"/>
        </pc:sldMkLst>
        <pc:spChg chg="del mod">
          <ac:chgData name="Jorunn Øveland Nyhus" userId="5448e305-a6bb-465a-a251-7e03f510ed3e" providerId="ADAL" clId="{87A976F5-F3A9-4C0F-BF0A-FA7D584FDC0B}" dt="2022-12-12T10:13:34.524" v="1140" actId="478"/>
          <ac:spMkLst>
            <pc:docMk/>
            <pc:sldMk cId="3699333760" sldId="398"/>
            <ac:spMk id="2" creationId="{2B14BB70-8430-43A1-8F62-3C7E2671EFF4}"/>
          </ac:spMkLst>
        </pc:spChg>
        <pc:spChg chg="add del mod">
          <ac:chgData name="Jorunn Øveland Nyhus" userId="5448e305-a6bb-465a-a251-7e03f510ed3e" providerId="ADAL" clId="{87A976F5-F3A9-4C0F-BF0A-FA7D584FDC0B}" dt="2022-12-12T10:13:38.324" v="1141" actId="478"/>
          <ac:spMkLst>
            <pc:docMk/>
            <pc:sldMk cId="3699333760" sldId="398"/>
            <ac:spMk id="7" creationId="{A4D83160-7EB1-3EC9-5D40-53B232E6085F}"/>
          </ac:spMkLst>
        </pc:spChg>
        <pc:spChg chg="mod">
          <ac:chgData name="Jorunn Øveland Nyhus" userId="5448e305-a6bb-465a-a251-7e03f510ed3e" providerId="ADAL" clId="{87A976F5-F3A9-4C0F-BF0A-FA7D584FDC0B}" dt="2022-12-12T10:13:29.015" v="1139" actId="1076"/>
          <ac:spMkLst>
            <pc:docMk/>
            <pc:sldMk cId="3699333760" sldId="398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87A976F5-F3A9-4C0F-BF0A-FA7D584FDC0B}" dt="2022-12-12T10:12:52.545" v="1070" actId="1076"/>
          <ac:picMkLst>
            <pc:docMk/>
            <pc:sldMk cId="3699333760" sldId="398"/>
            <ac:picMk id="3" creationId="{49A06EEC-D0E6-470B-97E8-BBE25D5386D7}"/>
          </ac:picMkLst>
        </pc:picChg>
        <pc:picChg chg="add mod">
          <ac:chgData name="Jorunn Øveland Nyhus" userId="5448e305-a6bb-465a-a251-7e03f510ed3e" providerId="ADAL" clId="{87A976F5-F3A9-4C0F-BF0A-FA7D584FDC0B}" dt="2022-12-12T10:13:25.965" v="1138" actId="1076"/>
          <ac:picMkLst>
            <pc:docMk/>
            <pc:sldMk cId="3699333760" sldId="398"/>
            <ac:picMk id="5" creationId="{0FE67DA7-112B-4EAE-BEA7-6F041454E3B0}"/>
          </ac:picMkLst>
        </pc:picChg>
      </pc:sldChg>
      <pc:sldChg chg="modSp add mod">
        <pc:chgData name="Jorunn Øveland Nyhus" userId="5448e305-a6bb-465a-a251-7e03f510ed3e" providerId="ADAL" clId="{87A976F5-F3A9-4C0F-BF0A-FA7D584FDC0B}" dt="2022-12-12T10:14:59.896" v="1232"/>
        <pc:sldMkLst>
          <pc:docMk/>
          <pc:sldMk cId="34076567" sldId="399"/>
        </pc:sldMkLst>
        <pc:spChg chg="mod">
          <ac:chgData name="Jorunn Øveland Nyhus" userId="5448e305-a6bb-465a-a251-7e03f510ed3e" providerId="ADAL" clId="{87A976F5-F3A9-4C0F-BF0A-FA7D584FDC0B}" dt="2022-12-12T10:14:59.896" v="1232"/>
          <ac:spMkLst>
            <pc:docMk/>
            <pc:sldMk cId="34076567" sldId="399"/>
            <ac:spMk id="2" creationId="{2B14BB70-8430-43A1-8F62-3C7E2671EFF4}"/>
          </ac:spMkLst>
        </pc:spChg>
        <pc:spChg chg="mod">
          <ac:chgData name="Jorunn Øveland Nyhus" userId="5448e305-a6bb-465a-a251-7e03f510ed3e" providerId="ADAL" clId="{87A976F5-F3A9-4C0F-BF0A-FA7D584FDC0B}" dt="2022-12-12T10:14:50.334" v="1231" actId="20577"/>
          <ac:spMkLst>
            <pc:docMk/>
            <pc:sldMk cId="34076567" sldId="399"/>
            <ac:spMk id="216" creationId="{00000000-0000-0000-0000-000000000000}"/>
          </ac:spMkLst>
        </pc:spChg>
      </pc:sldChg>
      <pc:sldChg chg="addSp delSp modSp add mod modClrScheme chgLayout">
        <pc:chgData name="Jorunn Øveland Nyhus" userId="5448e305-a6bb-465a-a251-7e03f510ed3e" providerId="ADAL" clId="{87A976F5-F3A9-4C0F-BF0A-FA7D584FDC0B}" dt="2022-12-12T10:15:46.267" v="1296" actId="14100"/>
        <pc:sldMkLst>
          <pc:docMk/>
          <pc:sldMk cId="3370278074" sldId="400"/>
        </pc:sldMkLst>
        <pc:spChg chg="del mod ord">
          <ac:chgData name="Jorunn Øveland Nyhus" userId="5448e305-a6bb-465a-a251-7e03f510ed3e" providerId="ADAL" clId="{87A976F5-F3A9-4C0F-BF0A-FA7D584FDC0B}" dt="2022-12-12T10:15:31.096" v="1293" actId="478"/>
          <ac:spMkLst>
            <pc:docMk/>
            <pc:sldMk cId="3370278074" sldId="400"/>
            <ac:spMk id="2" creationId="{2B14BB70-8430-43A1-8F62-3C7E2671EFF4}"/>
          </ac:spMkLst>
        </pc:spChg>
        <pc:spChg chg="mod ord">
          <ac:chgData name="Jorunn Øveland Nyhus" userId="5448e305-a6bb-465a-a251-7e03f510ed3e" providerId="ADAL" clId="{87A976F5-F3A9-4C0F-BF0A-FA7D584FDC0B}" dt="2022-12-12T10:15:28.449" v="1292" actId="700"/>
          <ac:spMkLst>
            <pc:docMk/>
            <pc:sldMk cId="3370278074" sldId="400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87A976F5-F3A9-4C0F-BF0A-FA7D584FDC0B}" dt="2022-12-12T10:15:46.267" v="1296" actId="14100"/>
          <ac:picMkLst>
            <pc:docMk/>
            <pc:sldMk cId="3370278074" sldId="400"/>
            <ac:picMk id="3" creationId="{E02CA30F-93B8-4A75-A030-5EFEE238609C}"/>
          </ac:picMkLst>
        </pc:picChg>
      </pc:sldChg>
      <pc:sldChg chg="addSp delSp modSp add mod">
        <pc:chgData name="Jorunn Øveland Nyhus" userId="5448e305-a6bb-465a-a251-7e03f510ed3e" providerId="ADAL" clId="{87A976F5-F3A9-4C0F-BF0A-FA7D584FDC0B}" dt="2022-12-12T10:14:36.097" v="1193" actId="14100"/>
        <pc:sldMkLst>
          <pc:docMk/>
          <pc:sldMk cId="809291456" sldId="401"/>
        </pc:sldMkLst>
        <pc:spChg chg="mod">
          <ac:chgData name="Jorunn Øveland Nyhus" userId="5448e305-a6bb-465a-a251-7e03f510ed3e" providerId="ADAL" clId="{87A976F5-F3A9-4C0F-BF0A-FA7D584FDC0B}" dt="2022-12-12T10:14:36.097" v="1193" actId="14100"/>
          <ac:spMkLst>
            <pc:docMk/>
            <pc:sldMk cId="809291456" sldId="401"/>
            <ac:spMk id="216" creationId="{00000000-0000-0000-0000-000000000000}"/>
          </ac:spMkLst>
        </pc:spChg>
        <pc:picChg chg="add mod">
          <ac:chgData name="Jorunn Øveland Nyhus" userId="5448e305-a6bb-465a-a251-7e03f510ed3e" providerId="ADAL" clId="{87A976F5-F3A9-4C0F-BF0A-FA7D584FDC0B}" dt="2022-12-12T10:14:15.870" v="1149" actId="1076"/>
          <ac:picMkLst>
            <pc:docMk/>
            <pc:sldMk cId="809291456" sldId="401"/>
            <ac:picMk id="2" creationId="{85C55D48-68C4-4A27-9393-A0866AAEAC14}"/>
          </ac:picMkLst>
        </pc:picChg>
        <pc:picChg chg="del">
          <ac:chgData name="Jorunn Øveland Nyhus" userId="5448e305-a6bb-465a-a251-7e03f510ed3e" providerId="ADAL" clId="{87A976F5-F3A9-4C0F-BF0A-FA7D584FDC0B}" dt="2022-12-12T10:14:02.997" v="1146" actId="478"/>
          <ac:picMkLst>
            <pc:docMk/>
            <pc:sldMk cId="809291456" sldId="401"/>
            <ac:picMk id="3" creationId="{EFD854A6-CA3D-40F3-936B-B5E3DAD8E532}"/>
          </ac:picMkLst>
        </pc:picChg>
        <pc:picChg chg="del">
          <ac:chgData name="Jorunn Øveland Nyhus" userId="5448e305-a6bb-465a-a251-7e03f510ed3e" providerId="ADAL" clId="{87A976F5-F3A9-4C0F-BF0A-FA7D584FDC0B}" dt="2022-12-12T10:14:01.179" v="1145" actId="478"/>
          <ac:picMkLst>
            <pc:docMk/>
            <pc:sldMk cId="809291456" sldId="401"/>
            <ac:picMk id="5" creationId="{B4F76BDC-46F5-4716-B255-824AD8134D12}"/>
          </ac:picMkLst>
        </pc:picChg>
      </pc:sldChg>
    </pc:docChg>
  </pc:docChgLst>
  <pc:docChgLst>
    <pc:chgData name="Jorunn Øveland Nyhus" userId="5448e305-a6bb-465a-a251-7e03f510ed3e" providerId="ADAL" clId="{E2004080-92FA-4187-8505-28E0AD8CBD6F}"/>
    <pc:docChg chg="modSld">
      <pc:chgData name="Jorunn Øveland Nyhus" userId="5448e305-a6bb-465a-a251-7e03f510ed3e" providerId="ADAL" clId="{E2004080-92FA-4187-8505-28E0AD8CBD6F}" dt="2023-03-06T12:17:47.566" v="25" actId="20577"/>
      <pc:docMkLst>
        <pc:docMk/>
      </pc:docMkLst>
      <pc:sldChg chg="modNotesTx">
        <pc:chgData name="Jorunn Øveland Nyhus" userId="5448e305-a6bb-465a-a251-7e03f510ed3e" providerId="ADAL" clId="{E2004080-92FA-4187-8505-28E0AD8CBD6F}" dt="2023-03-06T12:16:06.820" v="6" actId="20577"/>
        <pc:sldMkLst>
          <pc:docMk/>
          <pc:sldMk cId="322307039" sldId="329"/>
        </pc:sldMkLst>
      </pc:sldChg>
      <pc:sldChg chg="modNotesTx">
        <pc:chgData name="Jorunn Øveland Nyhus" userId="5448e305-a6bb-465a-a251-7e03f510ed3e" providerId="ADAL" clId="{E2004080-92FA-4187-8505-28E0AD8CBD6F}" dt="2023-03-06T12:16:25.272" v="13" actId="20577"/>
        <pc:sldMkLst>
          <pc:docMk/>
          <pc:sldMk cId="3494187719" sldId="334"/>
        </pc:sldMkLst>
      </pc:sldChg>
      <pc:sldChg chg="modSp mod">
        <pc:chgData name="Jorunn Øveland Nyhus" userId="5448e305-a6bb-465a-a251-7e03f510ed3e" providerId="ADAL" clId="{E2004080-92FA-4187-8505-28E0AD8CBD6F}" dt="2023-03-06T12:17:03.665" v="21" actId="20577"/>
        <pc:sldMkLst>
          <pc:docMk/>
          <pc:sldMk cId="3341792525" sldId="393"/>
        </pc:sldMkLst>
        <pc:spChg chg="mod">
          <ac:chgData name="Jorunn Øveland Nyhus" userId="5448e305-a6bb-465a-a251-7e03f510ed3e" providerId="ADAL" clId="{E2004080-92FA-4187-8505-28E0AD8CBD6F}" dt="2023-03-06T12:17:03.665" v="21" actId="20577"/>
          <ac:spMkLst>
            <pc:docMk/>
            <pc:sldMk cId="3341792525" sldId="393"/>
            <ac:spMk id="2" creationId="{2B14BB70-8430-43A1-8F62-3C7E2671EFF4}"/>
          </ac:spMkLst>
        </pc:spChg>
      </pc:sldChg>
      <pc:sldChg chg="modSp mod">
        <pc:chgData name="Jorunn Øveland Nyhus" userId="5448e305-a6bb-465a-a251-7e03f510ed3e" providerId="ADAL" clId="{E2004080-92FA-4187-8505-28E0AD8CBD6F}" dt="2023-03-06T12:17:47.566" v="25" actId="20577"/>
        <pc:sldMkLst>
          <pc:docMk/>
          <pc:sldMk cId="694797106" sldId="395"/>
        </pc:sldMkLst>
        <pc:spChg chg="mod">
          <ac:chgData name="Jorunn Øveland Nyhus" userId="5448e305-a6bb-465a-a251-7e03f510ed3e" providerId="ADAL" clId="{E2004080-92FA-4187-8505-28E0AD8CBD6F}" dt="2023-03-06T12:17:47.566" v="25" actId="20577"/>
          <ac:spMkLst>
            <pc:docMk/>
            <pc:sldMk cId="694797106" sldId="395"/>
            <ac:spMk id="2" creationId="{2B14BB70-8430-43A1-8F62-3C7E2671EF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b="1" dirty="0"/>
              <a:t>Til læraren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dirty="0"/>
              <a:t>Denne PP-en viser korleis ein kan jobbe med, strukturere og skrive ei samanlikningsoppgåve.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dirty="0"/>
              <a:t>Tekstane som er med som eksempel her, treng de ikkje jobbe inngåande med – men berre sjå på.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dirty="0"/>
              <a:t>Med denne PP-en er tanken at elevane skal kunne bruke råd herifrå når dei skal skrive si eiga oppgåve.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37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6588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6499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15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90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8726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731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0032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975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638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4167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n-NO" b="1" dirty="0"/>
              <a:t>Til læraren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Bilda 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i="0" dirty="0"/>
              <a:t>«Et skogstjern i nedre Telemark» av August Cappelen,</a:t>
            </a:r>
            <a:r>
              <a:rPr lang="nb-NO" i="1" dirty="0"/>
              <a:t> </a:t>
            </a:r>
            <a:r>
              <a:rPr lang="nb-NO" i="0" dirty="0"/>
              <a:t>1852</a:t>
            </a:r>
            <a:endParaRPr lang="nb-NO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i="0" dirty="0"/>
              <a:t>«De tolv villendene»</a:t>
            </a:r>
            <a:r>
              <a:rPr lang="nb-NO" i="1" dirty="0"/>
              <a:t> </a:t>
            </a:r>
            <a:r>
              <a:rPr lang="nb-NO" i="0" dirty="0"/>
              <a:t>av Theodor Kittelsen, 1897</a:t>
            </a:r>
            <a:endParaRPr lang="nb-NO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b-NO" b="1" dirty="0"/>
              <a:t>Til </a:t>
            </a:r>
            <a:r>
              <a:rPr lang="nn-NO" b="1" noProof="0" dirty="0"/>
              <a:t>læraren</a:t>
            </a:r>
            <a:br>
              <a:rPr lang="nb-NO" dirty="0"/>
            </a:br>
            <a:r>
              <a:rPr lang="nb-NO" dirty="0"/>
              <a:t>Med perspektiv kan vi tenke tematisk, for eksempel menneske og natur.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096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endParaRPr lang="en-US"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1507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r>
              <a:rPr lang="nn-NO" b="1" noProof="0" dirty="0">
                <a:cs typeface="Calibri"/>
              </a:rPr>
              <a:t>Til læraren</a:t>
            </a:r>
          </a:p>
          <a:p>
            <a:r>
              <a:rPr lang="nn-NO" noProof="0" dirty="0">
                <a:cs typeface="Calibri"/>
              </a:rPr>
              <a:t>Diktet er trykt i </a:t>
            </a:r>
            <a:r>
              <a:rPr lang="nn-NO" i="1" noProof="0" dirty="0">
                <a:cs typeface="Calibri"/>
              </a:rPr>
              <a:t>Intertekst</a:t>
            </a:r>
            <a:r>
              <a:rPr lang="nn-NO" noProof="0" dirty="0">
                <a:cs typeface="Calibri"/>
              </a:rPr>
              <a:t> </a:t>
            </a:r>
            <a:r>
              <a:rPr lang="nn-NO" i="1" noProof="0" dirty="0">
                <a:cs typeface="Calibri"/>
              </a:rPr>
              <a:t>vg2</a:t>
            </a:r>
            <a:r>
              <a:rPr lang="nn-NO" noProof="0" dirty="0">
                <a:cs typeface="Calibri"/>
              </a:rPr>
              <a:t>, side 56.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12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9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b="1" noProof="0" dirty="0"/>
              <a:t>Til læraren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noProof="0" dirty="0"/>
              <a:t>Diktet er trykt i </a:t>
            </a:r>
            <a:r>
              <a:rPr lang="nn-NO" i="1" noProof="0" dirty="0"/>
              <a:t>Intertekst</a:t>
            </a:r>
            <a:r>
              <a:rPr lang="nn-NO" noProof="0" dirty="0"/>
              <a:t> </a:t>
            </a:r>
            <a:r>
              <a:rPr lang="nn-NO" i="1" noProof="0" dirty="0"/>
              <a:t>vg2</a:t>
            </a:r>
            <a:r>
              <a:rPr lang="nn-NO" noProof="0" dirty="0"/>
              <a:t>, side 57.</a:t>
            </a:r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056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923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526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75DC03-5A96-4EF3-82A5-B4BA4AE5B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BBA0B0-4D4F-4C88-AAAA-AEA35D2C7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1B1A74F-8FCC-46DD-A6DD-248C6434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02DB89-0BA2-485F-9DD6-009EFD8C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267A84-1726-4C15-88E9-53A76516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A40FB-A367-4117-8D7C-D19A7288C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9EE8E4-A900-440F-BB09-BAF224C42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ACDB22-7C34-452F-9FE9-43BE5C4D4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0436321-4825-4ED8-AB5E-E91CBD79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13559A-14C7-4AD7-9205-525B7BF7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92F9DE5-2F08-42CB-8FBE-FEAE0A09B0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E43CDD-D917-44D9-9A3E-7E866C92D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0819EC-BFF1-47F3-99FD-685673D4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8EEBB1-30F5-4611-A51F-D96654EA6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A86EF4-4F88-4407-A849-D28AA50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2A6851-4490-40B3-9F32-EA185305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07449B-D9D3-4259-8C23-AB439C94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7CAEAD-DBAD-4044-A078-5B443E6F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10C16D5-79E8-40B5-A251-244CEE3D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70C464C-265C-4849-8A8D-4E6DB7380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8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9D41DE-DA27-4D52-9A06-12F4E348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7E16A-2669-4BAA-A501-A00AAF8C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AAC10-F0F9-4B9B-B0E3-612265A5E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A27B70-C939-4DB8-9F63-1BFB4C1F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67423-3584-4904-B96F-EA7AB8309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0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383807-A6EB-4615-B74D-9174C015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569902-1046-4D56-98BB-85D4F5A50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6B9E2-456B-4C19-A0C6-3CE11A733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81895EE-FAF3-484C-96C4-581BBEA58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A6F28A-0C60-4BBA-9FB8-284E87320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B899AC-FE8C-4FDD-A754-1C7D60128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6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6F855B-9939-44BF-BF93-BEF39834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C155537-4527-43EE-8D6C-B44B2B2CB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6C68FD-A15D-423A-B3B4-52D464182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F4E2430-CE09-4C11-B33F-F45649C78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7B3B806-A6AA-4122-AD85-0EE59C875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C3332F2-B548-4FEC-9A8A-19447EB6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62A98F7-5D2F-40AF-8FAE-7546816B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F0C103B-B553-4DAA-A2B5-3AC66137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9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3061D0-0FE1-4FFE-9956-C0BC4629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1D8733C-ECD9-4896-B869-6439E113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7C10770-DE65-4244-B3B6-96CF25D8F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102D6D-4706-4FD1-9D27-F72374FC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8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B630AC-FED3-4D40-9892-D7424637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A139E1B-A75B-48EB-9768-02A4819C1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30544-9797-4DA2-B008-273DE1D11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CCFD2-5837-4424-B9A3-5CE6127A9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5A1EE9-0031-4AA1-B5E8-BAB2594B1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0B9AAA1-88EA-44D2-A425-E64A477D2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329B6A4-204C-4E9F-AA7C-3125B8B4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94BBBA-802F-4A70-8E42-EED9C575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1075D32-C04D-4A54-96E1-6D91223B4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2FA9D8-0829-463C-8D80-D86C20AB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7878627-AE6B-4A4C-A4D4-311A6D018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44B182-B7C2-4A5F-8E7E-AC33C0C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1E75FEA-D4DC-4DC0-8C47-DFE27F82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48CC1E-7868-4E07-ACCA-03E9815FA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C8D6398-9635-448B-8159-6BBF8ED2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43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60EE335-2EB7-4160-BBC0-B57C7297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EA62AE3-E1AA-4FB2-8DCC-52359F178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2FAD38-FC6A-4AD3-972B-C5B09CFCD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2C6E15-B8BF-412A-B154-7227B04D0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90CA545-9B02-469B-9242-2948D812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04;p16">
            <a:extLst>
              <a:ext uri="{FF2B5EF4-FFF2-40B4-BE49-F238E27FC236}">
                <a16:creationId xmlns:a16="http://schemas.microsoft.com/office/drawing/2014/main" id="{6D2FC1BA-1964-5F16-41E4-6118832A10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0" algn="ctr" rtl="0"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nb-NO" dirty="0">
                <a:latin typeface="Calibri"/>
                <a:cs typeface="Calibri"/>
              </a:rPr>
              <a:t>Å </a:t>
            </a:r>
            <a:r>
              <a:rPr lang="nb-NO" dirty="0" err="1">
                <a:latin typeface="Calibri"/>
                <a:cs typeface="Calibri"/>
              </a:rPr>
              <a:t>samanlikne</a:t>
            </a:r>
            <a:r>
              <a:rPr lang="nb-NO" dirty="0">
                <a:latin typeface="Calibri"/>
                <a:cs typeface="Calibri"/>
              </a:rPr>
              <a:t> to </a:t>
            </a:r>
            <a:r>
              <a:rPr lang="nb-NO" dirty="0" err="1">
                <a:latin typeface="Calibri"/>
                <a:cs typeface="Calibri"/>
              </a:rPr>
              <a:t>tekstar</a:t>
            </a:r>
            <a:r>
              <a:rPr lang="nb-NO" dirty="0">
                <a:latin typeface="Calibri"/>
                <a:cs typeface="Calibri"/>
              </a:rPr>
              <a:t> </a:t>
            </a:r>
            <a:endParaRPr lang="nb-no" b="1" kern="1200" dirty="0">
              <a:latin typeface="+mn-lt"/>
              <a:ea typeface="+mj-ea"/>
              <a:cs typeface="+mj-cs"/>
            </a:endParaRPr>
          </a:p>
        </p:txBody>
      </p:sp>
      <p:pic>
        <p:nvPicPr>
          <p:cNvPr id="16" name="Google Shape;91;p1">
            <a:extLst>
              <a:ext uri="{FF2B5EF4-FFF2-40B4-BE49-F238E27FC236}">
                <a16:creationId xmlns:a16="http://schemas.microsoft.com/office/drawing/2014/main" id="{8EC2E617-67CF-9EDB-9F3B-A1A0AB8F6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37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Forslag til perspektiv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Begge dikta handlar om lengt etter natur.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Romantikken: mystiske krefter, bli eitt med naturen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I dag: naturen som noko nært og trygt, kvardagsleg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02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Overskrift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sz="2400" b="0" i="0" u="none" strike="noStrike" dirty="0"/>
              <a:t>Overskrifta skal gi informasjon til lesaren om kva teksten din handlar om.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sz="2400" b="0" i="0" u="none" strike="noStrike" dirty="0"/>
              <a:t>Vil du ha ei enkel overskrift («Samanlikning av …»?)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sz="2400" b="0" i="0" u="none" strike="noStrike" dirty="0"/>
              <a:t>Vil du ha ei overskrift som viser essensen av tekstane du tolkar? Begge kan fungere.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sz="2400" dirty="0"/>
              <a:t>Lag ei overskrift til denne samanlikninga! 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12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Innleiing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Presenter tekstane, og set dei i ein kontekst: forfattar, utgivingsår, publiseringsmåte og ev. andre ting du veit som er viktig for tolkinga.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Presenter ei kort og førebels tolking.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Innleiinga blir derfor gjerne skriven til slutt.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Sjå disposisjon og førskrivingsskjema på side 58 og 59.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79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Slik kan overskrift og innleiing sjå ut</a:t>
            </a:r>
            <a:endParaRPr b="1" dirty="0"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4BA839C-7866-4021-96A3-7CBD57CE8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19" y="1395967"/>
            <a:ext cx="8467664" cy="48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89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Formuler motiv og tema i tekstane 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Finn stikkorda de skreiv tidlegare.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Formuler nokre setningar om motiv og tema i dei to tekstane.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Her kan de bruke trekolonneskjema og/eller samanlikningstabell side 58.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4797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Motiv og tema i tekstane – ei løysing</a:t>
            </a: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FD854A6-CA3D-40F3-936B-B5E3DAD8E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78" y="1469520"/>
            <a:ext cx="10786919" cy="218064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B4F76BDC-46F5-4716-B255-824AD8134D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78" y="3158836"/>
            <a:ext cx="10786919" cy="31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2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85C55D48-68C4-4A27-9393-A0866AAE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208" y="0"/>
            <a:ext cx="6988792" cy="6467483"/>
          </a:xfrm>
          <a:prstGeom prst="rect">
            <a:avLst/>
          </a:prstGeom>
        </p:spPr>
      </p:pic>
      <p:sp>
        <p:nvSpPr>
          <p:cNvPr id="6" name="Google Shape;216;p18">
            <a:extLst>
              <a:ext uri="{FF2B5EF4-FFF2-40B4-BE49-F238E27FC236}">
                <a16:creationId xmlns:a16="http://schemas.microsoft.com/office/drawing/2014/main" id="{847B87DA-5C93-8069-4763-2A5BD2AC8783}"/>
              </a:ext>
            </a:extLst>
          </p:cNvPr>
          <p:cNvSpPr txBox="1">
            <a:spLocks/>
          </p:cNvSpPr>
          <p:nvPr/>
        </p:nvSpPr>
        <p:spPr>
          <a:xfrm>
            <a:off x="1220319" y="1238350"/>
            <a:ext cx="3436917" cy="21168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n-NO" sz="2400" b="1" dirty="0">
                <a:latin typeface="+mn-lt"/>
              </a:rPr>
              <a:t>Oppbygging og verkemiddel i tekst 1</a:t>
            </a:r>
          </a:p>
        </p:txBody>
      </p:sp>
    </p:spTree>
    <p:extLst>
      <p:ext uri="{BB962C8B-B14F-4D97-AF65-F5344CB8AC3E}">
        <p14:creationId xmlns:p14="http://schemas.microsoft.com/office/powerpoint/2010/main" val="809291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9A06EEC-D0E6-470B-97E8-BBE25D538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588" y="0"/>
            <a:ext cx="6455412" cy="646380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FE67DA7-112B-4EAE-BEA7-6F041454E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4815686"/>
            <a:ext cx="5736589" cy="1648120"/>
          </a:xfrm>
          <a:prstGeom prst="rect">
            <a:avLst/>
          </a:prstGeom>
        </p:spPr>
      </p:pic>
      <p:sp>
        <p:nvSpPr>
          <p:cNvPr id="7" name="Google Shape;216;p18">
            <a:extLst>
              <a:ext uri="{FF2B5EF4-FFF2-40B4-BE49-F238E27FC236}">
                <a16:creationId xmlns:a16="http://schemas.microsoft.com/office/drawing/2014/main" id="{6BB3A23A-51E3-1F3B-5965-71C8EF564D17}"/>
              </a:ext>
            </a:extLst>
          </p:cNvPr>
          <p:cNvSpPr txBox="1">
            <a:spLocks/>
          </p:cNvSpPr>
          <p:nvPr/>
        </p:nvSpPr>
        <p:spPr>
          <a:xfrm>
            <a:off x="1220319" y="1238350"/>
            <a:ext cx="3436917" cy="21168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</a:pPr>
            <a:r>
              <a:rPr lang="nn-NO" sz="2400" b="1" dirty="0">
                <a:latin typeface="+mn-lt"/>
              </a:rPr>
              <a:t>Oppbygging og verkemiddel i tekst 2</a:t>
            </a:r>
          </a:p>
        </p:txBody>
      </p:sp>
    </p:spTree>
    <p:extLst>
      <p:ext uri="{BB962C8B-B14F-4D97-AF65-F5344CB8AC3E}">
        <p14:creationId xmlns:p14="http://schemas.microsoft.com/office/powerpoint/2010/main" val="3699333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Oppsummering, avslutning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Her samanliknar ein dikta heilskapleg.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Utdjup tematikken.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Avrund teksten.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Skriv ei oppsummering og avslutning. 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Oppsummering og avslutning – ei løysing</a:t>
            </a:r>
            <a:endParaRPr b="1" dirty="0">
              <a:latin typeface="+mn-lt"/>
            </a:endParaRP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02CA30F-93B8-4A75-A030-5EFEE2386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90688"/>
            <a:ext cx="1219200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7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624177" y="40431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Kvifor skal vi samanlikne? </a:t>
            </a:r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lassholder for innhold 1">
            <a:extLst>
              <a:ext uri="{FF2B5EF4-FFF2-40B4-BE49-F238E27FC236}">
                <a16:creationId xmlns:a16="http://schemas.microsoft.com/office/drawing/2014/main" id="{50F588F5-DFCD-4BB6-9F61-F0D23B2FF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8180" y="2476266"/>
            <a:ext cx="4818682" cy="362686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F59FCA1-7E5A-4693-B891-487C6E4CC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812" y="2476266"/>
            <a:ext cx="5211008" cy="3626861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6CD1CD93-A503-2ACA-0463-FDBBC7F10DCB}"/>
              </a:ext>
            </a:extLst>
          </p:cNvPr>
          <p:cNvSpPr txBox="1"/>
          <p:nvPr/>
        </p:nvSpPr>
        <p:spPr>
          <a:xfrm>
            <a:off x="7169923" y="664711"/>
            <a:ext cx="4477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Mange tema er felles på tvers av periodar.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Det set tekstar i nytt lys.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/>
              <a:t>Det får fram kor mykje konteksten har å seie for utforminga av litteraturen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+mn-lt"/>
              </a:rPr>
              <a:t>Korleis samanliknar vi?</a:t>
            </a:r>
          </a:p>
        </p:txBody>
      </p:sp>
      <p:sp>
        <p:nvSpPr>
          <p:cNvPr id="217" name="Google Shape;217;p1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Vi ser etter både likskapar og forskjellar.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Vi kan samanlikne både form og innhald.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Avhengig av tekstane: 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n-NO" sz="2000" dirty="0"/>
              <a:t>Vel eit perspektiv som passar for dei tekstane du bruker. </a:t>
            </a:r>
          </a:p>
          <a:p>
            <a:pPr marL="0" indent="0" rtl="0">
              <a:spcBef>
                <a:spcPts val="0"/>
              </a:spcBef>
              <a:buClr>
                <a:schemeClr val="dk1"/>
              </a:buClr>
              <a:buSzPts val="2800"/>
              <a:buNone/>
            </a:pPr>
            <a:endParaRPr lang="en-US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32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Tips til lesing av tekst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815E084D-4163-7216-ECF6-1E43D6A45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256520" cy="4351338"/>
          </a:xfrm>
        </p:spPr>
        <p:txBody>
          <a:bodyPr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Strek under eller noter ord du ikkje forstår – finn ut kva dei betyr.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Zoom inn på detaljar, og zoom ut igjen på heilskapen. Heilskapen blir til av alle dei små delane, men delane må forståast i lys av heilskapen.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Når du ser eit v</a:t>
            </a:r>
            <a:r>
              <a:rPr lang="nn-NO" sz="2400" dirty="0"/>
              <a:t>e</a:t>
            </a:r>
            <a:r>
              <a:rPr lang="nn-NO" sz="2400" b="0" i="0" u="none" strike="noStrike" dirty="0"/>
              <a:t>rkemiddel: Kva meining tilfører det teksten?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Lag deg ein idé om kva teksten handlar om – les igjen og test ut ideen.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Noter undervegs og oppsummer notata dine.</a:t>
            </a:r>
            <a:endParaRPr lang="nn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56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2A6F25B3-AC07-4487-A176-5A23D8CD8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0" y="1"/>
            <a:ext cx="5221280" cy="4297854"/>
          </a:xfrm>
          <a:prstGeom prst="rect">
            <a:avLst/>
          </a:prstGeom>
          <a:ln>
            <a:solidFill>
              <a:srgbClr val="F8F6EC"/>
            </a:solidFill>
          </a:ln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7C58C580-E192-46CE-AC4B-FE26AE3B5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814" y="0"/>
            <a:ext cx="4616360" cy="6463806"/>
          </a:xfrm>
          <a:prstGeom prst="rect">
            <a:avLst/>
          </a:prstGeom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2AB0C5CA-0CFB-4A22-B0F9-00428EB7D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7174" y="0"/>
            <a:ext cx="2384826" cy="282785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BDD4912-20F4-362A-874A-9A452CEF1622}"/>
              </a:ext>
            </a:extLst>
          </p:cNvPr>
          <p:cNvSpPr txBox="1"/>
          <p:nvPr/>
        </p:nvSpPr>
        <p:spPr>
          <a:xfrm>
            <a:off x="475013" y="4714504"/>
            <a:ext cx="4769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Jobb med 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forstå diktet – finne motiv og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finne verkemiddel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kommentere oppbygginga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forstå konteksten</a:t>
            </a:r>
          </a:p>
        </p:txBody>
      </p:sp>
    </p:spTree>
    <p:extLst>
      <p:ext uri="{BB962C8B-B14F-4D97-AF65-F5344CB8AC3E}">
        <p14:creationId xmlns:p14="http://schemas.microsoft.com/office/powerpoint/2010/main" val="32230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Stikkord til analyse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sz="2400" b="1" dirty="0"/>
              <a:t>Felles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n-NO" sz="2400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Motiv: </a:t>
            </a:r>
            <a:r>
              <a:rPr lang="nn-NO" sz="2400" dirty="0"/>
              <a:t>naturskildring med gjetargut og hulder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Tema: </a:t>
            </a:r>
            <a:r>
              <a:rPr lang="nn-NO" sz="2400" dirty="0"/>
              <a:t>lengten mot å bli eitt med naturen – erotisk lengt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Kontekst: </a:t>
            </a:r>
            <a:r>
              <a:rPr lang="nn-NO" sz="2400" dirty="0"/>
              <a:t>nasjonalromantikken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Oppbygging: </a:t>
            </a:r>
            <a:r>
              <a:rPr lang="nn-NO" sz="2400" dirty="0"/>
              <a:t>streng strofeinndeling, rim og rytme, forteljande dikt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Verkemiddel: </a:t>
            </a:r>
            <a:r>
              <a:rPr lang="nn-NO" sz="2400" dirty="0"/>
              <a:t>positivt ladde ord, mange adjektiv, metafor, besjeling, huldra symbol på naturkrefter – og erotikk?  </a:t>
            </a:r>
          </a:p>
          <a:p>
            <a:pPr marL="0" indent="0" rtl="0">
              <a:buNone/>
            </a:pPr>
            <a:endParaRPr lang="nn-NO" sz="2400" dirty="0"/>
          </a:p>
          <a:p>
            <a:pPr marL="0" indent="0" rtl="0">
              <a:buNone/>
            </a:pPr>
            <a:endParaRPr lang="nn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06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A9ABEB4-03A4-4717-AE09-F6B8DFF9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35554" cy="6463806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4D0EF83-77A1-4322-8DD0-9C662A7B6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54" y="0"/>
            <a:ext cx="5656446" cy="501124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B568F03-17DA-44FC-5A20-C3962809E0F5}"/>
              </a:ext>
            </a:extLst>
          </p:cNvPr>
          <p:cNvSpPr txBox="1"/>
          <p:nvPr/>
        </p:nvSpPr>
        <p:spPr>
          <a:xfrm>
            <a:off x="6733309" y="5035000"/>
            <a:ext cx="5058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Jobb med 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forstå diktet – finne motiv og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finne verkemiddel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kommentere oppbygginga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forstå konteksten </a:t>
            </a:r>
          </a:p>
        </p:txBody>
      </p:sp>
    </p:spTree>
    <p:extLst>
      <p:ext uri="{BB962C8B-B14F-4D97-AF65-F5344CB8AC3E}">
        <p14:creationId xmlns:p14="http://schemas.microsoft.com/office/powerpoint/2010/main" val="349418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Stikkord til analyse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sz="2400" b="1" dirty="0"/>
              <a:t>Felles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n-NO" sz="2400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Motiv: </a:t>
            </a:r>
            <a:r>
              <a:rPr lang="nn-NO" sz="2400" dirty="0"/>
              <a:t>person som ikkje ønsker å reise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Tema: </a:t>
            </a:r>
            <a:r>
              <a:rPr lang="nn-NO" sz="2400" dirty="0"/>
              <a:t>lengt etter det nære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Kontekst: </a:t>
            </a:r>
            <a:r>
              <a:rPr lang="nn-NO" sz="2400" dirty="0"/>
              <a:t>globalisert, moderne verd, mykje </a:t>
            </a:r>
            <a:r>
              <a:rPr lang="nn-NO" sz="2400" dirty="0" err="1"/>
              <a:t>utanlandsreising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Oppbygging: </a:t>
            </a:r>
            <a:r>
              <a:rPr lang="nn-NO" sz="2400" dirty="0"/>
              <a:t>varierande strofer, noko rim, refreng, diktar-eg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1" dirty="0"/>
              <a:t>Verkemiddel: </a:t>
            </a:r>
            <a:r>
              <a:rPr lang="nn-NO" sz="2400" dirty="0"/>
              <a:t>kontrast, nøytralt og enkelt språk, elg blir symbol på den fascinerande naturen?</a:t>
            </a:r>
          </a:p>
          <a:p>
            <a:pPr marL="0" indent="0" algn="r">
              <a:buNone/>
            </a:pPr>
            <a:endParaRPr lang="nb-NO" sz="1800" dirty="0">
              <a:solidFill>
                <a:srgbClr val="CC3399"/>
              </a:solidFill>
            </a:endParaRPr>
          </a:p>
          <a:p>
            <a:pPr marL="0" indent="0" rtl="0">
              <a:buNone/>
            </a:pPr>
            <a:endParaRPr lang="nb-NO" sz="20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5510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b-NO" b="1" dirty="0">
                <a:latin typeface="+mn-lt"/>
              </a:rPr>
              <a:t>Finn </a:t>
            </a:r>
            <a:r>
              <a:rPr lang="nn-NO" b="1" dirty="0">
                <a:latin typeface="+mn-lt"/>
              </a:rPr>
              <a:t>eit</a:t>
            </a:r>
            <a:r>
              <a:rPr lang="nb-NO" b="1" dirty="0">
                <a:latin typeface="+mn-lt"/>
              </a:rPr>
              <a:t> perspektiv </a:t>
            </a:r>
            <a:endParaRPr b="1" dirty="0">
              <a:latin typeface="+mn-lt"/>
            </a:endParaRP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2B14BB70-8430-43A1-8F62-3C7E2671E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dirty="0"/>
              <a:t>Kva vil du legge vekt på i tolkinga di? </a:t>
            </a:r>
          </a:p>
          <a:p>
            <a:pPr marL="0" indent="0">
              <a:buNone/>
            </a:pPr>
            <a:r>
              <a:rPr lang="nb-NO" sz="2400" dirty="0">
                <a:ea typeface="Calibri"/>
                <a:cs typeface="Calibri"/>
              </a:rPr>
              <a:t> </a:t>
            </a:r>
          </a:p>
          <a:p>
            <a:pPr marL="0" indent="0" rtl="0">
              <a:buNone/>
            </a:pPr>
            <a:endParaRPr lang="nb-NO" sz="2400" dirty="0"/>
          </a:p>
        </p:txBody>
      </p:sp>
      <p:pic>
        <p:nvPicPr>
          <p:cNvPr id="4" name="Google Shape;91;p1">
            <a:extLst>
              <a:ext uri="{FF2B5EF4-FFF2-40B4-BE49-F238E27FC236}">
                <a16:creationId xmlns:a16="http://schemas.microsoft.com/office/drawing/2014/main" id="{BB960D37-2C9E-4F73-B3D4-F81CEE46EB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63806"/>
            <a:ext cx="12192000" cy="390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101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664</Words>
  <Application>Microsoft Office PowerPoint</Application>
  <PresentationFormat>Widescreen</PresentationFormat>
  <Paragraphs>90</Paragraphs>
  <Slides>19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Office-tema</vt:lpstr>
      <vt:lpstr>Å samanlikne to tekstar </vt:lpstr>
      <vt:lpstr>Kvifor skal vi samanlikne? </vt:lpstr>
      <vt:lpstr>Korleis samanliknar vi?</vt:lpstr>
      <vt:lpstr>Tips til lesing av tekst</vt:lpstr>
      <vt:lpstr>PowerPoint-presentasjon</vt:lpstr>
      <vt:lpstr>Stikkord til analyse</vt:lpstr>
      <vt:lpstr>PowerPoint-presentasjon</vt:lpstr>
      <vt:lpstr>Stikkord til analyse</vt:lpstr>
      <vt:lpstr>Finn eit perspektiv </vt:lpstr>
      <vt:lpstr>Forslag til perspektiv </vt:lpstr>
      <vt:lpstr>Overskrift</vt:lpstr>
      <vt:lpstr>Innleiing</vt:lpstr>
      <vt:lpstr>Slik kan overskrift og innleiing sjå ut</vt:lpstr>
      <vt:lpstr>Formuler motiv og tema i tekstane </vt:lpstr>
      <vt:lpstr>Motiv og tema i tekstane – ei løysing</vt:lpstr>
      <vt:lpstr>PowerPoint-presentasjon</vt:lpstr>
      <vt:lpstr>PowerPoint-presentasjon</vt:lpstr>
      <vt:lpstr>Oppsummering, avslutning</vt:lpstr>
      <vt:lpstr>Oppsummering og avslutning – ei løysing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Essay</dc:title>
  <dc:creator>Jorunn Øveland Nyhus</dc:creator>
  <cp:lastModifiedBy>Line Ellingsen</cp:lastModifiedBy>
  <cp:revision>67</cp:revision>
  <dcterms:created xsi:type="dcterms:W3CDTF">2021-04-22T12:06:19Z</dcterms:created>
  <dcterms:modified xsi:type="dcterms:W3CDTF">2023-08-18T08:57:42Z</dcterms:modified>
</cp:coreProperties>
</file>