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5"/>
  </p:notesMasterIdLst>
  <p:sldIdLst>
    <p:sldId id="320" r:id="rId2"/>
    <p:sldId id="273" r:id="rId3"/>
    <p:sldId id="368" r:id="rId4"/>
    <p:sldId id="369" r:id="rId5"/>
    <p:sldId id="329" r:id="rId6"/>
    <p:sldId id="332" r:id="rId7"/>
    <p:sldId id="334" r:id="rId8"/>
    <p:sldId id="338" r:id="rId9"/>
    <p:sldId id="387" r:id="rId10"/>
    <p:sldId id="388" r:id="rId11"/>
    <p:sldId id="389" r:id="rId12"/>
    <p:sldId id="390" r:id="rId13"/>
    <p:sldId id="391" r:id="rId14"/>
  </p:sldIdLst>
  <p:sldSz cx="12192000" cy="6858000"/>
  <p:notesSz cx="6858000" cy="9144000"/>
  <p:defaultTextStyle>
    <a:defPPr rtl="0"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v="urn:schemas-microsoft-com:vml" xmlns:pvml="urn:schemas-microsoft-com:office:powerpoint" xmlns:p15="http://schemas.microsoft.com/office/powerpoint/2012/main" xmlns:p14="http://schemas.microsoft.com/office/powerpoint/2010/main" xmlns:o="urn:schemas-microsoft-com:office:office" xmlns:mv="urn:schemas-microsoft-com:mac:vml" xmlns:mc="http://schemas.openxmlformats.org/markup-compatibility/2006" xmlns:dgm="http://schemas.openxmlformats.org/drawingml/2006/diagram" xmlns:com="http://schemas.openxmlformats.org/drawingml/2006/compatibility" xmlns:c="http://schemas.openxmlformats.org/drawingml/2006/chart" xmlns:ahyp="http://schemas.microsoft.com/office/drawing/2018/hyperlinkcolor" xmlns:go="http://customooxmlschemas.google.com/" xmlns="" r:id="rId55" roundtripDataSignature="AMtx7mhPLOny1lUcrctM57m8wVfe4P348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D68B969-31B7-BEFD-E6C0-888CBB77E61C}" name="Randi Kleppe" initials="RK" userId="748aeb793b463435" providerId="Windows Live"/>
  <p188:author id="{3AF968DB-6297-57C0-B351-8BB7FA258611}" name="Kari Gjerdevik" initials="KG" userId="af38340033f0d0a9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DFE9"/>
    <a:srgbClr val="EFEEF3"/>
    <a:srgbClr val="FFFFFF"/>
    <a:srgbClr val="2D3542"/>
    <a:srgbClr val="24282B"/>
    <a:srgbClr val="CC3399"/>
    <a:srgbClr val="6C8DA0"/>
    <a:srgbClr val="89A3B2"/>
    <a:srgbClr val="879389"/>
    <a:srgbClr val="8B95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68" autoAdjust="0"/>
    <p:restoredTop sz="83990" autoAdjust="0"/>
  </p:normalViewPr>
  <p:slideViewPr>
    <p:cSldViewPr snapToGrid="0">
      <p:cViewPr varScale="1">
        <p:scale>
          <a:sx n="131" d="100"/>
          <a:sy n="131" d="100"/>
        </p:scale>
        <p:origin x="359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55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57" Type="http://schemas.openxmlformats.org/officeDocument/2006/relationships/viewProps" Target="viewProps.xml"/><Relationship Id="rId61" Type="http://schemas.microsoft.com/office/2018/10/relationships/authors" Target="authors.xml"/><Relationship Id="rId10" Type="http://schemas.openxmlformats.org/officeDocument/2006/relationships/slide" Target="slides/slide9.xml"/><Relationship Id="rId6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56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te Selback" userId="abcd5072a8f23cb8" providerId="LiveId" clId="{66807710-8AA8-4282-B909-DAC128DCE4E0}"/>
    <pc:docChg chg="custSel modSld">
      <pc:chgData name="Bente Selback" userId="abcd5072a8f23cb8" providerId="LiveId" clId="{66807710-8AA8-4282-B909-DAC128DCE4E0}" dt="2023-05-01T10:11:03.446" v="7" actId="27636"/>
      <pc:docMkLst>
        <pc:docMk/>
      </pc:docMkLst>
      <pc:sldChg chg="modSp mod">
        <pc:chgData name="Bente Selback" userId="abcd5072a8f23cb8" providerId="LiveId" clId="{66807710-8AA8-4282-B909-DAC128DCE4E0}" dt="2023-05-01T09:23:25.964" v="0" actId="790"/>
        <pc:sldMkLst>
          <pc:docMk/>
          <pc:sldMk cId="0" sldId="273"/>
        </pc:sldMkLst>
        <pc:spChg chg="mod">
          <ac:chgData name="Bente Selback" userId="abcd5072a8f23cb8" providerId="LiveId" clId="{66807710-8AA8-4282-B909-DAC128DCE4E0}" dt="2023-05-01T09:23:25.964" v="0" actId="790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Bente Selback" userId="abcd5072a8f23cb8" providerId="LiveId" clId="{66807710-8AA8-4282-B909-DAC128DCE4E0}" dt="2023-05-01T10:08:38.997" v="4" actId="20577"/>
        <pc:sldMkLst>
          <pc:docMk/>
          <pc:sldMk cId="3494187719" sldId="334"/>
        </pc:sldMkLst>
        <pc:spChg chg="mod">
          <ac:chgData name="Bente Selback" userId="abcd5072a8f23cb8" providerId="LiveId" clId="{66807710-8AA8-4282-B909-DAC128DCE4E0}" dt="2023-05-01T10:08:38.997" v="4" actId="20577"/>
          <ac:spMkLst>
            <pc:docMk/>
            <pc:sldMk cId="3494187719" sldId="334"/>
            <ac:spMk id="2" creationId="{2B14BB70-8430-43A1-8F62-3C7E2671EFF4}"/>
          </ac:spMkLst>
        </pc:spChg>
      </pc:sldChg>
      <pc:sldChg chg="modSp mod">
        <pc:chgData name="Bente Selback" userId="abcd5072a8f23cb8" providerId="LiveId" clId="{66807710-8AA8-4282-B909-DAC128DCE4E0}" dt="2023-05-01T10:07:32.223" v="3" actId="368"/>
        <pc:sldMkLst>
          <pc:docMk/>
          <pc:sldMk cId="4125510018" sldId="338"/>
        </pc:sldMkLst>
        <pc:spChg chg="mod">
          <ac:chgData name="Bente Selback" userId="abcd5072a8f23cb8" providerId="LiveId" clId="{66807710-8AA8-4282-B909-DAC128DCE4E0}" dt="2023-05-01T10:07:32.223" v="3" actId="368"/>
          <ac:spMkLst>
            <pc:docMk/>
            <pc:sldMk cId="4125510018" sldId="338"/>
            <ac:spMk id="2" creationId="{2B14BB70-8430-43A1-8F62-3C7E2671EFF4}"/>
          </ac:spMkLst>
        </pc:spChg>
      </pc:sldChg>
      <pc:sldChg chg="modSp mod">
        <pc:chgData name="Bente Selback" userId="abcd5072a8f23cb8" providerId="LiveId" clId="{66807710-8AA8-4282-B909-DAC128DCE4E0}" dt="2023-05-01T10:09:48.271" v="5" actId="6549"/>
        <pc:sldMkLst>
          <pc:docMk/>
          <pc:sldMk cId="3435490879" sldId="389"/>
        </pc:sldMkLst>
        <pc:spChg chg="mod">
          <ac:chgData name="Bente Selback" userId="abcd5072a8f23cb8" providerId="LiveId" clId="{66807710-8AA8-4282-B909-DAC128DCE4E0}" dt="2023-05-01T10:09:48.271" v="5" actId="6549"/>
          <ac:spMkLst>
            <pc:docMk/>
            <pc:sldMk cId="3435490879" sldId="389"/>
            <ac:spMk id="3" creationId="{0DD9F953-8D86-49EE-4DC7-7AD9CFCE0951}"/>
          </ac:spMkLst>
        </pc:spChg>
      </pc:sldChg>
      <pc:sldChg chg="modSp mod">
        <pc:chgData name="Bente Selback" userId="abcd5072a8f23cb8" providerId="LiveId" clId="{66807710-8AA8-4282-B909-DAC128DCE4E0}" dt="2023-05-01T10:11:03.446" v="7" actId="27636"/>
        <pc:sldMkLst>
          <pc:docMk/>
          <pc:sldMk cId="594028431" sldId="391"/>
        </pc:sldMkLst>
        <pc:spChg chg="mod">
          <ac:chgData name="Bente Selback" userId="abcd5072a8f23cb8" providerId="LiveId" clId="{66807710-8AA8-4282-B909-DAC128DCE4E0}" dt="2023-05-01T10:11:03.446" v="7" actId="27636"/>
          <ac:spMkLst>
            <pc:docMk/>
            <pc:sldMk cId="594028431" sldId="391"/>
            <ac:spMk id="2" creationId="{2B14BB70-8430-43A1-8F62-3C7E2671EFF4}"/>
          </ac:spMkLst>
        </pc:spChg>
      </pc:sldChg>
    </pc:docChg>
  </pc:docChgLst>
  <pc:docChgLst>
    <pc:chgData name="Jorunn Øveland Nyhus" userId="5448e305-a6bb-465a-a251-7e03f510ed3e" providerId="ADAL" clId="{43347001-DB29-4CAD-9363-10E7CFE6613A}"/>
    <pc:docChg chg="modSld">
      <pc:chgData name="Jorunn Øveland Nyhus" userId="5448e305-a6bb-465a-a251-7e03f510ed3e" providerId="ADAL" clId="{43347001-DB29-4CAD-9363-10E7CFE6613A}" dt="2023-03-06T11:23:29.126" v="78" actId="20577"/>
      <pc:docMkLst>
        <pc:docMk/>
      </pc:docMkLst>
      <pc:sldChg chg="modSp mod">
        <pc:chgData name="Jorunn Øveland Nyhus" userId="5448e305-a6bb-465a-a251-7e03f510ed3e" providerId="ADAL" clId="{43347001-DB29-4CAD-9363-10E7CFE6613A}" dt="2023-03-06T11:20:59.647" v="2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43347001-DB29-4CAD-9363-10E7CFE6613A}" dt="2023-03-06T11:20:59.647" v="2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Sp mod modNotesTx">
        <pc:chgData name="Jorunn Øveland Nyhus" userId="5448e305-a6bb-465a-a251-7e03f510ed3e" providerId="ADAL" clId="{43347001-DB29-4CAD-9363-10E7CFE6613A}" dt="2023-03-06T11:21:37.498" v="75" actId="20577"/>
        <pc:sldMkLst>
          <pc:docMk/>
          <pc:sldMk cId="2922325958" sldId="368"/>
        </pc:sldMkLst>
        <pc:spChg chg="mod">
          <ac:chgData name="Jorunn Øveland Nyhus" userId="5448e305-a6bb-465a-a251-7e03f510ed3e" providerId="ADAL" clId="{43347001-DB29-4CAD-9363-10E7CFE6613A}" dt="2023-03-06T11:21:24.784" v="45" actId="20577"/>
          <ac:spMkLst>
            <pc:docMk/>
            <pc:sldMk cId="2922325958" sldId="368"/>
            <ac:spMk id="216" creationId="{00000000-0000-0000-0000-000000000000}"/>
          </ac:spMkLst>
        </pc:spChg>
      </pc:sldChg>
      <pc:sldChg chg="modSp mod">
        <pc:chgData name="Jorunn Øveland Nyhus" userId="5448e305-a6bb-465a-a251-7e03f510ed3e" providerId="ADAL" clId="{43347001-DB29-4CAD-9363-10E7CFE6613A}" dt="2023-03-06T11:23:05.042" v="77" actId="20577"/>
        <pc:sldMkLst>
          <pc:docMk/>
          <pc:sldMk cId="1323353157" sldId="387"/>
        </pc:sldMkLst>
        <pc:spChg chg="mod">
          <ac:chgData name="Jorunn Øveland Nyhus" userId="5448e305-a6bb-465a-a251-7e03f510ed3e" providerId="ADAL" clId="{43347001-DB29-4CAD-9363-10E7CFE6613A}" dt="2023-03-06T11:23:05.042" v="77" actId="20577"/>
          <ac:spMkLst>
            <pc:docMk/>
            <pc:sldMk cId="1323353157" sldId="387"/>
            <ac:spMk id="3" creationId="{B4488A61-CC54-A211-F346-CBAAE93AD3C0}"/>
          </ac:spMkLst>
        </pc:spChg>
      </pc:sldChg>
      <pc:sldChg chg="modSp mod">
        <pc:chgData name="Jorunn Øveland Nyhus" userId="5448e305-a6bb-465a-a251-7e03f510ed3e" providerId="ADAL" clId="{43347001-DB29-4CAD-9363-10E7CFE6613A}" dt="2023-03-06T11:23:29.126" v="78" actId="20577"/>
        <pc:sldMkLst>
          <pc:docMk/>
          <pc:sldMk cId="3435490879" sldId="389"/>
        </pc:sldMkLst>
        <pc:spChg chg="mod">
          <ac:chgData name="Jorunn Øveland Nyhus" userId="5448e305-a6bb-465a-a251-7e03f510ed3e" providerId="ADAL" clId="{43347001-DB29-4CAD-9363-10E7CFE6613A}" dt="2023-03-06T11:23:29.126" v="78" actId="20577"/>
          <ac:spMkLst>
            <pc:docMk/>
            <pc:sldMk cId="3435490879" sldId="389"/>
            <ac:spMk id="3" creationId="{0DD9F953-8D86-49EE-4DC7-7AD9CFCE0951}"/>
          </ac:spMkLst>
        </pc:spChg>
      </pc:sldChg>
    </pc:docChg>
  </pc:docChgLst>
  <pc:docChgLst>
    <pc:chgData name="Jorunn Øveland Nyhus" userId="5448e305-a6bb-465a-a251-7e03f510ed3e" providerId="ADAL" clId="{D1893ABD-922F-431E-89B1-7A7D61AC600F}"/>
    <pc:docChg chg="undo custSel addSld delSld modSld">
      <pc:chgData name="Jorunn Øveland Nyhus" userId="5448e305-a6bb-465a-a251-7e03f510ed3e" providerId="ADAL" clId="{D1893ABD-922F-431E-89B1-7A7D61AC600F}" dt="2022-12-09T12:43:04.600" v="1245" actId="2696"/>
      <pc:docMkLst>
        <pc:docMk/>
      </pc:docMkLst>
      <pc:sldChg chg="modSp mod modNotesTx">
        <pc:chgData name="Jorunn Øveland Nyhus" userId="5448e305-a6bb-465a-a251-7e03f510ed3e" providerId="ADAL" clId="{D1893ABD-922F-431E-89B1-7A7D61AC600F}" dt="2022-12-09T11:59:16.805" v="26" actId="20577"/>
        <pc:sldMkLst>
          <pc:docMk/>
          <pc:sldMk cId="0" sldId="273"/>
        </pc:sldMkLst>
        <pc:spChg chg="mod">
          <ac:chgData name="Jorunn Øveland Nyhus" userId="5448e305-a6bb-465a-a251-7e03f510ed3e" providerId="ADAL" clId="{D1893ABD-922F-431E-89B1-7A7D61AC600F}" dt="2022-12-09T11:59:13.666" v="25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Jorunn Øveland Nyhus" userId="5448e305-a6bb-465a-a251-7e03f510ed3e" providerId="ADAL" clId="{D1893ABD-922F-431E-89B1-7A7D61AC600F}" dt="2022-12-09T11:58:56.381" v="24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D1893ABD-922F-431E-89B1-7A7D61AC600F}" dt="2022-12-09T11:58:56.381" v="24" actId="20577"/>
          <ac:spMkLst>
            <pc:docMk/>
            <pc:sldMk cId="839377510" sldId="320"/>
            <ac:spMk id="2" creationId="{15AA5C1E-C64D-2BB8-46AA-B10E251708D6}"/>
          </ac:spMkLst>
        </pc:spChg>
        <pc:spChg chg="mod">
          <ac:chgData name="Jorunn Øveland Nyhus" userId="5448e305-a6bb-465a-a251-7e03f510ed3e" providerId="ADAL" clId="{D1893ABD-922F-431E-89B1-7A7D61AC600F}" dt="2022-12-09T11:58:51.409" v="11" actId="20577"/>
          <ac:spMkLst>
            <pc:docMk/>
            <pc:sldMk cId="839377510" sldId="320"/>
            <ac:spMk id="14" creationId="{6D2FC1BA-1964-5F16-41E4-6118832A10C2}"/>
          </ac:spMkLst>
        </pc:spChg>
      </pc:sldChg>
      <pc:sldChg chg="modSp mod">
        <pc:chgData name="Jorunn Øveland Nyhus" userId="5448e305-a6bb-465a-a251-7e03f510ed3e" providerId="ADAL" clId="{D1893ABD-922F-431E-89B1-7A7D61AC600F}" dt="2022-12-09T12:09:06.921" v="214" actId="20577"/>
        <pc:sldMkLst>
          <pc:docMk/>
          <pc:sldMk cId="322307039" sldId="329"/>
        </pc:sldMkLst>
        <pc:spChg chg="mod">
          <ac:chgData name="Jorunn Øveland Nyhus" userId="5448e305-a6bb-465a-a251-7e03f510ed3e" providerId="ADAL" clId="{D1893ABD-922F-431E-89B1-7A7D61AC600F}" dt="2022-12-09T12:09:06.921" v="214" actId="20577"/>
          <ac:spMkLst>
            <pc:docMk/>
            <pc:sldMk cId="322307039" sldId="329"/>
            <ac:spMk id="3" creationId="{A272C94B-2A89-C803-73C3-178019F7415B}"/>
          </ac:spMkLst>
        </pc:spChg>
        <pc:spChg chg="mod">
          <ac:chgData name="Jorunn Øveland Nyhus" userId="5448e305-a6bb-465a-a251-7e03f510ed3e" providerId="ADAL" clId="{D1893ABD-922F-431E-89B1-7A7D61AC600F}" dt="2022-12-09T12:07:38.439" v="209" actId="20577"/>
          <ac:spMkLst>
            <pc:docMk/>
            <pc:sldMk cId="322307039" sldId="329"/>
            <ac:spMk id="216" creationId="{00000000-0000-0000-0000-000000000000}"/>
          </ac:spMkLst>
        </pc:spChg>
      </pc:sldChg>
      <pc:sldChg chg="modSp add del mod modNotesTx">
        <pc:chgData name="Jorunn Øveland Nyhus" userId="5448e305-a6bb-465a-a251-7e03f510ed3e" providerId="ADAL" clId="{D1893ABD-922F-431E-89B1-7A7D61AC600F}" dt="2022-12-09T12:43:04.600" v="1245" actId="2696"/>
        <pc:sldMkLst>
          <pc:docMk/>
          <pc:sldMk cId="3309061449" sldId="332"/>
        </pc:sldMkLst>
        <pc:spChg chg="mod">
          <ac:chgData name="Jorunn Øveland Nyhus" userId="5448e305-a6bb-465a-a251-7e03f510ed3e" providerId="ADAL" clId="{D1893ABD-922F-431E-89B1-7A7D61AC600F}" dt="2022-12-09T12:12:49.721" v="438" actId="20577"/>
          <ac:spMkLst>
            <pc:docMk/>
            <pc:sldMk cId="3309061449" sldId="332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D1893ABD-922F-431E-89B1-7A7D61AC600F}" dt="2022-12-09T12:10:10.727" v="268" actId="313"/>
          <ac:spMkLst>
            <pc:docMk/>
            <pc:sldMk cId="3309061449" sldId="332"/>
            <ac:spMk id="216" creationId="{00000000-0000-0000-0000-000000000000}"/>
          </ac:spMkLst>
        </pc:spChg>
      </pc:sldChg>
      <pc:sldChg chg="modSp mod modNotesTx">
        <pc:chgData name="Jorunn Øveland Nyhus" userId="5448e305-a6bb-465a-a251-7e03f510ed3e" providerId="ADAL" clId="{D1893ABD-922F-431E-89B1-7A7D61AC600F}" dt="2022-12-09T12:17:33.524" v="785" actId="114"/>
        <pc:sldMkLst>
          <pc:docMk/>
          <pc:sldMk cId="3494187719" sldId="334"/>
        </pc:sldMkLst>
        <pc:spChg chg="mod">
          <ac:chgData name="Jorunn Øveland Nyhus" userId="5448e305-a6bb-465a-a251-7e03f510ed3e" providerId="ADAL" clId="{D1893ABD-922F-431E-89B1-7A7D61AC600F}" dt="2022-12-09T12:16:42.733" v="760" actId="20577"/>
          <ac:spMkLst>
            <pc:docMk/>
            <pc:sldMk cId="3494187719" sldId="334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D1893ABD-922F-431E-89B1-7A7D61AC600F}" dt="2022-12-09T12:17:33.524" v="785" actId="114"/>
          <ac:spMkLst>
            <pc:docMk/>
            <pc:sldMk cId="3494187719" sldId="334"/>
            <ac:spMk id="216" creationId="{00000000-0000-0000-0000-000000000000}"/>
          </ac:spMkLst>
        </pc:spChg>
      </pc:sldChg>
      <pc:sldChg chg="modSp mod modNotesTx">
        <pc:chgData name="Jorunn Øveland Nyhus" userId="5448e305-a6bb-465a-a251-7e03f510ed3e" providerId="ADAL" clId="{D1893ABD-922F-431E-89B1-7A7D61AC600F}" dt="2022-12-09T12:43:04.088" v="1244" actId="20577"/>
        <pc:sldMkLst>
          <pc:docMk/>
          <pc:sldMk cId="4125510018" sldId="338"/>
        </pc:sldMkLst>
        <pc:spChg chg="mod">
          <ac:chgData name="Jorunn Øveland Nyhus" userId="5448e305-a6bb-465a-a251-7e03f510ed3e" providerId="ADAL" clId="{D1893ABD-922F-431E-89B1-7A7D61AC600F}" dt="2022-12-09T12:18:03.142" v="825" actId="20577"/>
          <ac:spMkLst>
            <pc:docMk/>
            <pc:sldMk cId="4125510018" sldId="338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D1893ABD-922F-431E-89B1-7A7D61AC600F}" dt="2022-12-09T12:43:04.088" v="1244" actId="20577"/>
          <ac:spMkLst>
            <pc:docMk/>
            <pc:sldMk cId="4125510018" sldId="338"/>
            <ac:spMk id="216" creationId="{00000000-0000-0000-0000-000000000000}"/>
          </ac:spMkLst>
        </pc:spChg>
      </pc:sldChg>
      <pc:sldChg chg="del">
        <pc:chgData name="Jorunn Øveland Nyhus" userId="5448e305-a6bb-465a-a251-7e03f510ed3e" providerId="ADAL" clId="{D1893ABD-922F-431E-89B1-7A7D61AC600F}" dt="2022-12-09T12:27:56.989" v="1233" actId="47"/>
        <pc:sldMkLst>
          <pc:docMk/>
          <pc:sldMk cId="1215108033" sldId="339"/>
        </pc:sldMkLst>
      </pc:sldChg>
      <pc:sldChg chg="del">
        <pc:chgData name="Jorunn Øveland Nyhus" userId="5448e305-a6bb-465a-a251-7e03f510ed3e" providerId="ADAL" clId="{D1893ABD-922F-431E-89B1-7A7D61AC600F}" dt="2022-12-09T12:19:05.510" v="891" actId="47"/>
        <pc:sldMkLst>
          <pc:docMk/>
          <pc:sldMk cId="906775280" sldId="340"/>
        </pc:sldMkLst>
      </pc:sldChg>
      <pc:sldChg chg="modSp mod">
        <pc:chgData name="Jorunn Øveland Nyhus" userId="5448e305-a6bb-465a-a251-7e03f510ed3e" providerId="ADAL" clId="{D1893ABD-922F-431E-89B1-7A7D61AC600F}" dt="2022-12-09T12:05:42.670" v="138" actId="20577"/>
        <pc:sldMkLst>
          <pc:docMk/>
          <pc:sldMk cId="2922325958" sldId="368"/>
        </pc:sldMkLst>
        <pc:spChg chg="mod">
          <ac:chgData name="Jorunn Øveland Nyhus" userId="5448e305-a6bb-465a-a251-7e03f510ed3e" providerId="ADAL" clId="{D1893ABD-922F-431E-89B1-7A7D61AC600F}" dt="2022-12-09T12:02:16.679" v="30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Jorunn Øveland Nyhus" userId="5448e305-a6bb-465a-a251-7e03f510ed3e" providerId="ADAL" clId="{D1893ABD-922F-431E-89B1-7A7D61AC600F}" dt="2022-12-09T12:05:42.670" v="138" actId="20577"/>
          <ac:spMkLst>
            <pc:docMk/>
            <pc:sldMk cId="2922325958" sldId="368"/>
            <ac:spMk id="217" creationId="{00000000-0000-0000-0000-000000000000}"/>
          </ac:spMkLst>
        </pc:spChg>
      </pc:sldChg>
      <pc:sldChg chg="modSp mod modNotesTx">
        <pc:chgData name="Jorunn Øveland Nyhus" userId="5448e305-a6bb-465a-a251-7e03f510ed3e" providerId="ADAL" clId="{D1893ABD-922F-431E-89B1-7A7D61AC600F}" dt="2022-12-09T12:07:13.850" v="156" actId="20577"/>
        <pc:sldMkLst>
          <pc:docMk/>
          <pc:sldMk cId="1324564458" sldId="369"/>
        </pc:sldMkLst>
        <pc:spChg chg="mod">
          <ac:chgData name="Jorunn Øveland Nyhus" userId="5448e305-a6bb-465a-a251-7e03f510ed3e" providerId="ADAL" clId="{D1893ABD-922F-431E-89B1-7A7D61AC600F}" dt="2022-12-09T12:06:52.454" v="151" actId="5793"/>
          <ac:spMkLst>
            <pc:docMk/>
            <pc:sldMk cId="1324564458" sldId="369"/>
            <ac:spMk id="2" creationId="{815E084D-4163-7216-ECF6-1E43D6A4595B}"/>
          </ac:spMkLst>
        </pc:spChg>
        <pc:spChg chg="mod">
          <ac:chgData name="Jorunn Øveland Nyhus" userId="5448e305-a6bb-465a-a251-7e03f510ed3e" providerId="ADAL" clId="{D1893ABD-922F-431E-89B1-7A7D61AC600F}" dt="2022-12-09T12:06:42.013" v="149" actId="20577"/>
          <ac:spMkLst>
            <pc:docMk/>
            <pc:sldMk cId="1324564458" sldId="369"/>
            <ac:spMk id="216" creationId="{00000000-0000-0000-0000-000000000000}"/>
          </ac:spMkLst>
        </pc:spChg>
      </pc:sldChg>
      <pc:sldChg chg="del">
        <pc:chgData name="Jorunn Øveland Nyhus" userId="5448e305-a6bb-465a-a251-7e03f510ed3e" providerId="ADAL" clId="{D1893ABD-922F-431E-89B1-7A7D61AC600F}" dt="2022-12-09T12:27:57.619" v="1234" actId="47"/>
        <pc:sldMkLst>
          <pc:docMk/>
          <pc:sldMk cId="644845492" sldId="370"/>
        </pc:sldMkLst>
      </pc:sldChg>
      <pc:sldChg chg="del">
        <pc:chgData name="Jorunn Øveland Nyhus" userId="5448e305-a6bb-465a-a251-7e03f510ed3e" providerId="ADAL" clId="{D1893ABD-922F-431E-89B1-7A7D61AC600F}" dt="2022-12-09T12:27:59.744" v="1235" actId="47"/>
        <pc:sldMkLst>
          <pc:docMk/>
          <pc:sldMk cId="1255949145" sldId="381"/>
        </pc:sldMkLst>
      </pc:sldChg>
      <pc:sldChg chg="del">
        <pc:chgData name="Jorunn Øveland Nyhus" userId="5448e305-a6bb-465a-a251-7e03f510ed3e" providerId="ADAL" clId="{D1893ABD-922F-431E-89B1-7A7D61AC600F}" dt="2022-12-09T12:19:33.675" v="897" actId="47"/>
        <pc:sldMkLst>
          <pc:docMk/>
          <pc:sldMk cId="3022513986" sldId="386"/>
        </pc:sldMkLst>
      </pc:sldChg>
      <pc:sldChg chg="addSp modSp add mod modClrScheme chgLayout modNotesTx">
        <pc:chgData name="Jorunn Øveland Nyhus" userId="5448e305-a6bb-465a-a251-7e03f510ed3e" providerId="ADAL" clId="{D1893ABD-922F-431E-89B1-7A7D61AC600F}" dt="2022-12-09T12:20:31.826" v="957"/>
        <pc:sldMkLst>
          <pc:docMk/>
          <pc:sldMk cId="1323353157" sldId="387"/>
        </pc:sldMkLst>
        <pc:spChg chg="mod ord">
          <ac:chgData name="Jorunn Øveland Nyhus" userId="5448e305-a6bb-465a-a251-7e03f510ed3e" providerId="ADAL" clId="{D1893ABD-922F-431E-89B1-7A7D61AC600F}" dt="2022-12-09T12:20:14.949" v="953" actId="20577"/>
          <ac:spMkLst>
            <pc:docMk/>
            <pc:sldMk cId="1323353157" sldId="387"/>
            <ac:spMk id="2" creationId="{2B14BB70-8430-43A1-8F62-3C7E2671EFF4}"/>
          </ac:spMkLst>
        </pc:spChg>
        <pc:spChg chg="add mod ord">
          <ac:chgData name="Jorunn Øveland Nyhus" userId="5448e305-a6bb-465a-a251-7e03f510ed3e" providerId="ADAL" clId="{D1893ABD-922F-431E-89B1-7A7D61AC600F}" dt="2022-12-09T12:20:11.901" v="952" actId="5793"/>
          <ac:spMkLst>
            <pc:docMk/>
            <pc:sldMk cId="1323353157" sldId="387"/>
            <ac:spMk id="3" creationId="{B4488A61-CC54-A211-F346-CBAAE93AD3C0}"/>
          </ac:spMkLst>
        </pc:spChg>
        <pc:spChg chg="mod ord">
          <ac:chgData name="Jorunn Øveland Nyhus" userId="5448e305-a6bb-465a-a251-7e03f510ed3e" providerId="ADAL" clId="{D1893ABD-922F-431E-89B1-7A7D61AC600F}" dt="2022-12-09T12:19:59.602" v="945" actId="700"/>
          <ac:spMkLst>
            <pc:docMk/>
            <pc:sldMk cId="1323353157" sldId="387"/>
            <ac:spMk id="216" creationId="{00000000-0000-0000-0000-000000000000}"/>
          </ac:spMkLst>
        </pc:spChg>
        <pc:picChg chg="add mod">
          <ac:chgData name="Jorunn Øveland Nyhus" userId="5448e305-a6bb-465a-a251-7e03f510ed3e" providerId="ADAL" clId="{D1893ABD-922F-431E-89B1-7A7D61AC600F}" dt="2022-12-09T12:20:24.566" v="956" actId="1076"/>
          <ac:picMkLst>
            <pc:docMk/>
            <pc:sldMk cId="1323353157" sldId="387"/>
            <ac:picMk id="5" creationId="{6D729659-E3B8-E384-E187-E31BE187F1FF}"/>
          </ac:picMkLst>
        </pc:picChg>
      </pc:sldChg>
      <pc:sldChg chg="addSp delSp modSp add mod modClrScheme chgLayout modNotesTx">
        <pc:chgData name="Jorunn Øveland Nyhus" userId="5448e305-a6bb-465a-a251-7e03f510ed3e" providerId="ADAL" clId="{D1893ABD-922F-431E-89B1-7A7D61AC600F}" dt="2022-12-09T12:22:50.537" v="1043" actId="20577"/>
        <pc:sldMkLst>
          <pc:docMk/>
          <pc:sldMk cId="3929101291" sldId="388"/>
        </pc:sldMkLst>
        <pc:spChg chg="mod ord">
          <ac:chgData name="Jorunn Øveland Nyhus" userId="5448e305-a6bb-465a-a251-7e03f510ed3e" providerId="ADAL" clId="{D1893ABD-922F-431E-89B1-7A7D61AC600F}" dt="2022-12-09T12:22:21.385" v="1036" actId="27636"/>
          <ac:spMkLst>
            <pc:docMk/>
            <pc:sldMk cId="3929101291" sldId="388"/>
            <ac:spMk id="2" creationId="{2B14BB70-8430-43A1-8F62-3C7E2671EFF4}"/>
          </ac:spMkLst>
        </pc:spChg>
        <pc:spChg chg="add del mod ord">
          <ac:chgData name="Jorunn Øveland Nyhus" userId="5448e305-a6bb-465a-a251-7e03f510ed3e" providerId="ADAL" clId="{D1893ABD-922F-431E-89B1-7A7D61AC600F}" dt="2022-12-09T12:22:29.770" v="1038"/>
          <ac:spMkLst>
            <pc:docMk/>
            <pc:sldMk cId="3929101291" sldId="388"/>
            <ac:spMk id="3" creationId="{D750D039-B3E1-6388-6755-90CA989290C9}"/>
          </ac:spMkLst>
        </pc:spChg>
        <pc:spChg chg="mod ord">
          <ac:chgData name="Jorunn Øveland Nyhus" userId="5448e305-a6bb-465a-a251-7e03f510ed3e" providerId="ADAL" clId="{D1893ABD-922F-431E-89B1-7A7D61AC600F}" dt="2022-12-09T12:22:21.351" v="1034" actId="700"/>
          <ac:spMkLst>
            <pc:docMk/>
            <pc:sldMk cId="3929101291" sldId="388"/>
            <ac:spMk id="216" creationId="{00000000-0000-0000-0000-000000000000}"/>
          </ac:spMkLst>
        </pc:spChg>
        <pc:picChg chg="add mod">
          <ac:chgData name="Jorunn Øveland Nyhus" userId="5448e305-a6bb-465a-a251-7e03f510ed3e" providerId="ADAL" clId="{D1893ABD-922F-431E-89B1-7A7D61AC600F}" dt="2022-12-09T12:22:38.630" v="1042" actId="1076"/>
          <ac:picMkLst>
            <pc:docMk/>
            <pc:sldMk cId="3929101291" sldId="388"/>
            <ac:picMk id="5" creationId="{A4AFB064-1F91-4187-E07B-2B848F3558BC}"/>
          </ac:picMkLst>
        </pc:picChg>
      </pc:sldChg>
      <pc:sldChg chg="addSp delSp modSp add mod modClrScheme chgLayout modNotesTx">
        <pc:chgData name="Jorunn Øveland Nyhus" userId="5448e305-a6bb-465a-a251-7e03f510ed3e" providerId="ADAL" clId="{D1893ABD-922F-431E-89B1-7A7D61AC600F}" dt="2022-12-09T12:25:24.679" v="1162" actId="1076"/>
        <pc:sldMkLst>
          <pc:docMk/>
          <pc:sldMk cId="3435490879" sldId="389"/>
        </pc:sldMkLst>
        <pc:spChg chg="del mod ord">
          <ac:chgData name="Jorunn Øveland Nyhus" userId="5448e305-a6bb-465a-a251-7e03f510ed3e" providerId="ADAL" clId="{D1893ABD-922F-431E-89B1-7A7D61AC600F}" dt="2022-12-09T12:25:19.231" v="1158"/>
          <ac:spMkLst>
            <pc:docMk/>
            <pc:sldMk cId="3435490879" sldId="389"/>
            <ac:spMk id="2" creationId="{2B14BB70-8430-43A1-8F62-3C7E2671EFF4}"/>
          </ac:spMkLst>
        </pc:spChg>
        <pc:spChg chg="add mod ord">
          <ac:chgData name="Jorunn Øveland Nyhus" userId="5448e305-a6bb-465a-a251-7e03f510ed3e" providerId="ADAL" clId="{D1893ABD-922F-431E-89B1-7A7D61AC600F}" dt="2022-12-09T12:25:08.716" v="1157" actId="20577"/>
          <ac:spMkLst>
            <pc:docMk/>
            <pc:sldMk cId="3435490879" sldId="389"/>
            <ac:spMk id="3" creationId="{0DD9F953-8D86-49EE-4DC7-7AD9CFCE0951}"/>
          </ac:spMkLst>
        </pc:spChg>
        <pc:spChg chg="mod ord">
          <ac:chgData name="Jorunn Øveland Nyhus" userId="5448e305-a6bb-465a-a251-7e03f510ed3e" providerId="ADAL" clId="{D1893ABD-922F-431E-89B1-7A7D61AC600F}" dt="2022-12-09T12:24:55.646" v="1148" actId="700"/>
          <ac:spMkLst>
            <pc:docMk/>
            <pc:sldMk cId="3435490879" sldId="389"/>
            <ac:spMk id="216" creationId="{00000000-0000-0000-0000-000000000000}"/>
          </ac:spMkLst>
        </pc:spChg>
        <pc:picChg chg="add mod">
          <ac:chgData name="Jorunn Øveland Nyhus" userId="5448e305-a6bb-465a-a251-7e03f510ed3e" providerId="ADAL" clId="{D1893ABD-922F-431E-89B1-7A7D61AC600F}" dt="2022-12-09T12:25:24.679" v="1162" actId="1076"/>
          <ac:picMkLst>
            <pc:docMk/>
            <pc:sldMk cId="3435490879" sldId="389"/>
            <ac:picMk id="5" creationId="{0E94E713-FC1B-712D-F908-8CE463B4FC80}"/>
          </ac:picMkLst>
        </pc:picChg>
      </pc:sldChg>
      <pc:sldChg chg="addSp modSp add mod modClrScheme chgLayout modNotesTx">
        <pc:chgData name="Jorunn Øveland Nyhus" userId="5448e305-a6bb-465a-a251-7e03f510ed3e" providerId="ADAL" clId="{D1893ABD-922F-431E-89B1-7A7D61AC600F}" dt="2022-12-09T12:26:19.278" v="1211"/>
        <pc:sldMkLst>
          <pc:docMk/>
          <pc:sldMk cId="1907719142" sldId="390"/>
        </pc:sldMkLst>
        <pc:spChg chg="mod ord">
          <ac:chgData name="Jorunn Øveland Nyhus" userId="5448e305-a6bb-465a-a251-7e03f510ed3e" providerId="ADAL" clId="{D1893ABD-922F-431E-89B1-7A7D61AC600F}" dt="2022-12-09T12:26:00.869" v="1207" actId="6549"/>
          <ac:spMkLst>
            <pc:docMk/>
            <pc:sldMk cId="1907719142" sldId="390"/>
            <ac:spMk id="2" creationId="{2B14BB70-8430-43A1-8F62-3C7E2671EFF4}"/>
          </ac:spMkLst>
        </pc:spChg>
        <pc:spChg chg="add mod ord">
          <ac:chgData name="Jorunn Øveland Nyhus" userId="5448e305-a6bb-465a-a251-7e03f510ed3e" providerId="ADAL" clId="{D1893ABD-922F-431E-89B1-7A7D61AC600F}" dt="2022-12-09T12:26:11.566" v="1210" actId="5793"/>
          <ac:spMkLst>
            <pc:docMk/>
            <pc:sldMk cId="1907719142" sldId="390"/>
            <ac:spMk id="3" creationId="{459695EB-6428-3C60-E07B-A80400CB72FC}"/>
          </ac:spMkLst>
        </pc:spChg>
        <pc:spChg chg="mod ord">
          <ac:chgData name="Jorunn Øveland Nyhus" userId="5448e305-a6bb-465a-a251-7e03f510ed3e" providerId="ADAL" clId="{D1893ABD-922F-431E-89B1-7A7D61AC600F}" dt="2022-12-09T12:25:47.944" v="1198" actId="700"/>
          <ac:spMkLst>
            <pc:docMk/>
            <pc:sldMk cId="1907719142" sldId="390"/>
            <ac:spMk id="216" creationId="{00000000-0000-0000-0000-000000000000}"/>
          </ac:spMkLst>
        </pc:spChg>
        <pc:picChg chg="add mod">
          <ac:chgData name="Jorunn Øveland Nyhus" userId="5448e305-a6bb-465a-a251-7e03f510ed3e" providerId="ADAL" clId="{D1893ABD-922F-431E-89B1-7A7D61AC600F}" dt="2022-12-09T12:25:57.954" v="1206" actId="1076"/>
          <ac:picMkLst>
            <pc:docMk/>
            <pc:sldMk cId="1907719142" sldId="390"/>
            <ac:picMk id="5" creationId="{0E94E713-FC1B-712D-F908-8CE463B4FC80}"/>
          </ac:picMkLst>
        </pc:picChg>
      </pc:sldChg>
      <pc:sldChg chg="modSp add mod modNotesTx">
        <pc:chgData name="Jorunn Øveland Nyhus" userId="5448e305-a6bb-465a-a251-7e03f510ed3e" providerId="ADAL" clId="{D1893ABD-922F-431E-89B1-7A7D61AC600F}" dt="2022-12-09T12:27:46.110" v="1232" actId="20577"/>
        <pc:sldMkLst>
          <pc:docMk/>
          <pc:sldMk cId="594028431" sldId="391"/>
        </pc:sldMkLst>
        <pc:spChg chg="mod">
          <ac:chgData name="Jorunn Øveland Nyhus" userId="5448e305-a6bb-465a-a251-7e03f510ed3e" providerId="ADAL" clId="{D1893ABD-922F-431E-89B1-7A7D61AC600F}" dt="2022-12-09T12:27:41.903" v="1231" actId="5793"/>
          <ac:spMkLst>
            <pc:docMk/>
            <pc:sldMk cId="594028431" sldId="391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D1893ABD-922F-431E-89B1-7A7D61AC600F}" dt="2022-12-09T12:26:35.028" v="1225" actId="20577"/>
          <ac:spMkLst>
            <pc:docMk/>
            <pc:sldMk cId="594028431" sldId="391"/>
            <ac:spMk id="216" creationId="{00000000-0000-0000-0000-000000000000}"/>
          </ac:spMkLst>
        </pc:spChg>
      </pc:sldChg>
    </pc:docChg>
  </pc:docChgLst>
  <pc:docChgLst>
    <pc:chgData name="Kari Gjerdevik" userId="af38340033f0d0a9" providerId="LiveId" clId="{FF8B4B55-495D-42DD-BE43-E289BB8B635F}"/>
    <pc:docChg chg="custSel modSld">
      <pc:chgData name="Kari Gjerdevik" userId="af38340033f0d0a9" providerId="LiveId" clId="{FF8B4B55-495D-42DD-BE43-E289BB8B635F}" dt="2023-05-05T11:00:22.494" v="192" actId="20577"/>
      <pc:docMkLst>
        <pc:docMk/>
      </pc:docMkLst>
      <pc:sldChg chg="modSp mod">
        <pc:chgData name="Kari Gjerdevik" userId="af38340033f0d0a9" providerId="LiveId" clId="{FF8B4B55-495D-42DD-BE43-E289BB8B635F}" dt="2023-04-21T08:02:24.245" v="20" actId="20577"/>
        <pc:sldMkLst>
          <pc:docMk/>
          <pc:sldMk cId="0" sldId="273"/>
        </pc:sldMkLst>
        <pc:spChg chg="mod">
          <ac:chgData name="Kari Gjerdevik" userId="af38340033f0d0a9" providerId="LiveId" clId="{FF8B4B55-495D-42DD-BE43-E289BB8B635F}" dt="2023-04-21T08:02:24.245" v="20" actId="20577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Kari Gjerdevik" userId="af38340033f0d0a9" providerId="LiveId" clId="{FF8B4B55-495D-42DD-BE43-E289BB8B635F}" dt="2023-04-21T08:01:38.167" v="10" actId="20577"/>
        <pc:sldMkLst>
          <pc:docMk/>
          <pc:sldMk cId="839377510" sldId="320"/>
        </pc:sldMkLst>
        <pc:spChg chg="mod">
          <ac:chgData name="Kari Gjerdevik" userId="af38340033f0d0a9" providerId="LiveId" clId="{FF8B4B55-495D-42DD-BE43-E289BB8B635F}" dt="2023-04-21T08:01:38.167" v="10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Sp mod">
        <pc:chgData name="Kari Gjerdevik" userId="af38340033f0d0a9" providerId="LiveId" clId="{FF8B4B55-495D-42DD-BE43-E289BB8B635F}" dt="2023-05-05T10:59:55.687" v="184" actId="20577"/>
        <pc:sldMkLst>
          <pc:docMk/>
          <pc:sldMk cId="322307039" sldId="329"/>
        </pc:sldMkLst>
        <pc:spChg chg="mod">
          <ac:chgData name="Kari Gjerdevik" userId="af38340033f0d0a9" providerId="LiveId" clId="{FF8B4B55-495D-42DD-BE43-E289BB8B635F}" dt="2023-05-05T10:59:55.687" v="184" actId="20577"/>
          <ac:spMkLst>
            <pc:docMk/>
            <pc:sldMk cId="322307039" sldId="329"/>
            <ac:spMk id="3" creationId="{A272C94B-2A89-C803-73C3-178019F7415B}"/>
          </ac:spMkLst>
        </pc:spChg>
        <pc:spChg chg="mod">
          <ac:chgData name="Kari Gjerdevik" userId="af38340033f0d0a9" providerId="LiveId" clId="{FF8B4B55-495D-42DD-BE43-E289BB8B635F}" dt="2023-05-05T10:17:01.986" v="178" actId="20577"/>
          <ac:spMkLst>
            <pc:docMk/>
            <pc:sldMk cId="322307039" sldId="329"/>
            <ac:spMk id="216" creationId="{00000000-0000-0000-0000-000000000000}"/>
          </ac:spMkLst>
        </pc:spChg>
      </pc:sldChg>
      <pc:sldChg chg="modSp mod modNotesTx">
        <pc:chgData name="Kari Gjerdevik" userId="af38340033f0d0a9" providerId="LiveId" clId="{FF8B4B55-495D-42DD-BE43-E289BB8B635F}" dt="2023-04-21T08:07:36.637" v="79" actId="790"/>
        <pc:sldMkLst>
          <pc:docMk/>
          <pc:sldMk cId="3309061449" sldId="332"/>
        </pc:sldMkLst>
        <pc:spChg chg="mod">
          <ac:chgData name="Kari Gjerdevik" userId="af38340033f0d0a9" providerId="LiveId" clId="{FF8B4B55-495D-42DD-BE43-E289BB8B635F}" dt="2023-04-21T08:07:03.326" v="77" actId="790"/>
          <ac:spMkLst>
            <pc:docMk/>
            <pc:sldMk cId="3309061449" sldId="332"/>
            <ac:spMk id="2" creationId="{2B14BB70-8430-43A1-8F62-3C7E2671EFF4}"/>
          </ac:spMkLst>
        </pc:spChg>
      </pc:sldChg>
      <pc:sldChg chg="modSp mod modNotesTx">
        <pc:chgData name="Kari Gjerdevik" userId="af38340033f0d0a9" providerId="LiveId" clId="{FF8B4B55-495D-42DD-BE43-E289BB8B635F}" dt="2023-04-21T08:08:54.488" v="94" actId="20577"/>
        <pc:sldMkLst>
          <pc:docMk/>
          <pc:sldMk cId="3494187719" sldId="334"/>
        </pc:sldMkLst>
        <pc:spChg chg="mod">
          <ac:chgData name="Kari Gjerdevik" userId="af38340033f0d0a9" providerId="LiveId" clId="{FF8B4B55-495D-42DD-BE43-E289BB8B635F}" dt="2023-04-21T08:08:15.806" v="91" actId="790"/>
          <ac:spMkLst>
            <pc:docMk/>
            <pc:sldMk cId="3494187719" sldId="334"/>
            <ac:spMk id="2" creationId="{2B14BB70-8430-43A1-8F62-3C7E2671EFF4}"/>
          </ac:spMkLst>
        </pc:spChg>
      </pc:sldChg>
      <pc:sldChg chg="modSp mod modNotesTx">
        <pc:chgData name="Kari Gjerdevik" userId="af38340033f0d0a9" providerId="LiveId" clId="{FF8B4B55-495D-42DD-BE43-E289BB8B635F}" dt="2023-05-05T11:00:17.051" v="190" actId="20577"/>
        <pc:sldMkLst>
          <pc:docMk/>
          <pc:sldMk cId="4125510018" sldId="338"/>
        </pc:sldMkLst>
        <pc:spChg chg="mod">
          <ac:chgData name="Kari Gjerdevik" userId="af38340033f0d0a9" providerId="LiveId" clId="{FF8B4B55-495D-42DD-BE43-E289BB8B635F}" dt="2023-05-05T11:00:17.051" v="190" actId="20577"/>
          <ac:spMkLst>
            <pc:docMk/>
            <pc:sldMk cId="4125510018" sldId="338"/>
            <ac:spMk id="2" creationId="{2B14BB70-8430-43A1-8F62-3C7E2671EFF4}"/>
          </ac:spMkLst>
        </pc:spChg>
        <pc:spChg chg="mod">
          <ac:chgData name="Kari Gjerdevik" userId="af38340033f0d0a9" providerId="LiveId" clId="{FF8B4B55-495D-42DD-BE43-E289BB8B635F}" dt="2023-04-21T08:09:21.868" v="95" actId="790"/>
          <ac:spMkLst>
            <pc:docMk/>
            <pc:sldMk cId="4125510018" sldId="338"/>
            <ac:spMk id="216" creationId="{00000000-0000-0000-0000-000000000000}"/>
          </ac:spMkLst>
        </pc:spChg>
      </pc:sldChg>
      <pc:sldChg chg="modSp mod">
        <pc:chgData name="Kari Gjerdevik" userId="af38340033f0d0a9" providerId="LiveId" clId="{FF8B4B55-495D-42DD-BE43-E289BB8B635F}" dt="2023-04-21T08:03:39.418" v="52" actId="790"/>
        <pc:sldMkLst>
          <pc:docMk/>
          <pc:sldMk cId="2922325958" sldId="368"/>
        </pc:sldMkLst>
        <pc:spChg chg="mod">
          <ac:chgData name="Kari Gjerdevik" userId="af38340033f0d0a9" providerId="LiveId" clId="{FF8B4B55-495D-42DD-BE43-E289BB8B635F}" dt="2023-04-21T08:02:36.760" v="31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Kari Gjerdevik" userId="af38340033f0d0a9" providerId="LiveId" clId="{FF8B4B55-495D-42DD-BE43-E289BB8B635F}" dt="2023-04-21T08:03:39.418" v="52" actId="790"/>
          <ac:spMkLst>
            <pc:docMk/>
            <pc:sldMk cId="2922325958" sldId="368"/>
            <ac:spMk id="217" creationId="{00000000-0000-0000-0000-000000000000}"/>
          </ac:spMkLst>
        </pc:spChg>
      </pc:sldChg>
      <pc:sldChg chg="modSp mod modNotesTx">
        <pc:chgData name="Kari Gjerdevik" userId="af38340033f0d0a9" providerId="LiveId" clId="{FF8B4B55-495D-42DD-BE43-E289BB8B635F}" dt="2023-04-21T08:05:10.477" v="68" actId="790"/>
        <pc:sldMkLst>
          <pc:docMk/>
          <pc:sldMk cId="1324564458" sldId="369"/>
        </pc:sldMkLst>
        <pc:spChg chg="mod">
          <ac:chgData name="Kari Gjerdevik" userId="af38340033f0d0a9" providerId="LiveId" clId="{FF8B4B55-495D-42DD-BE43-E289BB8B635F}" dt="2023-04-21T08:04:13.632" v="60" actId="20577"/>
          <ac:spMkLst>
            <pc:docMk/>
            <pc:sldMk cId="1324564458" sldId="369"/>
            <ac:spMk id="2" creationId="{815E084D-4163-7216-ECF6-1E43D6A4595B}"/>
          </ac:spMkLst>
        </pc:spChg>
      </pc:sldChg>
      <pc:sldChg chg="modSp mod modNotesTx">
        <pc:chgData name="Kari Gjerdevik" userId="af38340033f0d0a9" providerId="LiveId" clId="{FF8B4B55-495D-42DD-BE43-E289BB8B635F}" dt="2023-05-05T11:00:22.494" v="192" actId="20577"/>
        <pc:sldMkLst>
          <pc:docMk/>
          <pc:sldMk cId="1323353157" sldId="387"/>
        </pc:sldMkLst>
        <pc:spChg chg="mod">
          <ac:chgData name="Kari Gjerdevik" userId="af38340033f0d0a9" providerId="LiveId" clId="{FF8B4B55-495D-42DD-BE43-E289BB8B635F}" dt="2023-05-05T11:00:22.494" v="192" actId="20577"/>
          <ac:spMkLst>
            <pc:docMk/>
            <pc:sldMk cId="1323353157" sldId="387"/>
            <ac:spMk id="3" creationId="{B4488A61-CC54-A211-F346-CBAAE93AD3C0}"/>
          </ac:spMkLst>
        </pc:spChg>
        <pc:spChg chg="mod">
          <ac:chgData name="Kari Gjerdevik" userId="af38340033f0d0a9" providerId="LiveId" clId="{FF8B4B55-495D-42DD-BE43-E289BB8B635F}" dt="2023-04-21T08:10:40.118" v="102" actId="790"/>
          <ac:spMkLst>
            <pc:docMk/>
            <pc:sldMk cId="1323353157" sldId="387"/>
            <ac:spMk id="216" creationId="{00000000-0000-0000-0000-000000000000}"/>
          </ac:spMkLst>
        </pc:spChg>
      </pc:sldChg>
      <pc:sldChg chg="modSp mod addCm">
        <pc:chgData name="Kari Gjerdevik" userId="af38340033f0d0a9" providerId="LiveId" clId="{FF8B4B55-495D-42DD-BE43-E289BB8B635F}" dt="2023-04-21T08:12:47.893" v="137"/>
        <pc:sldMkLst>
          <pc:docMk/>
          <pc:sldMk cId="3929101291" sldId="388"/>
        </pc:sldMkLst>
        <pc:spChg chg="mod">
          <ac:chgData name="Kari Gjerdevik" userId="af38340033f0d0a9" providerId="LiveId" clId="{FF8B4B55-495D-42DD-BE43-E289BB8B635F}" dt="2023-04-21T08:12:27.063" v="136" actId="20577"/>
          <ac:spMkLst>
            <pc:docMk/>
            <pc:sldMk cId="3929101291" sldId="388"/>
            <ac:spMk id="2" creationId="{2B14BB70-8430-43A1-8F62-3C7E2671EFF4}"/>
          </ac:spMkLst>
        </pc:spChg>
        <pc:spChg chg="mod">
          <ac:chgData name="Kari Gjerdevik" userId="af38340033f0d0a9" providerId="LiveId" clId="{FF8B4B55-495D-42DD-BE43-E289BB8B635F}" dt="2023-04-21T08:11:52.979" v="114" actId="790"/>
          <ac:spMkLst>
            <pc:docMk/>
            <pc:sldMk cId="3929101291" sldId="388"/>
            <ac:spMk id="216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Kari Gjerdevik" userId="af38340033f0d0a9" providerId="LiveId" clId="{FF8B4B55-495D-42DD-BE43-E289BB8B635F}" dt="2023-04-21T08:12:47.893" v="137"/>
              <pc2:cmMkLst xmlns:pc2="http://schemas.microsoft.com/office/powerpoint/2019/9/main/command">
                <pc:docMk/>
                <pc:sldMk cId="3929101291" sldId="388"/>
                <pc2:cmMk id="{ED71739D-652D-4692-A949-C6100D7139DE}"/>
              </pc2:cmMkLst>
            </pc226:cmChg>
          </p:ext>
        </pc:extLst>
      </pc:sldChg>
      <pc:sldChg chg="modSp mod">
        <pc:chgData name="Kari Gjerdevik" userId="af38340033f0d0a9" providerId="LiveId" clId="{FF8B4B55-495D-42DD-BE43-E289BB8B635F}" dt="2023-05-05T10:17:14.616" v="180" actId="20577"/>
        <pc:sldMkLst>
          <pc:docMk/>
          <pc:sldMk cId="3435490879" sldId="389"/>
        </pc:sldMkLst>
        <pc:spChg chg="mod">
          <ac:chgData name="Kari Gjerdevik" userId="af38340033f0d0a9" providerId="LiveId" clId="{FF8B4B55-495D-42DD-BE43-E289BB8B635F}" dt="2023-04-21T08:13:51.342" v="140" actId="20577"/>
          <ac:spMkLst>
            <pc:docMk/>
            <pc:sldMk cId="3435490879" sldId="389"/>
            <ac:spMk id="3" creationId="{0DD9F953-8D86-49EE-4DC7-7AD9CFCE0951}"/>
          </ac:spMkLst>
        </pc:spChg>
        <pc:spChg chg="mod">
          <ac:chgData name="Kari Gjerdevik" userId="af38340033f0d0a9" providerId="LiveId" clId="{FF8B4B55-495D-42DD-BE43-E289BB8B635F}" dt="2023-05-05T10:17:14.616" v="180" actId="20577"/>
          <ac:spMkLst>
            <pc:docMk/>
            <pc:sldMk cId="3435490879" sldId="389"/>
            <ac:spMk id="216" creationId="{00000000-0000-0000-0000-000000000000}"/>
          </ac:spMkLst>
        </pc:spChg>
      </pc:sldChg>
      <pc:sldChg chg="modSp mod modNotesTx">
        <pc:chgData name="Kari Gjerdevik" userId="af38340033f0d0a9" providerId="LiveId" clId="{FF8B4B55-495D-42DD-BE43-E289BB8B635F}" dt="2023-05-05T10:17:20.399" v="182" actId="20577"/>
        <pc:sldMkLst>
          <pc:docMk/>
          <pc:sldMk cId="1907719142" sldId="390"/>
        </pc:sldMkLst>
        <pc:spChg chg="mod">
          <ac:chgData name="Kari Gjerdevik" userId="af38340033f0d0a9" providerId="LiveId" clId="{FF8B4B55-495D-42DD-BE43-E289BB8B635F}" dt="2023-04-21T08:14:45.896" v="144" actId="20577"/>
          <ac:spMkLst>
            <pc:docMk/>
            <pc:sldMk cId="1907719142" sldId="390"/>
            <ac:spMk id="3" creationId="{459695EB-6428-3C60-E07B-A80400CB72FC}"/>
          </ac:spMkLst>
        </pc:spChg>
        <pc:spChg chg="mod">
          <ac:chgData name="Kari Gjerdevik" userId="af38340033f0d0a9" providerId="LiveId" clId="{FF8B4B55-495D-42DD-BE43-E289BB8B635F}" dt="2023-05-05T10:17:20.399" v="182" actId="20577"/>
          <ac:spMkLst>
            <pc:docMk/>
            <pc:sldMk cId="1907719142" sldId="390"/>
            <ac:spMk id="216" creationId="{00000000-0000-0000-0000-000000000000}"/>
          </ac:spMkLst>
        </pc:spChg>
      </pc:sldChg>
      <pc:sldChg chg="modSp mod">
        <pc:chgData name="Kari Gjerdevik" userId="af38340033f0d0a9" providerId="LiveId" clId="{FF8B4B55-495D-42DD-BE43-E289BB8B635F}" dt="2023-05-05T11:00:12.230" v="188" actId="20577"/>
        <pc:sldMkLst>
          <pc:docMk/>
          <pc:sldMk cId="594028431" sldId="391"/>
        </pc:sldMkLst>
        <pc:spChg chg="mod">
          <ac:chgData name="Kari Gjerdevik" userId="af38340033f0d0a9" providerId="LiveId" clId="{FF8B4B55-495D-42DD-BE43-E289BB8B635F}" dt="2023-05-05T11:00:12.230" v="188" actId="20577"/>
          <ac:spMkLst>
            <pc:docMk/>
            <pc:sldMk cId="594028431" sldId="391"/>
            <ac:spMk id="2" creationId="{2B14BB70-8430-43A1-8F62-3C7E2671EFF4}"/>
          </ac:spMkLst>
        </pc:spChg>
        <pc:spChg chg="mod">
          <ac:chgData name="Kari Gjerdevik" userId="af38340033f0d0a9" providerId="LiveId" clId="{FF8B4B55-495D-42DD-BE43-E289BB8B635F}" dt="2023-04-21T08:15:16.144" v="156" actId="20577"/>
          <ac:spMkLst>
            <pc:docMk/>
            <pc:sldMk cId="594028431" sldId="391"/>
            <ac:spMk id="21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2" name="Google Shape;20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03377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52651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78232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n-NO" noProof="0" dirty="0">
                <a:cs typeface="Calibri"/>
              </a:rPr>
              <a:t>Til læraren: </a:t>
            </a:r>
          </a:p>
          <a:p>
            <a:r>
              <a:rPr lang="nn-NO" noProof="0" dirty="0">
                <a:cs typeface="Calibri"/>
              </a:rPr>
              <a:t>Lag for eksempel tre kolonnar på tavla for å samanlikne.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nn-NO" noProof="0"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71667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6588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dirty="0"/>
              <a:t>Tilpass fagstoff etter timeplanen til klassen. </a:t>
            </a: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0963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n-NO" b="1" noProof="0" dirty="0"/>
              <a:t>Til lærar</a:t>
            </a:r>
            <a:r>
              <a:rPr lang="en-US" b="1" noProof="0" dirty="0" err="1"/>
              <a:t>en</a:t>
            </a:r>
            <a:endParaRPr lang="en-US" b="1" dirty="0"/>
          </a:p>
          <a:p>
            <a:r>
              <a:rPr lang="nn-NO" noProof="0" dirty="0"/>
              <a:t>Start med spørsmål for å aktivisere elevane. Få dei til å utforske tankar om liv og død, slik dei ser det. Då er det lettare for dei å få knaggar til å henge dette på</a:t>
            </a:r>
            <a:r>
              <a:rPr lang="en-US" dirty="0"/>
              <a:t>. </a:t>
            </a:r>
            <a:endParaRPr lang="nb-NO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1507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6126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n-NO" b="1" noProof="0" dirty="0">
                <a:cs typeface="Calibri"/>
              </a:rPr>
              <a:t>Til læraren</a:t>
            </a:r>
            <a:endParaRPr lang="en-US" b="1" dirty="0">
              <a:cs typeface="Calibri"/>
            </a:endParaRPr>
          </a:p>
          <a:p>
            <a:r>
              <a:rPr lang="nn-NO" noProof="0" dirty="0">
                <a:cs typeface="Calibri"/>
              </a:rPr>
              <a:t>Det elevane skriv om kvar tekst, har dei med seg som førebuing til vurdering</a:t>
            </a:r>
            <a:r>
              <a:rPr lang="en-US" dirty="0">
                <a:cs typeface="Calibri"/>
              </a:rPr>
              <a:t>. </a:t>
            </a: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6294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nn-NO" b="1" noProof="0" dirty="0">
                <a:cs typeface="Calibri"/>
              </a:rPr>
              <a:t>Til læraren</a:t>
            </a:r>
            <a:br>
              <a:rPr lang="en-US" dirty="0">
                <a:cs typeface="+mn-lt"/>
              </a:rPr>
            </a:br>
            <a:r>
              <a:rPr lang="nn-NO" noProof="0" dirty="0">
                <a:cs typeface="Calibri"/>
              </a:rPr>
              <a:t>Bruk den same framgangsmåten som tidlegare, med ark og stikkord</a:t>
            </a:r>
            <a:r>
              <a:rPr lang="en-US" dirty="0">
                <a:cs typeface="Calibri"/>
              </a:rPr>
              <a:t>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20564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n-NO" b="1" noProof="0" dirty="0">
                <a:cs typeface="Calibri"/>
              </a:rPr>
              <a:t>Til læraren</a:t>
            </a:r>
            <a:endParaRPr lang="en-US" b="1" dirty="0">
              <a:cs typeface="Calibri"/>
            </a:endParaRPr>
          </a:p>
          <a:p>
            <a:r>
              <a:rPr lang="nn-NO" noProof="0" dirty="0">
                <a:cs typeface="Calibri"/>
              </a:rPr>
              <a:t>Her kan de komme inn på det kroppslege ved døden, syn på kva eit menneskeliv er verdt, og snakke vidare om dette</a:t>
            </a:r>
            <a:r>
              <a:rPr lang="en-US" dirty="0">
                <a:cs typeface="Calibri"/>
              </a:rPr>
              <a:t>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39237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n-NO" b="1" noProof="0" dirty="0">
                <a:cs typeface="Calibri"/>
              </a:rPr>
              <a:t>Til læraren</a:t>
            </a:r>
          </a:p>
          <a:p>
            <a:r>
              <a:rPr lang="nn-NO" noProof="0" dirty="0">
                <a:cs typeface="Calibri"/>
              </a:rPr>
              <a:t>Repeter denne om det er nødvendig.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87692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75DC03-5A96-4EF3-82A5-B4BA4AE5B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8BBA0B0-4D4F-4C88-AAAA-AEA35D2C7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1B1A74F-8FCC-46DD-A6DD-248C64343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602DB89-0BA2-485F-9DD6-009EFD8C3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1267A84-1726-4C15-88E9-53A765160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73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AAA40FB-A367-4117-8D7C-D19A7288C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49EE8E4-A900-440F-BB09-BAF224C42C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1ACDB22-7C34-452F-9FE9-43BE5C4D4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0436321-4825-4ED8-AB5E-E91CBD796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713559A-14C7-4AD7-9205-525B7BF7A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92F9DE5-2F08-42CB-8FBE-FEAE0A09B0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AE43CDD-D917-44D9-9A3E-7E866C92D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60819EC-BFF1-47F3-99FD-685673D4A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08EEBB1-30F5-4611-A51F-D96654EA6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2A86EF4-4F88-4407-A849-D28AA50A9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996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2A6851-4490-40B3-9F32-EA1853057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607449B-D9D3-4259-8C23-AB439C94E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E7CAEAD-DBAD-4044-A078-5B443E6F9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10C16D5-79E8-40B5-A251-244CEE3DA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0C464C-265C-4849-8A8D-4E6DB7380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687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9D41DE-DA27-4D52-9A06-12F4E348A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A97E16A-2669-4BAA-A501-A00AAF8C5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EAAC10-F0F9-4B9B-B0E3-612265A5E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7A27B70-C939-4DB8-9F63-1BFB4C1FE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0B67423-3584-4904-B96F-EA7AB8309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04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383807-A6EB-4615-B74D-9174C0150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D569902-1046-4D56-98BB-85D4F5A50E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7B6B9E2-456B-4C19-A0C6-3CE11A733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81895EE-FAF3-484C-96C4-581BBEA58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BA6F28A-0C60-4BBA-9FB8-284E87320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EB899AC-FE8C-4FDD-A754-1C7D60128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52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56F855B-9939-44BF-BF93-BEF398341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C155537-4527-43EE-8D6C-B44B2B2CB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86C68FD-A15D-423A-B3B4-52D464182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F4E2430-CE09-4C11-B33F-F45649C781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27B3B806-A6AA-4122-AD85-0EE59C875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C3332F2-B548-4FEC-9A8A-19447EB6C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62A98F7-5D2F-40AF-8FAE-7546816B9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F0C103B-B553-4DAA-A2B5-3AC661379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79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3061D0-0FE1-4FFE-9956-C0BC4629F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1D8733C-ECD9-4896-B869-6439E113C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7C10770-DE65-4244-B3B6-96CF25D8F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8102D6D-4706-4FD1-9D27-F72374FC5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88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CB630AC-FED3-4D40-9892-D74246377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A139E1B-A75B-48EB-9768-02A4819C1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6F30544-9797-4DA2-B008-273DE1D1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29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26CCFD2-5837-4424-B9A3-5CE6127A9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D5A1EE9-0031-4AA1-B5E8-BAB2594B1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0B9AAA1-88EA-44D2-A425-E64A477D2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329B6A4-204C-4E9F-AA7C-3125B8B4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94BBBA-802F-4A70-8E42-EED9C5755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1075D32-C04D-4A54-96E1-6D91223B4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6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92FA9D8-0829-463C-8D80-D86C20AB4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7878627-AE6B-4A4C-A4D4-311A6D0186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144B182-B7C2-4A5F-8E7E-AC33C0C17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1E75FEA-D4DC-4DC0-8C47-DFE27F82F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C48CC1E-7868-4E07-ACCA-03E9815F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C8D6398-9635-448B-8159-6BBF8ED26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14348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060EE335-2EB7-4160-BBC0-B57C7297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EA62AE3-E1AA-4FB2-8DCC-52359F178B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A2FAD38-FC6A-4AD3-972B-C5B09CFCD6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D2C6E15-B8BF-412A-B154-7227B04D05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90CA545-9B02-469B-9242-2948D812C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77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204;p16">
            <a:extLst>
              <a:ext uri="{FF2B5EF4-FFF2-40B4-BE49-F238E27FC236}">
                <a16:creationId xmlns:a16="http://schemas.microsoft.com/office/drawing/2014/main" id="{6D2FC1BA-1964-5F16-41E4-6118832A10C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0" lvl="0" indent="0" algn="ctr" rtl="0">
              <a:spcAft>
                <a:spcPts val="0"/>
              </a:spcAft>
              <a:buClr>
                <a:schemeClr val="dk1"/>
              </a:buClr>
              <a:buSzPts val="4400"/>
            </a:pPr>
            <a:r>
              <a:rPr lang="nb-NO" dirty="0">
                <a:latin typeface="Calibri"/>
                <a:cs typeface="Calibri"/>
              </a:rPr>
              <a:t>Tema: Liv og død</a:t>
            </a:r>
            <a:endParaRPr lang="nb-no" b="1" kern="1200" dirty="0">
              <a:latin typeface="+mn-lt"/>
              <a:ea typeface="+mj-ea"/>
              <a:cs typeface="+mj-cs"/>
            </a:endParaRPr>
          </a:p>
        </p:txBody>
      </p:sp>
      <p:sp>
        <p:nvSpPr>
          <p:cNvPr id="2" name="Undertittel 1">
            <a:extLst>
              <a:ext uri="{FF2B5EF4-FFF2-40B4-BE49-F238E27FC236}">
                <a16:creationId xmlns:a16="http://schemas.microsoft.com/office/drawing/2014/main" id="{15AA5C1E-C64D-2BB8-46AA-B10E251708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Veke 1–2</a:t>
            </a:r>
          </a:p>
        </p:txBody>
      </p:sp>
      <p:pic>
        <p:nvPicPr>
          <p:cNvPr id="16" name="Google Shape;91;p1">
            <a:extLst>
              <a:ext uri="{FF2B5EF4-FFF2-40B4-BE49-F238E27FC236}">
                <a16:creationId xmlns:a16="http://schemas.microsoft.com/office/drawing/2014/main" id="{8EC2E617-67CF-9EDB-9F3B-A1A0AB8F606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510528"/>
            <a:ext cx="12192000" cy="343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9377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n-NO" b="1" dirty="0">
                <a:latin typeface="+mn-lt"/>
              </a:rPr>
              <a:t>Den eldre Edda (1200-talet): «Voluspå»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874971" cy="4351338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nn-NO" sz="2000" b="1" dirty="0">
                <a:cs typeface="Calibri"/>
              </a:rPr>
              <a:t>Felles</a:t>
            </a:r>
            <a:endParaRPr lang="nn-NO" sz="2000" b="1" dirty="0"/>
          </a:p>
          <a:p>
            <a:r>
              <a:rPr lang="nn-NO" sz="2000" dirty="0">
                <a:cs typeface="Calibri"/>
              </a:rPr>
              <a:t>Vi les teksten på side 427–428. </a:t>
            </a:r>
            <a:endParaRPr lang="nn-NO" sz="2000" dirty="0"/>
          </a:p>
          <a:p>
            <a:r>
              <a:rPr lang="nn-NO" sz="2000" dirty="0">
                <a:cs typeface="Calibri"/>
              </a:rPr>
              <a:t>Vi stoppar etter kvar strofe for å prøve å få tak i kva dette handlar om. </a:t>
            </a:r>
          </a:p>
          <a:p>
            <a:r>
              <a:rPr lang="nn-NO" sz="2000" dirty="0">
                <a:cs typeface="Calibri"/>
              </a:rPr>
              <a:t>Kva har denne teksten med liv og død å gjere?</a:t>
            </a:r>
          </a:p>
          <a:p>
            <a:endParaRPr lang="nn-NO" sz="2000" dirty="0">
              <a:cs typeface="Calibri"/>
            </a:endParaRPr>
          </a:p>
          <a:p>
            <a:pPr marL="0" indent="0">
              <a:buNone/>
            </a:pPr>
            <a:r>
              <a:rPr lang="nn-NO" sz="2000" b="1" dirty="0">
                <a:cs typeface="Calibri"/>
              </a:rPr>
              <a:t>I grupper</a:t>
            </a:r>
          </a:p>
          <a:p>
            <a:r>
              <a:rPr lang="nn-NO" sz="2000" dirty="0">
                <a:cs typeface="Calibri"/>
              </a:rPr>
              <a:t>Jobb med oppgåvene på side 429. Ta ein felles gjennomgang til slutt. </a:t>
            </a:r>
          </a:p>
          <a:p>
            <a:pPr marL="0" indent="0" algn="r">
              <a:buNone/>
            </a:pPr>
            <a:endParaRPr lang="nn-NO" sz="1600" dirty="0">
              <a:solidFill>
                <a:srgbClr val="CC3399"/>
              </a:solidFill>
            </a:endParaRPr>
          </a:p>
          <a:p>
            <a:pPr marL="0" indent="0" rtl="0">
              <a:buNone/>
            </a:pPr>
            <a:endParaRPr lang="nn-NO" sz="1800" dirty="0"/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DD8BD2BC-ED6C-6D6A-2240-82841601868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040" t="12913" r="28060" b="67880"/>
          <a:stretch/>
        </p:blipFill>
        <p:spPr>
          <a:xfrm>
            <a:off x="6013093" y="2408847"/>
            <a:ext cx="5858985" cy="2962656"/>
          </a:xfrm>
          <a:prstGeom prst="rect">
            <a:avLst/>
          </a:prstGeom>
        </p:spPr>
      </p:pic>
      <p:pic>
        <p:nvPicPr>
          <p:cNvPr id="11" name="Google Shape;91;p1">
            <a:extLst>
              <a:ext uri="{FF2B5EF4-FFF2-40B4-BE49-F238E27FC236}">
                <a16:creationId xmlns:a16="http://schemas.microsoft.com/office/drawing/2014/main" id="{6FC49D2E-8D3B-2D60-BB66-5DDF5AC0A3B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6510528"/>
            <a:ext cx="12192000" cy="343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29101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n-NO" b="1" dirty="0">
                <a:latin typeface="+mn-lt"/>
              </a:rPr>
              <a:t>Oppgåve: arbeid med eg-ser-modellen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DD9F953-8D86-49EE-4DC7-7AD9CFCE095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n-NO" sz="2400" b="1" dirty="0">
                <a:cs typeface="Calibri"/>
              </a:rPr>
              <a:t>Felles</a:t>
            </a:r>
            <a:endParaRPr lang="nn-NO" sz="2400" dirty="0">
              <a:cs typeface="Calibri"/>
            </a:endParaRPr>
          </a:p>
          <a:p>
            <a:r>
              <a:rPr lang="nn-NO" sz="2400" dirty="0">
                <a:cs typeface="Calibri"/>
              </a:rPr>
              <a:t>Bruk eg-ser-modellen på side 144. </a:t>
            </a:r>
            <a:endParaRPr lang="nn-NO" sz="2400" dirty="0"/>
          </a:p>
          <a:p>
            <a:r>
              <a:rPr lang="nn-NO" sz="2400" dirty="0">
                <a:cs typeface="Calibri"/>
              </a:rPr>
              <a:t>Skriv stikkord om «Voluspå» under verdssyn og menneskesyn. </a:t>
            </a:r>
          </a:p>
          <a:p>
            <a:r>
              <a:rPr lang="nn-NO" sz="2400" dirty="0">
                <a:cs typeface="Calibri"/>
              </a:rPr>
              <a:t>Skriv stikkord om </a:t>
            </a:r>
            <a:r>
              <a:rPr lang="nn-NO" sz="2400" i="1" dirty="0">
                <a:cs typeface="Calibri"/>
              </a:rPr>
              <a:t>Min kamp </a:t>
            </a:r>
            <a:r>
              <a:rPr lang="nn-NO" sz="2400" dirty="0">
                <a:cs typeface="Calibri"/>
              </a:rPr>
              <a:t>under verdssyn og menneskesyn. </a:t>
            </a:r>
          </a:p>
          <a:p>
            <a:r>
              <a:rPr lang="nn-NO" sz="2400" dirty="0">
                <a:cs typeface="Calibri"/>
              </a:rPr>
              <a:t>Skriv stikkord om «[En dag leser </a:t>
            </a:r>
            <a:r>
              <a:rPr lang="nn-NO" sz="2400" dirty="0" err="1">
                <a:cs typeface="Calibri"/>
              </a:rPr>
              <a:t>jeg</a:t>
            </a:r>
            <a:r>
              <a:rPr lang="nn-NO" sz="2400" dirty="0">
                <a:cs typeface="Calibri"/>
              </a:rPr>
              <a:t>]» under samfunn og menneskesyn.</a:t>
            </a:r>
            <a:endParaRPr lang="nn-NO" sz="1800" dirty="0">
              <a:solidFill>
                <a:srgbClr val="CC3399"/>
              </a:solidFill>
            </a:endParaRPr>
          </a:p>
          <a:p>
            <a:endParaRPr lang="nn-NO" sz="2400" dirty="0"/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0E94E713-FC1B-712D-F908-8CE463B4FC8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3"/>
          <a:srcRect l="227" t="11679" r="-226" b="7099"/>
          <a:stretch/>
        </p:blipFill>
        <p:spPr>
          <a:xfrm>
            <a:off x="1801271" y="1825625"/>
            <a:ext cx="3182091" cy="3825850"/>
          </a:xfrm>
          <a:prstGeom prst="rect">
            <a:avLst/>
          </a:prstGeom>
          <a:effectLst/>
        </p:spPr>
      </p:pic>
      <p:pic>
        <p:nvPicPr>
          <p:cNvPr id="2" name="Google Shape;91;p1">
            <a:extLst>
              <a:ext uri="{FF2B5EF4-FFF2-40B4-BE49-F238E27FC236}">
                <a16:creationId xmlns:a16="http://schemas.microsoft.com/office/drawing/2014/main" id="{AC478E7C-5EFB-F96A-C452-5DBEC35F3F85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6510528"/>
            <a:ext cx="12192000" cy="343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5490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n-NO" b="1" dirty="0">
                <a:latin typeface="+mn-lt"/>
              </a:rPr>
              <a:t>Oppgåve: arbeid med eg-ser-modellen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marL="0" indent="0" algn="r">
              <a:buNone/>
            </a:pPr>
            <a:endParaRPr lang="nb-NO" sz="2400" dirty="0">
              <a:solidFill>
                <a:srgbClr val="CC3399"/>
              </a:solidFill>
            </a:endParaRPr>
          </a:p>
          <a:p>
            <a:pPr marL="0" indent="0" rtl="0">
              <a:buNone/>
            </a:pP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59695EB-6428-3C60-E07B-A80400CB72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46433" y="1825625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n-NO" b="1" dirty="0">
                <a:cs typeface="Calibri"/>
              </a:rPr>
              <a:t>Felles</a:t>
            </a:r>
          </a:p>
          <a:p>
            <a:pPr marL="0" indent="0">
              <a:buNone/>
            </a:pPr>
            <a:r>
              <a:rPr lang="nn-NO" dirty="0">
                <a:cs typeface="Calibri"/>
              </a:rPr>
              <a:t>På tavla:</a:t>
            </a:r>
            <a:endParaRPr lang="nn-NO" dirty="0"/>
          </a:p>
          <a:p>
            <a:pPr lvl="1"/>
            <a:r>
              <a:rPr lang="nn-NO" dirty="0">
                <a:cs typeface="Calibri"/>
              </a:rPr>
              <a:t>Samanlikn og diskuter likskapar og ulikskapar mellom tekstane ut frå det som de har notert.</a:t>
            </a:r>
          </a:p>
          <a:p>
            <a:pPr marL="0" indent="0">
              <a:buNone/>
            </a:pPr>
            <a:endParaRPr lang="nn-NO" dirty="0"/>
          </a:p>
        </p:txBody>
      </p:sp>
      <p:pic>
        <p:nvPicPr>
          <p:cNvPr id="6" name="Plassholder for innhold 4">
            <a:extLst>
              <a:ext uri="{FF2B5EF4-FFF2-40B4-BE49-F238E27FC236}">
                <a16:creationId xmlns:a16="http://schemas.microsoft.com/office/drawing/2014/main" id="{B58866A4-A2AD-AE96-6197-87D1F858D13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7" t="11679" r="-226" b="7099"/>
          <a:stretch/>
        </p:blipFill>
        <p:spPr>
          <a:xfrm>
            <a:off x="1801271" y="1825625"/>
            <a:ext cx="3182091" cy="3825850"/>
          </a:xfrm>
          <a:prstGeom prst="rect">
            <a:avLst/>
          </a:prstGeom>
          <a:effectLst/>
        </p:spPr>
      </p:pic>
      <p:pic>
        <p:nvPicPr>
          <p:cNvPr id="7" name="Google Shape;91;p1">
            <a:extLst>
              <a:ext uri="{FF2B5EF4-FFF2-40B4-BE49-F238E27FC236}">
                <a16:creationId xmlns:a16="http://schemas.microsoft.com/office/drawing/2014/main" id="{7BBD730E-EB6E-3F05-0E14-09EEB6A86F3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6510528"/>
            <a:ext cx="12192000" cy="343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7719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Oppsummering: skriveøving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</a:pPr>
            <a:r>
              <a:rPr lang="nb-NO" sz="2400" b="1" dirty="0">
                <a:ea typeface="+mn-lt"/>
                <a:cs typeface="+mn-lt"/>
              </a:rPr>
              <a:t>Individuelt</a:t>
            </a:r>
            <a:endParaRPr lang="en-US" sz="2400" b="1" dirty="0">
              <a:ea typeface="+mn-lt"/>
              <a:cs typeface="+mn-lt"/>
            </a:endParaRPr>
          </a:p>
          <a:p>
            <a:r>
              <a:rPr lang="nb-NO" sz="2400" dirty="0">
                <a:ea typeface="+mn-lt"/>
                <a:cs typeface="+mn-lt"/>
              </a:rPr>
              <a:t>Vel </a:t>
            </a:r>
            <a:r>
              <a:rPr lang="nn-NO" sz="2400" dirty="0">
                <a:ea typeface="+mn-lt"/>
                <a:cs typeface="+mn-lt"/>
              </a:rPr>
              <a:t>ein av tekstane vi har </a:t>
            </a:r>
            <a:r>
              <a:rPr lang="nb-NO" sz="2400" dirty="0">
                <a:ea typeface="+mn-lt"/>
                <a:cs typeface="+mn-lt"/>
              </a:rPr>
              <a:t>lese til no. Du skal skrive eit avsnitt om synet på liv og død i teksten du vel. </a:t>
            </a:r>
            <a:endParaRPr lang="en-US" sz="2400" dirty="0">
              <a:ea typeface="+mn-lt"/>
              <a:cs typeface="+mn-lt"/>
            </a:endParaRPr>
          </a:p>
          <a:p>
            <a:r>
              <a:rPr lang="nb-NO" sz="2400" dirty="0">
                <a:ea typeface="+mn-lt"/>
                <a:cs typeface="+mn-lt"/>
              </a:rPr>
              <a:t>Du kan starte avsnittet med «Temaet død kjem til uttrykk i teksten …».</a:t>
            </a:r>
          </a:p>
          <a:p>
            <a:r>
              <a:rPr lang="nb-NO" sz="2400" dirty="0">
                <a:cs typeface="Calibri" panose="020F0502020204030204"/>
              </a:rPr>
              <a:t>Hugs å bruke eit sitat. </a:t>
            </a:r>
          </a:p>
          <a:p>
            <a:r>
              <a:rPr lang="nb-NO" sz="2400" dirty="0">
                <a:ea typeface="+mn-lt"/>
                <a:cs typeface="+mn-lt"/>
              </a:rPr>
              <a:t>Sjå tips til avsnitt på side 17.</a:t>
            </a:r>
            <a:endParaRPr lang="nb-NO" sz="2400" dirty="0">
              <a:cs typeface="Calibri" panose="020F0502020204030204"/>
            </a:endParaRPr>
          </a:p>
          <a:p>
            <a:endParaRPr lang="nb-NO" sz="2400" dirty="0">
              <a:cs typeface="Calibri" panose="020F0502020204030204"/>
            </a:endParaRPr>
          </a:p>
          <a:p>
            <a:pPr marL="0" indent="0">
              <a:buNone/>
            </a:pPr>
            <a:r>
              <a:rPr lang="nb-NO" sz="2400" b="1" dirty="0">
                <a:cs typeface="Calibri" panose="020F0502020204030204"/>
              </a:rPr>
              <a:t>I grupper</a:t>
            </a:r>
          </a:p>
          <a:p>
            <a:r>
              <a:rPr lang="nb-NO" sz="2400" dirty="0">
                <a:cs typeface="Calibri" panose="020F0502020204030204"/>
              </a:rPr>
              <a:t>Del avsnitta med</a:t>
            </a:r>
            <a:r>
              <a:rPr lang="nn-NO" sz="2400" dirty="0">
                <a:cs typeface="Calibri" panose="020F0502020204030204"/>
              </a:rPr>
              <a:t> kvarandre </a:t>
            </a:r>
            <a:r>
              <a:rPr lang="nb-NO" sz="2400" dirty="0">
                <a:cs typeface="Calibri" panose="020F0502020204030204"/>
              </a:rPr>
              <a:t>og gi ei konkret tilbakemelding. </a:t>
            </a:r>
          </a:p>
          <a:p>
            <a:pPr marL="0" indent="0" algn="r">
              <a:buNone/>
            </a:pPr>
            <a:endParaRPr lang="nb-NO" sz="1800" dirty="0">
              <a:solidFill>
                <a:srgbClr val="CC3399"/>
              </a:solidFill>
            </a:endParaRPr>
          </a:p>
          <a:p>
            <a:pPr marL="0" indent="0" rtl="0">
              <a:buNone/>
            </a:pPr>
            <a:endParaRPr lang="nb-NO" sz="2000" dirty="0"/>
          </a:p>
        </p:txBody>
      </p:sp>
      <p:pic>
        <p:nvPicPr>
          <p:cNvPr id="3" name="Google Shape;91;p1">
            <a:extLst>
              <a:ext uri="{FF2B5EF4-FFF2-40B4-BE49-F238E27FC236}">
                <a16:creationId xmlns:a16="http://schemas.microsoft.com/office/drawing/2014/main" id="{49E17B68-6D33-897C-842B-BD30A3400CA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510528"/>
            <a:ext cx="12192000" cy="343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4028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Mål for perioden 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/>
          <a:p>
            <a:r>
              <a:rPr lang="nn-NO" dirty="0">
                <a:cs typeface="Calibri"/>
              </a:rPr>
              <a:t>Du skal lese og tolke ulike tekstar frå ulike tider og reflektere rundt felles tematikk. </a:t>
            </a:r>
          </a:p>
          <a:p>
            <a:r>
              <a:rPr lang="nn-NO" dirty="0">
                <a:cs typeface="Calibri"/>
              </a:rPr>
              <a:t>Du skal utforske og samanlikne tekstar og bruke eit relevant fagspråk, både skriftleg og munnleg. </a:t>
            </a:r>
          </a:p>
          <a:p>
            <a:r>
              <a:rPr lang="nn-NO" dirty="0">
                <a:cs typeface="Calibri"/>
              </a:rPr>
              <a:t>Du skal øve på å skrive ein kort og presis tekst om eit gitt tema, med vekt på gode avsnitt. </a:t>
            </a:r>
          </a:p>
          <a:p>
            <a:r>
              <a:rPr lang="nn-NO" dirty="0">
                <a:cs typeface="Calibri"/>
              </a:rPr>
              <a:t>Du skal bruke </a:t>
            </a:r>
            <a:r>
              <a:rPr lang="nn-NO" dirty="0">
                <a:ea typeface="+mn-lt"/>
                <a:cs typeface="+mn-lt"/>
              </a:rPr>
              <a:t>fagkunnskapar og eit presist fagspråk i utforskande samtalar og diskusjonar om norskfaglege emne.</a:t>
            </a:r>
          </a:p>
          <a:p>
            <a:pPr rtl="0">
              <a:spcBef>
                <a:spcPts val="0"/>
              </a:spcBef>
              <a:buClr>
                <a:schemeClr val="dk1"/>
              </a:buClr>
              <a:buSzPts val="2800"/>
            </a:pPr>
            <a:endParaRPr lang="en-US" dirty="0"/>
          </a:p>
        </p:txBody>
      </p:sp>
      <p:pic>
        <p:nvPicPr>
          <p:cNvPr id="2" name="Google Shape;91;p1">
            <a:extLst>
              <a:ext uri="{FF2B5EF4-FFF2-40B4-BE49-F238E27FC236}">
                <a16:creationId xmlns:a16="http://schemas.microsoft.com/office/drawing/2014/main" id="{EA158E23-2416-ED40-4DF6-5CAE3220228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510528"/>
            <a:ext cx="12192000" cy="3437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Plan for veke 1</a:t>
            </a:r>
            <a:r>
              <a:rPr lang="nb-NO" b="1" dirty="0">
                <a:latin typeface="+mn-lt"/>
              </a:rPr>
              <a:t>–</a:t>
            </a:r>
            <a:r>
              <a:rPr lang="nb-no" b="1" dirty="0">
                <a:latin typeface="+mn-lt"/>
              </a:rPr>
              <a:t>2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/>
          <a:p>
            <a:r>
              <a:rPr lang="nn-NO" sz="2400" dirty="0">
                <a:ea typeface="+mn-lt"/>
                <a:cs typeface="+mn-lt"/>
              </a:rPr>
              <a:t>Introduksjon til temaet liv og død</a:t>
            </a:r>
            <a:endParaRPr lang="nb-NO" sz="2400" dirty="0">
              <a:ea typeface="+mn-lt"/>
              <a:cs typeface="+mn-lt"/>
            </a:endParaRPr>
          </a:p>
          <a:p>
            <a:r>
              <a:rPr lang="nb-NO" sz="2400" dirty="0">
                <a:ea typeface="+mn-lt"/>
                <a:cs typeface="+mn-lt"/>
              </a:rPr>
              <a:t>Arbeid med teksten «[En dag leser jeg]» av Hege Susanne Bergan</a:t>
            </a:r>
          </a:p>
          <a:p>
            <a:r>
              <a:rPr lang="nb-NO" sz="2400" dirty="0">
                <a:ea typeface="+mn-lt"/>
                <a:cs typeface="+mn-lt"/>
              </a:rPr>
              <a:t>Arbeid med teksten </a:t>
            </a:r>
            <a:r>
              <a:rPr lang="nb-NO" sz="2400" i="1" dirty="0">
                <a:ea typeface="+mn-lt"/>
                <a:cs typeface="+mn-lt"/>
              </a:rPr>
              <a:t>Min kamp </a:t>
            </a:r>
            <a:r>
              <a:rPr lang="nb-NO" sz="2400" dirty="0">
                <a:ea typeface="+mn-lt"/>
                <a:cs typeface="+mn-lt"/>
              </a:rPr>
              <a:t>av Karl Ove Knausgård</a:t>
            </a:r>
          </a:p>
          <a:p>
            <a:r>
              <a:rPr lang="nb-NO" sz="2400" dirty="0">
                <a:ea typeface="+mn-lt"/>
                <a:cs typeface="+mn-lt"/>
              </a:rPr>
              <a:t>Arbeid med liv og død i </a:t>
            </a:r>
            <a:r>
              <a:rPr lang="nn-NO" sz="2400" dirty="0">
                <a:ea typeface="+mn-lt"/>
                <a:cs typeface="+mn-lt"/>
              </a:rPr>
              <a:t>eldre tekstar: «Voluspå» frå </a:t>
            </a:r>
            <a:r>
              <a:rPr lang="nn-NO" sz="2400" i="1" dirty="0">
                <a:ea typeface="+mn-lt"/>
                <a:cs typeface="+mn-lt"/>
              </a:rPr>
              <a:t>Den eldre Edda</a:t>
            </a:r>
            <a:endParaRPr lang="nn-NO" sz="2400" dirty="0">
              <a:ea typeface="+mn-lt"/>
              <a:cs typeface="+mn-lt"/>
            </a:endParaRPr>
          </a:p>
          <a:p>
            <a:r>
              <a:rPr lang="nn-NO" sz="2400" dirty="0">
                <a:ea typeface="+mn-lt"/>
                <a:cs typeface="+mn-lt"/>
              </a:rPr>
              <a:t>Arbeid med eg-ser-modellen</a:t>
            </a:r>
            <a:endParaRPr lang="nn-NO" sz="2400" dirty="0"/>
          </a:p>
          <a:p>
            <a:r>
              <a:rPr lang="nn-NO" sz="2400" dirty="0">
                <a:ea typeface="+mn-lt"/>
                <a:cs typeface="+mn-lt"/>
              </a:rPr>
              <a:t>Refleksjonsrunde om temaet liv og død i eldre og nyare tekstar</a:t>
            </a:r>
          </a:p>
          <a:p>
            <a:r>
              <a:rPr lang="nb-NO" sz="2400" dirty="0">
                <a:ea typeface="+mn-lt"/>
                <a:cs typeface="+mn-lt"/>
              </a:rPr>
              <a:t>Oppsummering: skriveøving</a:t>
            </a:r>
          </a:p>
          <a:p>
            <a:pPr marL="0" indent="0" rtl="0">
              <a:spcBef>
                <a:spcPts val="0"/>
              </a:spcBef>
              <a:buClr>
                <a:schemeClr val="dk1"/>
              </a:buClr>
              <a:buSzPts val="2800"/>
              <a:buNone/>
            </a:pPr>
            <a:endParaRPr lang="en-US" sz="2400" dirty="0"/>
          </a:p>
        </p:txBody>
      </p:sp>
      <p:pic>
        <p:nvPicPr>
          <p:cNvPr id="2" name="Google Shape;91;p1">
            <a:extLst>
              <a:ext uri="{FF2B5EF4-FFF2-40B4-BE49-F238E27FC236}">
                <a16:creationId xmlns:a16="http://schemas.microsoft.com/office/drawing/2014/main" id="{C4C0E6A5-66DA-1F81-0605-9AD48F1AE69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510528"/>
            <a:ext cx="12192000" cy="343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2325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Liv og død 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815E084D-4163-7216-ECF6-1E43D6A459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25652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Felles: </a:t>
            </a:r>
          </a:p>
          <a:p>
            <a:r>
              <a:rPr lang="nn-NO" sz="2400" dirty="0">
                <a:cs typeface="Calibri"/>
              </a:rPr>
              <a:t>Kva tenker du på når du ser overskrifta her?</a:t>
            </a:r>
            <a:endParaRPr lang="nn-NO" sz="2400" dirty="0"/>
          </a:p>
          <a:p>
            <a:r>
              <a:rPr lang="nn-NO" sz="2400" dirty="0">
                <a:cs typeface="Calibri"/>
              </a:rPr>
              <a:t>Mange tekstar handlar om liv og død. Kvifor trur du at så mange skriv om det?</a:t>
            </a:r>
          </a:p>
          <a:p>
            <a:r>
              <a:rPr lang="nn-NO" sz="2400" dirty="0">
                <a:cs typeface="Calibri"/>
              </a:rPr>
              <a:t>Kva legg vi i forståinga av omgrepet «liv»?</a:t>
            </a:r>
          </a:p>
          <a:p>
            <a:r>
              <a:rPr lang="nn-NO" sz="2400" dirty="0">
                <a:cs typeface="Calibri"/>
              </a:rPr>
              <a:t>Kva tenker du om det religiøse knytt til det med døden?</a:t>
            </a: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3" name="Google Shape;91;p1">
            <a:extLst>
              <a:ext uri="{FF2B5EF4-FFF2-40B4-BE49-F238E27FC236}">
                <a16:creationId xmlns:a16="http://schemas.microsoft.com/office/drawing/2014/main" id="{DFF5E805-9237-0B5D-9347-D4743699587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510528"/>
            <a:ext cx="12192000" cy="343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4564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n-NO" b="1" dirty="0">
                <a:latin typeface="+mn-lt"/>
              </a:rPr>
              <a:t>Lesestrategiar: arbeid med tekstar frå ulike tider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72C94B-2A89-C803-73C3-178019F74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nn-NO" sz="2400" dirty="0">
                <a:cs typeface="Calibri"/>
              </a:rPr>
              <a:t>Desse vekene skal du lese ulike tekstar frå ulike tider. Nokre av desse vil ha vanskelege ord som kan vere vanskelege å forstå med ein gong. </a:t>
            </a:r>
          </a:p>
          <a:p>
            <a:r>
              <a:rPr lang="nn-NO" sz="2400" dirty="0">
                <a:cs typeface="Calibri"/>
              </a:rPr>
              <a:t>Då er det nyttig med lesestrategiar. </a:t>
            </a:r>
          </a:p>
          <a:p>
            <a:r>
              <a:rPr lang="nn-NO" sz="2400" dirty="0">
                <a:cs typeface="Calibri"/>
              </a:rPr>
              <a:t>Vi stoppar opp undervegs i leseprosessen, bruker Post-It-lappar, ordboka eller internett når vi lurer på noko. Spør ein medelev – det er ofte lurt.</a:t>
            </a:r>
          </a:p>
          <a:p>
            <a:endParaRPr lang="nn-NO" sz="2400" dirty="0">
              <a:cs typeface="Calibri"/>
            </a:endParaRPr>
          </a:p>
          <a:p>
            <a:r>
              <a:rPr lang="nn-NO" sz="2400" dirty="0">
                <a:ea typeface="+mn-lt"/>
                <a:cs typeface="+mn-lt"/>
              </a:rPr>
              <a:t>Sjå side 142–143 for tips.</a:t>
            </a:r>
            <a:endParaRPr lang="nn-NO" sz="2400" dirty="0"/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2" name="Google Shape;91;p1">
            <a:extLst>
              <a:ext uri="{FF2B5EF4-FFF2-40B4-BE49-F238E27FC236}">
                <a16:creationId xmlns:a16="http://schemas.microsoft.com/office/drawing/2014/main" id="{DCFDCC93-33CF-D5AE-5CFC-48B3267EA5D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510528"/>
            <a:ext cx="12192000" cy="343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307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Hege Susanne Bergan (2018): «[En dag leser jeg]»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1262"/>
            <a:ext cx="10515600" cy="4351338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nn-NO" sz="2400" b="1" dirty="0">
                <a:cs typeface="Calibri"/>
              </a:rPr>
              <a:t>Felles</a:t>
            </a:r>
          </a:p>
          <a:p>
            <a:r>
              <a:rPr lang="nn-NO" sz="2400" dirty="0">
                <a:cs typeface="Calibri"/>
              </a:rPr>
              <a:t>Vi les teksten høgt saman. </a:t>
            </a:r>
          </a:p>
          <a:p>
            <a:pPr marL="0" indent="0">
              <a:buNone/>
            </a:pPr>
            <a:endParaRPr lang="nn-NO" sz="2400" dirty="0">
              <a:cs typeface="Calibri"/>
            </a:endParaRPr>
          </a:p>
          <a:p>
            <a:pPr marL="0" indent="0">
              <a:buNone/>
            </a:pPr>
            <a:r>
              <a:rPr lang="nn-NO" sz="2400" b="1" dirty="0">
                <a:cs typeface="Calibri"/>
              </a:rPr>
              <a:t>Individuelt</a:t>
            </a:r>
          </a:p>
          <a:p>
            <a:r>
              <a:rPr lang="nn-NO" sz="2400" dirty="0">
                <a:cs typeface="Calibri"/>
              </a:rPr>
              <a:t>Kva er motivet i diktet? Teikn og skriv. </a:t>
            </a:r>
          </a:p>
          <a:p>
            <a:r>
              <a:rPr lang="nn-NO" sz="2400" dirty="0">
                <a:ea typeface="+mn-lt"/>
                <a:cs typeface="+mn-lt"/>
              </a:rPr>
              <a:t>Kva tankar om liv og død får du etter å ha lese diktet? Skriv ned. </a:t>
            </a:r>
          </a:p>
          <a:p>
            <a:pPr marL="0" indent="0" rtl="0">
              <a:buNone/>
            </a:pPr>
            <a:endParaRPr lang="nn-NO" sz="2400" dirty="0"/>
          </a:p>
          <a:p>
            <a:pPr marL="0" indent="0" rtl="0">
              <a:buNone/>
            </a:pPr>
            <a:endParaRPr lang="nn-NO" sz="2400" dirty="0"/>
          </a:p>
        </p:txBody>
      </p:sp>
      <p:pic>
        <p:nvPicPr>
          <p:cNvPr id="3" name="Google Shape;91;p1">
            <a:extLst>
              <a:ext uri="{FF2B5EF4-FFF2-40B4-BE49-F238E27FC236}">
                <a16:creationId xmlns:a16="http://schemas.microsoft.com/office/drawing/2014/main" id="{26100E56-377F-ABDD-57BE-017B52119EA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510528"/>
            <a:ext cx="12192000" cy="343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9061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Karl Ove Knausgård (2009): </a:t>
            </a:r>
            <a:r>
              <a:rPr lang="nb-NO" b="1" i="1" dirty="0">
                <a:latin typeface="+mn-lt"/>
              </a:rPr>
              <a:t>Min kamp 1</a:t>
            </a:r>
            <a:endParaRPr b="1" i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</a:pPr>
            <a:r>
              <a:rPr lang="nn-NO" b="1" dirty="0">
                <a:cs typeface="Calibri"/>
              </a:rPr>
              <a:t>Felles</a:t>
            </a:r>
          </a:p>
          <a:p>
            <a:r>
              <a:rPr lang="nn-NO" dirty="0">
                <a:cs typeface="Calibri"/>
              </a:rPr>
              <a:t>Vi les utdraget på side 379–382.</a:t>
            </a:r>
          </a:p>
          <a:p>
            <a:r>
              <a:rPr lang="nn-NO" dirty="0">
                <a:cs typeface="Calibri"/>
              </a:rPr>
              <a:t>Kva slags syn på døden kjem fram i denne teksten?</a:t>
            </a:r>
          </a:p>
          <a:p>
            <a:endParaRPr lang="nn-NO" dirty="0">
              <a:cs typeface="Calibri"/>
            </a:endParaRPr>
          </a:p>
          <a:p>
            <a:pPr marL="0" indent="0">
              <a:buNone/>
            </a:pPr>
            <a:r>
              <a:rPr lang="nn-NO" b="1" dirty="0">
                <a:cs typeface="Calibri"/>
              </a:rPr>
              <a:t>Individuelt</a:t>
            </a:r>
          </a:p>
          <a:p>
            <a:r>
              <a:rPr lang="nn-NO" dirty="0">
                <a:cs typeface="Calibri"/>
              </a:rPr>
              <a:t>Oppsummer utdraget med fire setningar. </a:t>
            </a:r>
          </a:p>
          <a:p>
            <a:pPr marL="0" indent="0" rtl="0">
              <a:buNone/>
            </a:pPr>
            <a:endParaRPr lang="nn-NO" dirty="0"/>
          </a:p>
        </p:txBody>
      </p:sp>
      <p:pic>
        <p:nvPicPr>
          <p:cNvPr id="3" name="Google Shape;91;p1">
            <a:extLst>
              <a:ext uri="{FF2B5EF4-FFF2-40B4-BE49-F238E27FC236}">
                <a16:creationId xmlns:a16="http://schemas.microsoft.com/office/drawing/2014/main" id="{469CA75F-B23F-CE52-4A19-8F6355564EA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510528"/>
            <a:ext cx="12192000" cy="343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94187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n-NO" b="1" dirty="0">
                <a:latin typeface="+mn-lt"/>
              </a:rPr>
              <a:t>Oppsummering av samtidstekstane 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22229" cy="4351338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Felles</a:t>
            </a:r>
            <a:endParaRPr lang="nb-NO" sz="2400" b="1" dirty="0"/>
          </a:p>
          <a:p>
            <a:r>
              <a:rPr lang="nn-NO" sz="2400" dirty="0">
                <a:cs typeface="Calibri"/>
              </a:rPr>
              <a:t>Kva kan desse tekstane fortelje oss om synet på liv og død i det samfunnet vi lever i?</a:t>
            </a:r>
          </a:p>
          <a:p>
            <a:r>
              <a:rPr lang="nn-NO" sz="2400" dirty="0">
                <a:cs typeface="Calibri"/>
              </a:rPr>
              <a:t>Er det noko med døden som tekstane ikkje tek opp?</a:t>
            </a:r>
          </a:p>
          <a:p>
            <a:endParaRPr lang="nn-NO" sz="2400" dirty="0">
              <a:cs typeface="Calibri"/>
            </a:endParaRPr>
          </a:p>
          <a:p>
            <a:pPr marL="0" indent="0">
              <a:buNone/>
            </a:pPr>
            <a:r>
              <a:rPr lang="nn-NO" sz="2400" b="1" dirty="0">
                <a:cs typeface="Calibri"/>
              </a:rPr>
              <a:t>Individuelt</a:t>
            </a:r>
          </a:p>
          <a:p>
            <a:r>
              <a:rPr lang="nn-NO" sz="2400" dirty="0">
                <a:ea typeface="+mn-lt"/>
                <a:cs typeface="+mn-lt"/>
              </a:rPr>
              <a:t>No har du lese eit dikt og eit romanutdrag.</a:t>
            </a:r>
            <a:r>
              <a:rPr lang="nn-NO" sz="2400" dirty="0">
                <a:cs typeface="Calibri"/>
              </a:rPr>
              <a:t> Dersom du skulle skrive ein tekst om liv og død, kva ville du ha skrive, og kva for ein sjanger ville du ha valt?</a:t>
            </a:r>
          </a:p>
          <a:p>
            <a:pPr marL="0" indent="0" algn="r">
              <a:buNone/>
            </a:pPr>
            <a:endParaRPr lang="nb-NO" sz="2000" dirty="0"/>
          </a:p>
          <a:p>
            <a:pPr marL="0" indent="0" rtl="0">
              <a:buNone/>
            </a:pPr>
            <a:endParaRPr lang="nb-NO" sz="2000" dirty="0"/>
          </a:p>
        </p:txBody>
      </p:sp>
      <p:pic>
        <p:nvPicPr>
          <p:cNvPr id="3" name="Google Shape;91;p1">
            <a:extLst>
              <a:ext uri="{FF2B5EF4-FFF2-40B4-BE49-F238E27FC236}">
                <a16:creationId xmlns:a16="http://schemas.microsoft.com/office/drawing/2014/main" id="{39B6844E-19C8-23E3-57C5-ED97A740BC5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510528"/>
            <a:ext cx="12192000" cy="343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5510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xfrm>
            <a:off x="1130808" y="35664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n-NO" b="1" dirty="0">
                <a:latin typeface="+mn-lt"/>
              </a:rPr>
              <a:t>Arbeid med eldre tekstar: eg-ser-modellen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marL="0" indent="0" algn="r">
              <a:buNone/>
            </a:pPr>
            <a:endParaRPr lang="nb-NO" sz="2400" dirty="0">
              <a:solidFill>
                <a:srgbClr val="CC3399"/>
              </a:solidFill>
            </a:endParaRPr>
          </a:p>
          <a:p>
            <a:pPr marL="0" indent="0" rtl="0">
              <a:buNone/>
            </a:pP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4488A61-CC54-A211-F346-CBAAE93AD3C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nn-NO" sz="2000" dirty="0">
                <a:cs typeface="Calibri"/>
              </a:rPr>
              <a:t>No skal vi lese nokre eldre tekstar. Då er det lurt å bruke eg-ser-modellen på side 144 for å samanlikne. </a:t>
            </a:r>
          </a:p>
          <a:p>
            <a:endParaRPr lang="nn-NO" sz="2000" dirty="0">
              <a:cs typeface="Calibri"/>
            </a:endParaRPr>
          </a:p>
          <a:p>
            <a:r>
              <a:rPr lang="nn-NO" sz="2000" dirty="0">
                <a:cs typeface="Calibri"/>
              </a:rPr>
              <a:t>Merk deg særleg verdssynet og menneskesynet, som er relevant når vi jobbar med dette temaet.</a:t>
            </a:r>
            <a:r>
              <a:rPr lang="nn-NO" sz="1800" dirty="0">
                <a:cs typeface="Calibri"/>
              </a:rPr>
              <a:t> </a:t>
            </a:r>
          </a:p>
          <a:p>
            <a:pPr marL="0" indent="0">
              <a:buNone/>
            </a:pPr>
            <a:endParaRPr lang="nn-NO" sz="2000" dirty="0"/>
          </a:p>
        </p:txBody>
      </p:sp>
      <p:pic>
        <p:nvPicPr>
          <p:cNvPr id="6" name="Google Shape;91;p1">
            <a:extLst>
              <a:ext uri="{FF2B5EF4-FFF2-40B4-BE49-F238E27FC236}">
                <a16:creationId xmlns:a16="http://schemas.microsoft.com/office/drawing/2014/main" id="{561AE31B-C061-5726-52F5-10EEB4D07BE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510528"/>
            <a:ext cx="12192000" cy="34379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lassholder for innhold 4">
            <a:extLst>
              <a:ext uri="{FF2B5EF4-FFF2-40B4-BE49-F238E27FC236}">
                <a16:creationId xmlns:a16="http://schemas.microsoft.com/office/drawing/2014/main" id="{1C838C6A-78D1-35BD-7CB0-21434C7E956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27" t="11679" r="-226" b="7099"/>
          <a:stretch/>
        </p:blipFill>
        <p:spPr>
          <a:xfrm>
            <a:off x="1801271" y="1825625"/>
            <a:ext cx="3182091" cy="382585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323353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1359</TotalTime>
  <Words>813</Words>
  <Application>Microsoft Office PowerPoint</Application>
  <PresentationFormat>Widescreen</PresentationFormat>
  <Paragraphs>91</Paragraphs>
  <Slides>13</Slides>
  <Notes>13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Office-tema</vt:lpstr>
      <vt:lpstr>Tema: Liv og død</vt:lpstr>
      <vt:lpstr>Mål for perioden </vt:lpstr>
      <vt:lpstr>Plan for veke 1–2</vt:lpstr>
      <vt:lpstr>Liv og død </vt:lpstr>
      <vt:lpstr>Lesestrategiar: arbeid med tekstar frå ulike tider </vt:lpstr>
      <vt:lpstr>Hege Susanne Bergan (2018): «[En dag leser jeg]»</vt:lpstr>
      <vt:lpstr>Karl Ove Knausgård (2009): Min kamp 1</vt:lpstr>
      <vt:lpstr>Oppsummering av samtidstekstane </vt:lpstr>
      <vt:lpstr>Arbeid med eldre tekstar: eg-ser-modellen</vt:lpstr>
      <vt:lpstr>Den eldre Edda (1200-talet): «Voluspå»</vt:lpstr>
      <vt:lpstr>Oppgåve: arbeid med eg-ser-modellen </vt:lpstr>
      <vt:lpstr>Oppgåve: arbeid med eg-ser-modellen</vt:lpstr>
      <vt:lpstr>Oppsummering: skriveøving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Essay</dc:title>
  <dc:creator>Jorunn Øveland Nyhus</dc:creator>
  <cp:lastModifiedBy>Line Ellingsen</cp:lastModifiedBy>
  <cp:revision>66</cp:revision>
  <dcterms:created xsi:type="dcterms:W3CDTF">2021-04-22T12:06:19Z</dcterms:created>
  <dcterms:modified xsi:type="dcterms:W3CDTF">2023-08-18T07:45:42Z</dcterms:modified>
</cp:coreProperties>
</file>