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77" r:id="rId2"/>
    <p:sldId id="256" r:id="rId3"/>
    <p:sldId id="257" r:id="rId4"/>
    <p:sldId id="258" r:id="rId5"/>
    <p:sldId id="259" r:id="rId6"/>
    <p:sldId id="260" r:id="rId7"/>
    <p:sldId id="261" r:id="rId8"/>
    <p:sldId id="265" r:id="rId9"/>
    <p:sldId id="266" r:id="rId10"/>
    <p:sldId id="267" r:id="rId11"/>
    <p:sldId id="268" r:id="rId12"/>
    <p:sldId id="269" r:id="rId13"/>
    <p:sldId id="270" r:id="rId14"/>
    <p:sldId id="271" r:id="rId15"/>
    <p:sldId id="273" r:id="rId16"/>
    <p:sldId id="274" r:id="rId17"/>
  </p:sldIdLst>
  <p:sldSz cx="12192000" cy="6858000"/>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DD211C3-55A1-46C4-A1E0-F5119E334E29}" v="19" dt="2024-05-20T15:05:35.0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00" autoAdjust="0"/>
    <p:restoredTop sz="78627" autoAdjust="0"/>
  </p:normalViewPr>
  <p:slideViewPr>
    <p:cSldViewPr snapToGrid="0">
      <p:cViewPr varScale="1">
        <p:scale>
          <a:sx n="125" d="100"/>
          <a:sy n="125" d="100"/>
        </p:scale>
        <p:origin x="379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rthus, Karen Marie Kvåle" userId="39b79414-f137-4a19-94da-e7740f7b8ce8" providerId="ADAL" clId="{ADD211C3-55A1-46C4-A1E0-F5119E334E29}"/>
    <pc:docChg chg="undo custSel addSld delSld modSld sldOrd">
      <pc:chgData name="Garthus, Karen Marie Kvåle" userId="39b79414-f137-4a19-94da-e7740f7b8ce8" providerId="ADAL" clId="{ADD211C3-55A1-46C4-A1E0-F5119E334E29}" dt="2024-05-20T19:09:53.518" v="2423" actId="2711"/>
      <pc:docMkLst>
        <pc:docMk/>
      </pc:docMkLst>
      <pc:sldChg chg="modSp mod modNotesTx">
        <pc:chgData name="Garthus, Karen Marie Kvåle" userId="39b79414-f137-4a19-94da-e7740f7b8ce8" providerId="ADAL" clId="{ADD211C3-55A1-46C4-A1E0-F5119E334E29}" dt="2024-05-20T19:07:35.353" v="2395" actId="113"/>
        <pc:sldMkLst>
          <pc:docMk/>
          <pc:sldMk cId="639545153" sldId="256"/>
        </pc:sldMkLst>
        <pc:spChg chg="mod">
          <ac:chgData name="Garthus, Karen Marie Kvåle" userId="39b79414-f137-4a19-94da-e7740f7b8ce8" providerId="ADAL" clId="{ADD211C3-55A1-46C4-A1E0-F5119E334E29}" dt="2024-05-20T19:07:35.353" v="2395" actId="113"/>
          <ac:spMkLst>
            <pc:docMk/>
            <pc:sldMk cId="639545153" sldId="256"/>
            <ac:spMk id="1031" creationId="{FC674063-7EDA-5336-2B8A-222B671F7E38}"/>
          </ac:spMkLst>
        </pc:spChg>
      </pc:sldChg>
      <pc:sldChg chg="modSp mod modNotesTx">
        <pc:chgData name="Garthus, Karen Marie Kvåle" userId="39b79414-f137-4a19-94da-e7740f7b8ce8" providerId="ADAL" clId="{ADD211C3-55A1-46C4-A1E0-F5119E334E29}" dt="2024-05-20T19:08:30.813" v="2406" actId="2711"/>
        <pc:sldMkLst>
          <pc:docMk/>
          <pc:sldMk cId="2986638467" sldId="257"/>
        </pc:sldMkLst>
        <pc:spChg chg="mod">
          <ac:chgData name="Garthus, Karen Marie Kvåle" userId="39b79414-f137-4a19-94da-e7740f7b8ce8" providerId="ADAL" clId="{ADD211C3-55A1-46C4-A1E0-F5119E334E29}" dt="2024-05-20T19:08:30.813" v="2406" actId="2711"/>
          <ac:spMkLst>
            <pc:docMk/>
            <pc:sldMk cId="2986638467" sldId="257"/>
            <ac:spMk id="2" creationId="{12B1A942-F914-4DB5-BDCE-D478D8C6CD89}"/>
          </ac:spMkLst>
        </pc:spChg>
      </pc:sldChg>
      <pc:sldChg chg="modSp mod modNotesTx">
        <pc:chgData name="Garthus, Karen Marie Kvåle" userId="39b79414-f137-4a19-94da-e7740f7b8ce8" providerId="ADAL" clId="{ADD211C3-55A1-46C4-A1E0-F5119E334E29}" dt="2024-05-20T19:08:39" v="2408" actId="113"/>
        <pc:sldMkLst>
          <pc:docMk/>
          <pc:sldMk cId="4166488182" sldId="258"/>
        </pc:sldMkLst>
        <pc:spChg chg="mod">
          <ac:chgData name="Garthus, Karen Marie Kvåle" userId="39b79414-f137-4a19-94da-e7740f7b8ce8" providerId="ADAL" clId="{ADD211C3-55A1-46C4-A1E0-F5119E334E29}" dt="2024-05-20T19:08:39" v="2408" actId="113"/>
          <ac:spMkLst>
            <pc:docMk/>
            <pc:sldMk cId="4166488182" sldId="258"/>
            <ac:spMk id="2" creationId="{8A5E4337-C499-4603-9A53-956635426EA5}"/>
          </ac:spMkLst>
        </pc:spChg>
      </pc:sldChg>
      <pc:sldChg chg="modSp mod modNotesTx">
        <pc:chgData name="Garthus, Karen Marie Kvåle" userId="39b79414-f137-4a19-94da-e7740f7b8ce8" providerId="ADAL" clId="{ADD211C3-55A1-46C4-A1E0-F5119E334E29}" dt="2024-05-20T19:08:49.437" v="2410" actId="113"/>
        <pc:sldMkLst>
          <pc:docMk/>
          <pc:sldMk cId="2644891206" sldId="259"/>
        </pc:sldMkLst>
        <pc:spChg chg="mod">
          <ac:chgData name="Garthus, Karen Marie Kvåle" userId="39b79414-f137-4a19-94da-e7740f7b8ce8" providerId="ADAL" clId="{ADD211C3-55A1-46C4-A1E0-F5119E334E29}" dt="2024-05-20T19:08:49.437" v="2410" actId="113"/>
          <ac:spMkLst>
            <pc:docMk/>
            <pc:sldMk cId="2644891206" sldId="259"/>
            <ac:spMk id="2" creationId="{228940F1-0B7B-4989-8D8F-55797C6BBB5A}"/>
          </ac:spMkLst>
        </pc:spChg>
        <pc:picChg chg="mod">
          <ac:chgData name="Garthus, Karen Marie Kvåle" userId="39b79414-f137-4a19-94da-e7740f7b8ce8" providerId="ADAL" clId="{ADD211C3-55A1-46C4-A1E0-F5119E334E29}" dt="2024-05-20T14:43:28.942" v="314" actId="1076"/>
          <ac:picMkLst>
            <pc:docMk/>
            <pc:sldMk cId="2644891206" sldId="259"/>
            <ac:picMk id="9" creationId="{3055B3BC-BECE-EBB3-96A7-399FF43995EC}"/>
          </ac:picMkLst>
        </pc:picChg>
      </pc:sldChg>
      <pc:sldChg chg="addSp delSp modSp mod modNotesTx">
        <pc:chgData name="Garthus, Karen Marie Kvåle" userId="39b79414-f137-4a19-94da-e7740f7b8ce8" providerId="ADAL" clId="{ADD211C3-55A1-46C4-A1E0-F5119E334E29}" dt="2024-05-20T19:09:03.168" v="2412" actId="113"/>
        <pc:sldMkLst>
          <pc:docMk/>
          <pc:sldMk cId="2284789166" sldId="260"/>
        </pc:sldMkLst>
        <pc:spChg chg="mod">
          <ac:chgData name="Garthus, Karen Marie Kvåle" userId="39b79414-f137-4a19-94da-e7740f7b8ce8" providerId="ADAL" clId="{ADD211C3-55A1-46C4-A1E0-F5119E334E29}" dt="2024-05-20T19:09:03.168" v="2412" actId="113"/>
          <ac:spMkLst>
            <pc:docMk/>
            <pc:sldMk cId="2284789166" sldId="260"/>
            <ac:spMk id="2" creationId="{8408CF44-EA90-4351-9961-A43F02423DB2}"/>
          </ac:spMkLst>
        </pc:spChg>
        <pc:picChg chg="add del mod">
          <ac:chgData name="Garthus, Karen Marie Kvåle" userId="39b79414-f137-4a19-94da-e7740f7b8ce8" providerId="ADAL" clId="{ADD211C3-55A1-46C4-A1E0-F5119E334E29}" dt="2024-05-20T14:36:13.681" v="4" actId="478"/>
          <ac:picMkLst>
            <pc:docMk/>
            <pc:sldMk cId="2284789166" sldId="260"/>
            <ac:picMk id="5" creationId="{8DAE4BA2-EE32-FAF4-CC47-C0F2B1DBFC38}"/>
          </ac:picMkLst>
        </pc:picChg>
        <pc:picChg chg="add mod">
          <ac:chgData name="Garthus, Karen Marie Kvåle" userId="39b79414-f137-4a19-94da-e7740f7b8ce8" providerId="ADAL" clId="{ADD211C3-55A1-46C4-A1E0-F5119E334E29}" dt="2024-05-20T14:37:51.980" v="14" actId="14100"/>
          <ac:picMkLst>
            <pc:docMk/>
            <pc:sldMk cId="2284789166" sldId="260"/>
            <ac:picMk id="7" creationId="{B08F13CD-E0FF-0DD5-132A-E99D104F54AB}"/>
          </ac:picMkLst>
        </pc:picChg>
        <pc:picChg chg="add mod">
          <ac:chgData name="Garthus, Karen Marie Kvåle" userId="39b79414-f137-4a19-94da-e7740f7b8ce8" providerId="ADAL" clId="{ADD211C3-55A1-46C4-A1E0-F5119E334E29}" dt="2024-05-20T14:37:41.714" v="13" actId="1076"/>
          <ac:picMkLst>
            <pc:docMk/>
            <pc:sldMk cId="2284789166" sldId="260"/>
            <ac:picMk id="9" creationId="{6E6FA571-75EA-48D9-BEFA-9DA32779CBAB}"/>
          </ac:picMkLst>
        </pc:picChg>
        <pc:picChg chg="add mod">
          <ac:chgData name="Garthus, Karen Marie Kvåle" userId="39b79414-f137-4a19-94da-e7740f7b8ce8" providerId="ADAL" clId="{ADD211C3-55A1-46C4-A1E0-F5119E334E29}" dt="2024-05-20T14:37:38.935" v="12" actId="571"/>
          <ac:picMkLst>
            <pc:docMk/>
            <pc:sldMk cId="2284789166" sldId="260"/>
            <ac:picMk id="10" creationId="{3B11F164-7E0E-4527-BE42-AA169451B1CD}"/>
          </ac:picMkLst>
        </pc:picChg>
      </pc:sldChg>
      <pc:sldChg chg="modSp mod modNotesTx">
        <pc:chgData name="Garthus, Karen Marie Kvåle" userId="39b79414-f137-4a19-94da-e7740f7b8ce8" providerId="ADAL" clId="{ADD211C3-55A1-46C4-A1E0-F5119E334E29}" dt="2024-05-20T19:09:10.766" v="2414" actId="2711"/>
        <pc:sldMkLst>
          <pc:docMk/>
          <pc:sldMk cId="2315157287" sldId="261"/>
        </pc:sldMkLst>
        <pc:spChg chg="mod">
          <ac:chgData name="Garthus, Karen Marie Kvåle" userId="39b79414-f137-4a19-94da-e7740f7b8ce8" providerId="ADAL" clId="{ADD211C3-55A1-46C4-A1E0-F5119E334E29}" dt="2024-05-20T19:09:10.766" v="2414" actId="2711"/>
          <ac:spMkLst>
            <pc:docMk/>
            <pc:sldMk cId="2315157287" sldId="261"/>
            <ac:spMk id="2" creationId="{9B4920F9-1AE7-4291-88BC-D42040EB9CEB}"/>
          </ac:spMkLst>
        </pc:spChg>
        <pc:spChg chg="mod">
          <ac:chgData name="Garthus, Karen Marie Kvåle" userId="39b79414-f137-4a19-94da-e7740f7b8ce8" providerId="ADAL" clId="{ADD211C3-55A1-46C4-A1E0-F5119E334E29}" dt="2024-05-20T14:44:54.118" v="477" actId="20577"/>
          <ac:spMkLst>
            <pc:docMk/>
            <pc:sldMk cId="2315157287" sldId="261"/>
            <ac:spMk id="3" creationId="{AC960421-1438-460C-BABE-5F8348D8A889}"/>
          </ac:spMkLst>
        </pc:spChg>
      </pc:sldChg>
      <pc:sldChg chg="addSp delSp modSp del mod">
        <pc:chgData name="Garthus, Karen Marie Kvåle" userId="39b79414-f137-4a19-94da-e7740f7b8ce8" providerId="ADAL" clId="{ADD211C3-55A1-46C4-A1E0-F5119E334E29}" dt="2024-05-20T14:52:53.655" v="656" actId="47"/>
        <pc:sldMkLst>
          <pc:docMk/>
          <pc:sldMk cId="3336579363" sldId="262"/>
        </pc:sldMkLst>
        <pc:spChg chg="add del mod">
          <ac:chgData name="Garthus, Karen Marie Kvåle" userId="39b79414-f137-4a19-94da-e7740f7b8ce8" providerId="ADAL" clId="{ADD211C3-55A1-46C4-A1E0-F5119E334E29}" dt="2024-05-20T14:51:12.574" v="647" actId="255"/>
          <ac:spMkLst>
            <pc:docMk/>
            <pc:sldMk cId="3336579363" sldId="262"/>
            <ac:spMk id="2" creationId="{3FED21E7-A8D2-458F-B0CC-8A9E815CD377}"/>
          </ac:spMkLst>
        </pc:spChg>
        <pc:spChg chg="del">
          <ac:chgData name="Garthus, Karen Marie Kvåle" userId="39b79414-f137-4a19-94da-e7740f7b8ce8" providerId="ADAL" clId="{ADD211C3-55A1-46C4-A1E0-F5119E334E29}" dt="2024-05-20T14:49:32.570" v="619" actId="478"/>
          <ac:spMkLst>
            <pc:docMk/>
            <pc:sldMk cId="3336579363" sldId="262"/>
            <ac:spMk id="3" creationId="{D13A00A7-FB75-49DF-A305-FA674FA824FE}"/>
          </ac:spMkLst>
        </pc:spChg>
        <pc:spChg chg="add del mod">
          <ac:chgData name="Garthus, Karen Marie Kvåle" userId="39b79414-f137-4a19-94da-e7740f7b8ce8" providerId="ADAL" clId="{ADD211C3-55A1-46C4-A1E0-F5119E334E29}" dt="2024-05-20T14:50:03.980" v="636" actId="478"/>
          <ac:spMkLst>
            <pc:docMk/>
            <pc:sldMk cId="3336579363" sldId="262"/>
            <ac:spMk id="5" creationId="{31AB6F5C-518D-5928-E942-6B94947895F0}"/>
          </ac:spMkLst>
        </pc:spChg>
        <pc:spChg chg="add del mod">
          <ac:chgData name="Garthus, Karen Marie Kvåle" userId="39b79414-f137-4a19-94da-e7740f7b8ce8" providerId="ADAL" clId="{ADD211C3-55A1-46C4-A1E0-F5119E334E29}" dt="2024-05-20T14:50:10.038" v="638" actId="478"/>
          <ac:spMkLst>
            <pc:docMk/>
            <pc:sldMk cId="3336579363" sldId="262"/>
            <ac:spMk id="7" creationId="{B4F17A90-938E-183F-6A18-B2A94C1D794F}"/>
          </ac:spMkLst>
        </pc:spChg>
        <pc:spChg chg="add mod">
          <ac:chgData name="Garthus, Karen Marie Kvåle" userId="39b79414-f137-4a19-94da-e7740f7b8ce8" providerId="ADAL" clId="{ADD211C3-55A1-46C4-A1E0-F5119E334E29}" dt="2024-05-20T14:51:04.215" v="646" actId="1076"/>
          <ac:spMkLst>
            <pc:docMk/>
            <pc:sldMk cId="3336579363" sldId="262"/>
            <ac:spMk id="8" creationId="{E6E16391-85F6-EFA3-9D79-AC1DAE6D6C4D}"/>
          </ac:spMkLst>
        </pc:spChg>
      </pc:sldChg>
      <pc:sldChg chg="modSp add del mod">
        <pc:chgData name="Garthus, Karen Marie Kvåle" userId="39b79414-f137-4a19-94da-e7740f7b8ce8" providerId="ADAL" clId="{ADD211C3-55A1-46C4-A1E0-F5119E334E29}" dt="2024-05-20T14:52:55.632" v="657" actId="47"/>
        <pc:sldMkLst>
          <pc:docMk/>
          <pc:sldMk cId="2449780335" sldId="263"/>
        </pc:sldMkLst>
        <pc:spChg chg="mod">
          <ac:chgData name="Garthus, Karen Marie Kvåle" userId="39b79414-f137-4a19-94da-e7740f7b8ce8" providerId="ADAL" clId="{ADD211C3-55A1-46C4-A1E0-F5119E334E29}" dt="2024-05-20T14:52:31.615" v="653" actId="21"/>
          <ac:spMkLst>
            <pc:docMk/>
            <pc:sldMk cId="2449780335" sldId="263"/>
            <ac:spMk id="2" creationId="{3FED21E7-A8D2-458F-B0CC-8A9E815CD377}"/>
          </ac:spMkLst>
        </pc:spChg>
        <pc:spChg chg="mod">
          <ac:chgData name="Garthus, Karen Marie Kvåle" userId="39b79414-f137-4a19-94da-e7740f7b8ce8" providerId="ADAL" clId="{ADD211C3-55A1-46C4-A1E0-F5119E334E29}" dt="2024-05-20T14:52:33.506" v="655" actId="27636"/>
          <ac:spMkLst>
            <pc:docMk/>
            <pc:sldMk cId="2449780335" sldId="263"/>
            <ac:spMk id="3" creationId="{D13A00A7-FB75-49DF-A305-FA674FA824FE}"/>
          </ac:spMkLst>
        </pc:spChg>
      </pc:sldChg>
      <pc:sldChg chg="modSp add del mod">
        <pc:chgData name="Garthus, Karen Marie Kvåle" userId="39b79414-f137-4a19-94da-e7740f7b8ce8" providerId="ADAL" clId="{ADD211C3-55A1-46C4-A1E0-F5119E334E29}" dt="2024-05-20T14:52:57.515" v="658" actId="47"/>
        <pc:sldMkLst>
          <pc:docMk/>
          <pc:sldMk cId="575686050" sldId="264"/>
        </pc:sldMkLst>
        <pc:spChg chg="mod">
          <ac:chgData name="Garthus, Karen Marie Kvåle" userId="39b79414-f137-4a19-94da-e7740f7b8ce8" providerId="ADAL" clId="{ADD211C3-55A1-46C4-A1E0-F5119E334E29}" dt="2024-05-20T14:52:22.070" v="652" actId="27636"/>
          <ac:spMkLst>
            <pc:docMk/>
            <pc:sldMk cId="575686050" sldId="264"/>
            <ac:spMk id="3" creationId="{D13A00A7-FB75-49DF-A305-FA674FA824FE}"/>
          </ac:spMkLst>
        </pc:spChg>
      </pc:sldChg>
      <pc:sldChg chg="modSp add mod modNotesTx">
        <pc:chgData name="Garthus, Karen Marie Kvåle" userId="39b79414-f137-4a19-94da-e7740f7b8ce8" providerId="ADAL" clId="{ADD211C3-55A1-46C4-A1E0-F5119E334E29}" dt="2024-05-20T19:09:24.609" v="2418" actId="2711"/>
        <pc:sldMkLst>
          <pc:docMk/>
          <pc:sldMk cId="1899129054" sldId="265"/>
        </pc:sldMkLst>
        <pc:spChg chg="mod">
          <ac:chgData name="Garthus, Karen Marie Kvåle" userId="39b79414-f137-4a19-94da-e7740f7b8ce8" providerId="ADAL" clId="{ADD211C3-55A1-46C4-A1E0-F5119E334E29}" dt="2024-05-20T19:09:24.609" v="2418" actId="2711"/>
          <ac:spMkLst>
            <pc:docMk/>
            <pc:sldMk cId="1899129054" sldId="265"/>
            <ac:spMk id="2" creationId="{3FED21E7-A8D2-458F-B0CC-8A9E815CD377}"/>
          </ac:spMkLst>
        </pc:spChg>
      </pc:sldChg>
      <pc:sldChg chg="modSp add mod modNotesTx">
        <pc:chgData name="Garthus, Karen Marie Kvåle" userId="39b79414-f137-4a19-94da-e7740f7b8ce8" providerId="ADAL" clId="{ADD211C3-55A1-46C4-A1E0-F5119E334E29}" dt="2024-05-20T19:09:34.345" v="2420" actId="2711"/>
        <pc:sldMkLst>
          <pc:docMk/>
          <pc:sldMk cId="1671174591" sldId="266"/>
        </pc:sldMkLst>
        <pc:spChg chg="mod">
          <ac:chgData name="Garthus, Karen Marie Kvåle" userId="39b79414-f137-4a19-94da-e7740f7b8ce8" providerId="ADAL" clId="{ADD211C3-55A1-46C4-A1E0-F5119E334E29}" dt="2024-05-20T19:09:34.345" v="2420" actId="2711"/>
          <ac:spMkLst>
            <pc:docMk/>
            <pc:sldMk cId="1671174591" sldId="266"/>
            <ac:spMk id="2" creationId="{3FED21E7-A8D2-458F-B0CC-8A9E815CD377}"/>
          </ac:spMkLst>
        </pc:spChg>
        <pc:spChg chg="mod">
          <ac:chgData name="Garthus, Karen Marie Kvåle" userId="39b79414-f137-4a19-94da-e7740f7b8ce8" providerId="ADAL" clId="{ADD211C3-55A1-46C4-A1E0-F5119E334E29}" dt="2024-05-20T14:56:24.199" v="864" actId="27636"/>
          <ac:spMkLst>
            <pc:docMk/>
            <pc:sldMk cId="1671174591" sldId="266"/>
            <ac:spMk id="3" creationId="{D13A00A7-FB75-49DF-A305-FA674FA824FE}"/>
          </ac:spMkLst>
        </pc:spChg>
      </pc:sldChg>
      <pc:sldChg chg="addSp modSp add mod modNotesTx">
        <pc:chgData name="Garthus, Karen Marie Kvåle" userId="39b79414-f137-4a19-94da-e7740f7b8ce8" providerId="ADAL" clId="{ADD211C3-55A1-46C4-A1E0-F5119E334E29}" dt="2024-05-20T19:09:53.518" v="2423" actId="2711"/>
        <pc:sldMkLst>
          <pc:docMk/>
          <pc:sldMk cId="23928315" sldId="267"/>
        </pc:sldMkLst>
        <pc:spChg chg="mod">
          <ac:chgData name="Garthus, Karen Marie Kvåle" userId="39b79414-f137-4a19-94da-e7740f7b8ce8" providerId="ADAL" clId="{ADD211C3-55A1-46C4-A1E0-F5119E334E29}" dt="2024-05-20T19:09:53.518" v="2423" actId="2711"/>
          <ac:spMkLst>
            <pc:docMk/>
            <pc:sldMk cId="23928315" sldId="267"/>
            <ac:spMk id="2" creationId="{3FED21E7-A8D2-458F-B0CC-8A9E815CD377}"/>
          </ac:spMkLst>
        </pc:spChg>
        <pc:spChg chg="mod">
          <ac:chgData name="Garthus, Karen Marie Kvåle" userId="39b79414-f137-4a19-94da-e7740f7b8ce8" providerId="ADAL" clId="{ADD211C3-55A1-46C4-A1E0-F5119E334E29}" dt="2024-05-20T15:03:14.661" v="1267" actId="255"/>
          <ac:spMkLst>
            <pc:docMk/>
            <pc:sldMk cId="23928315" sldId="267"/>
            <ac:spMk id="3" creationId="{D13A00A7-FB75-49DF-A305-FA674FA824FE}"/>
          </ac:spMkLst>
        </pc:spChg>
        <pc:spChg chg="add mod">
          <ac:chgData name="Garthus, Karen Marie Kvåle" userId="39b79414-f137-4a19-94da-e7740f7b8ce8" providerId="ADAL" clId="{ADD211C3-55A1-46C4-A1E0-F5119E334E29}" dt="2024-05-20T15:01:52.484" v="1250" actId="121"/>
          <ac:spMkLst>
            <pc:docMk/>
            <pc:sldMk cId="23928315" sldId="267"/>
            <ac:spMk id="4" creationId="{7BFD276D-5CD7-916B-A0EF-3E7B941B84FB}"/>
          </ac:spMkLst>
        </pc:spChg>
      </pc:sldChg>
      <pc:sldChg chg="addSp modSp add mod">
        <pc:chgData name="Garthus, Karen Marie Kvåle" userId="39b79414-f137-4a19-94da-e7740f7b8ce8" providerId="ADAL" clId="{ADD211C3-55A1-46C4-A1E0-F5119E334E29}" dt="2024-05-20T15:03:46.915" v="1269"/>
        <pc:sldMkLst>
          <pc:docMk/>
          <pc:sldMk cId="3801917199" sldId="268"/>
        </pc:sldMkLst>
        <pc:spChg chg="mod">
          <ac:chgData name="Garthus, Karen Marie Kvåle" userId="39b79414-f137-4a19-94da-e7740f7b8ce8" providerId="ADAL" clId="{ADD211C3-55A1-46C4-A1E0-F5119E334E29}" dt="2024-05-20T14:58:51.169" v="1120" actId="20577"/>
          <ac:spMkLst>
            <pc:docMk/>
            <pc:sldMk cId="3801917199" sldId="268"/>
            <ac:spMk id="2" creationId="{3FED21E7-A8D2-458F-B0CC-8A9E815CD377}"/>
          </ac:spMkLst>
        </pc:spChg>
        <pc:spChg chg="mod">
          <ac:chgData name="Garthus, Karen Marie Kvåle" userId="39b79414-f137-4a19-94da-e7740f7b8ce8" providerId="ADAL" clId="{ADD211C3-55A1-46C4-A1E0-F5119E334E29}" dt="2024-05-20T15:03:46.915" v="1269"/>
          <ac:spMkLst>
            <pc:docMk/>
            <pc:sldMk cId="3801917199" sldId="268"/>
            <ac:spMk id="3" creationId="{D13A00A7-FB75-49DF-A305-FA674FA824FE}"/>
          </ac:spMkLst>
        </pc:spChg>
        <pc:spChg chg="add mod">
          <ac:chgData name="Garthus, Karen Marie Kvåle" userId="39b79414-f137-4a19-94da-e7740f7b8ce8" providerId="ADAL" clId="{ADD211C3-55A1-46C4-A1E0-F5119E334E29}" dt="2024-05-20T15:02:10.588" v="1251"/>
          <ac:spMkLst>
            <pc:docMk/>
            <pc:sldMk cId="3801917199" sldId="268"/>
            <ac:spMk id="4" creationId="{A248F543-C923-234E-A4EE-F49E2078AB9D}"/>
          </ac:spMkLst>
        </pc:spChg>
      </pc:sldChg>
      <pc:sldChg chg="addSp modSp add mod">
        <pc:chgData name="Garthus, Karen Marie Kvåle" userId="39b79414-f137-4a19-94da-e7740f7b8ce8" providerId="ADAL" clId="{ADD211C3-55A1-46C4-A1E0-F5119E334E29}" dt="2024-05-20T15:04:58.636" v="1277" actId="255"/>
        <pc:sldMkLst>
          <pc:docMk/>
          <pc:sldMk cId="3308897122" sldId="269"/>
        </pc:sldMkLst>
        <pc:spChg chg="mod">
          <ac:chgData name="Garthus, Karen Marie Kvåle" userId="39b79414-f137-4a19-94da-e7740f7b8ce8" providerId="ADAL" clId="{ADD211C3-55A1-46C4-A1E0-F5119E334E29}" dt="2024-05-20T14:58:57.167" v="1125" actId="6549"/>
          <ac:spMkLst>
            <pc:docMk/>
            <pc:sldMk cId="3308897122" sldId="269"/>
            <ac:spMk id="2" creationId="{3FED21E7-A8D2-458F-B0CC-8A9E815CD377}"/>
          </ac:spMkLst>
        </pc:spChg>
        <pc:spChg chg="add mod">
          <ac:chgData name="Garthus, Karen Marie Kvåle" userId="39b79414-f137-4a19-94da-e7740f7b8ce8" providerId="ADAL" clId="{ADD211C3-55A1-46C4-A1E0-F5119E334E29}" dt="2024-05-20T15:02:14.665" v="1252"/>
          <ac:spMkLst>
            <pc:docMk/>
            <pc:sldMk cId="3308897122" sldId="269"/>
            <ac:spMk id="4" creationId="{A90763DA-7DDD-E7E9-A91B-2365C7C44647}"/>
          </ac:spMkLst>
        </pc:spChg>
        <pc:spChg chg="add mod">
          <ac:chgData name="Garthus, Karen Marie Kvåle" userId="39b79414-f137-4a19-94da-e7740f7b8ce8" providerId="ADAL" clId="{ADD211C3-55A1-46C4-A1E0-F5119E334E29}" dt="2024-05-20T15:04:58.636" v="1277" actId="255"/>
          <ac:spMkLst>
            <pc:docMk/>
            <pc:sldMk cId="3308897122" sldId="269"/>
            <ac:spMk id="6" creationId="{F94B2448-74FD-515B-A959-DC7F108EA767}"/>
          </ac:spMkLst>
        </pc:spChg>
      </pc:sldChg>
      <pc:sldChg chg="modSp add mod">
        <pc:chgData name="Garthus, Karen Marie Kvåle" userId="39b79414-f137-4a19-94da-e7740f7b8ce8" providerId="ADAL" clId="{ADD211C3-55A1-46C4-A1E0-F5119E334E29}" dt="2024-05-20T15:05:26.175" v="1285" actId="1076"/>
        <pc:sldMkLst>
          <pc:docMk/>
          <pc:sldMk cId="3981231464" sldId="270"/>
        </pc:sldMkLst>
        <pc:spChg chg="mod">
          <ac:chgData name="Garthus, Karen Marie Kvåle" userId="39b79414-f137-4a19-94da-e7740f7b8ce8" providerId="ADAL" clId="{ADD211C3-55A1-46C4-A1E0-F5119E334E29}" dt="2024-05-20T15:05:26.175" v="1285" actId="1076"/>
          <ac:spMkLst>
            <pc:docMk/>
            <pc:sldMk cId="3981231464" sldId="270"/>
            <ac:spMk id="3" creationId="{D13A00A7-FB75-49DF-A305-FA674FA824FE}"/>
          </ac:spMkLst>
        </pc:spChg>
      </pc:sldChg>
      <pc:sldChg chg="modSp add mod">
        <pc:chgData name="Garthus, Karen Marie Kvåle" userId="39b79414-f137-4a19-94da-e7740f7b8ce8" providerId="ADAL" clId="{ADD211C3-55A1-46C4-A1E0-F5119E334E29}" dt="2024-05-20T15:06:11.259" v="1296" actId="255"/>
        <pc:sldMkLst>
          <pc:docMk/>
          <pc:sldMk cId="2617012967" sldId="271"/>
        </pc:sldMkLst>
        <pc:spChg chg="mod">
          <ac:chgData name="Garthus, Karen Marie Kvåle" userId="39b79414-f137-4a19-94da-e7740f7b8ce8" providerId="ADAL" clId="{ADD211C3-55A1-46C4-A1E0-F5119E334E29}" dt="2024-05-20T15:06:11.259" v="1296" actId="255"/>
          <ac:spMkLst>
            <pc:docMk/>
            <pc:sldMk cId="2617012967" sldId="271"/>
            <ac:spMk id="3" creationId="{D13A00A7-FB75-49DF-A305-FA674FA824FE}"/>
          </ac:spMkLst>
        </pc:spChg>
      </pc:sldChg>
      <pc:sldChg chg="add">
        <pc:chgData name="Garthus, Karen Marie Kvåle" userId="39b79414-f137-4a19-94da-e7740f7b8ce8" providerId="ADAL" clId="{ADD211C3-55A1-46C4-A1E0-F5119E334E29}" dt="2024-05-20T15:02:18.190" v="1255"/>
        <pc:sldMkLst>
          <pc:docMk/>
          <pc:sldMk cId="1102737414" sldId="272"/>
        </pc:sldMkLst>
      </pc:sldChg>
      <pc:sldChg chg="modSp add mod">
        <pc:chgData name="Garthus, Karen Marie Kvåle" userId="39b79414-f137-4a19-94da-e7740f7b8ce8" providerId="ADAL" clId="{ADD211C3-55A1-46C4-A1E0-F5119E334E29}" dt="2024-05-20T15:08:07.519" v="1311" actId="14100"/>
        <pc:sldMkLst>
          <pc:docMk/>
          <pc:sldMk cId="1631794761" sldId="273"/>
        </pc:sldMkLst>
        <pc:spChg chg="mod">
          <ac:chgData name="Garthus, Karen Marie Kvåle" userId="39b79414-f137-4a19-94da-e7740f7b8ce8" providerId="ADAL" clId="{ADD211C3-55A1-46C4-A1E0-F5119E334E29}" dt="2024-05-20T15:08:07.519" v="1311" actId="14100"/>
          <ac:spMkLst>
            <pc:docMk/>
            <pc:sldMk cId="1631794761" sldId="273"/>
            <ac:spMk id="3" creationId="{D13A00A7-FB75-49DF-A305-FA674FA824FE}"/>
          </ac:spMkLst>
        </pc:spChg>
      </pc:sldChg>
      <pc:sldChg chg="modSp add mod">
        <pc:chgData name="Garthus, Karen Marie Kvåle" userId="39b79414-f137-4a19-94da-e7740f7b8ce8" providerId="ADAL" clId="{ADD211C3-55A1-46C4-A1E0-F5119E334E29}" dt="2024-05-20T15:07:58.099" v="1310" actId="14100"/>
        <pc:sldMkLst>
          <pc:docMk/>
          <pc:sldMk cId="562366640" sldId="274"/>
        </pc:sldMkLst>
        <pc:spChg chg="mod">
          <ac:chgData name="Garthus, Karen Marie Kvåle" userId="39b79414-f137-4a19-94da-e7740f7b8ce8" providerId="ADAL" clId="{ADD211C3-55A1-46C4-A1E0-F5119E334E29}" dt="2024-05-20T15:07:58.099" v="1310" actId="14100"/>
          <ac:spMkLst>
            <pc:docMk/>
            <pc:sldMk cId="562366640" sldId="274"/>
            <ac:spMk id="3" creationId="{D13A00A7-FB75-49DF-A305-FA674FA824FE}"/>
          </ac:spMkLst>
        </pc:spChg>
      </pc:sldChg>
      <pc:sldChg chg="add">
        <pc:chgData name="Garthus, Karen Marie Kvåle" userId="39b79414-f137-4a19-94da-e7740f7b8ce8" providerId="ADAL" clId="{ADD211C3-55A1-46C4-A1E0-F5119E334E29}" dt="2024-05-20T15:05:35.035" v="1288"/>
        <pc:sldMkLst>
          <pc:docMk/>
          <pc:sldMk cId="1796951393" sldId="275"/>
        </pc:sldMkLst>
      </pc:sldChg>
      <pc:sldChg chg="addSp delSp modSp new mod ord modClrScheme chgLayout">
        <pc:chgData name="Garthus, Karen Marie Kvåle" userId="39b79414-f137-4a19-94da-e7740f7b8ce8" providerId="ADAL" clId="{ADD211C3-55A1-46C4-A1E0-F5119E334E29}" dt="2024-05-20T19:08:19.086" v="2404"/>
        <pc:sldMkLst>
          <pc:docMk/>
          <pc:sldMk cId="1471234393" sldId="276"/>
        </pc:sldMkLst>
        <pc:spChg chg="del mod ord">
          <ac:chgData name="Garthus, Karen Marie Kvåle" userId="39b79414-f137-4a19-94da-e7740f7b8ce8" providerId="ADAL" clId="{ADD211C3-55A1-46C4-A1E0-F5119E334E29}" dt="2024-05-20T19:08:03.990" v="2399" actId="700"/>
          <ac:spMkLst>
            <pc:docMk/>
            <pc:sldMk cId="1471234393" sldId="276"/>
            <ac:spMk id="2" creationId="{B0E1F9EF-1DA1-777D-E4C2-CAF8DF2C933D}"/>
          </ac:spMkLst>
        </pc:spChg>
        <pc:spChg chg="del mod ord">
          <ac:chgData name="Garthus, Karen Marie Kvåle" userId="39b79414-f137-4a19-94da-e7740f7b8ce8" providerId="ADAL" clId="{ADD211C3-55A1-46C4-A1E0-F5119E334E29}" dt="2024-05-20T19:08:03.990" v="2399" actId="700"/>
          <ac:spMkLst>
            <pc:docMk/>
            <pc:sldMk cId="1471234393" sldId="276"/>
            <ac:spMk id="3" creationId="{5BFD1820-9FB3-43DF-466E-B62AA4D3046D}"/>
          </ac:spMkLst>
        </pc:spChg>
        <pc:spChg chg="del">
          <ac:chgData name="Garthus, Karen Marie Kvåle" userId="39b79414-f137-4a19-94da-e7740f7b8ce8" providerId="ADAL" clId="{ADD211C3-55A1-46C4-A1E0-F5119E334E29}" dt="2024-05-20T19:08:03.990" v="2399" actId="700"/>
          <ac:spMkLst>
            <pc:docMk/>
            <pc:sldMk cId="1471234393" sldId="276"/>
            <ac:spMk id="4" creationId="{B1D244AD-7DD4-9CBD-8B79-C8EC42BE074E}"/>
          </ac:spMkLst>
        </pc:spChg>
        <pc:spChg chg="add del">
          <ac:chgData name="Garthus, Karen Marie Kvåle" userId="39b79414-f137-4a19-94da-e7740f7b8ce8" providerId="ADAL" clId="{ADD211C3-55A1-46C4-A1E0-F5119E334E29}" dt="2024-05-20T19:07:58.542" v="2398" actId="22"/>
          <ac:spMkLst>
            <pc:docMk/>
            <pc:sldMk cId="1471234393" sldId="276"/>
            <ac:spMk id="6" creationId="{67004355-BDA0-7413-1E7D-18AD6EC6F403}"/>
          </ac:spMkLst>
        </pc:spChg>
        <pc:spChg chg="add mod ord">
          <ac:chgData name="Garthus, Karen Marie Kvåle" userId="39b79414-f137-4a19-94da-e7740f7b8ce8" providerId="ADAL" clId="{ADD211C3-55A1-46C4-A1E0-F5119E334E29}" dt="2024-05-20T19:08:03.990" v="2399" actId="700"/>
          <ac:spMkLst>
            <pc:docMk/>
            <pc:sldMk cId="1471234393" sldId="276"/>
            <ac:spMk id="7" creationId="{36811BAB-8ADA-7ECE-C070-0981A6779760}"/>
          </ac:spMkLst>
        </pc:spChg>
        <pc:spChg chg="add mod ord">
          <ac:chgData name="Garthus, Karen Marie Kvåle" userId="39b79414-f137-4a19-94da-e7740f7b8ce8" providerId="ADAL" clId="{ADD211C3-55A1-46C4-A1E0-F5119E334E29}" dt="2024-05-20T19:08:12.573" v="2402" actId="207"/>
          <ac:spMkLst>
            <pc:docMk/>
            <pc:sldMk cId="1471234393" sldId="276"/>
            <ac:spMk id="8" creationId="{DB652AB6-E20D-171C-B30B-F6A1E4E206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60FE29-D25E-4E9E-BA1D-61C6F91F978A}" type="datetimeFigureOut">
              <a:rPr lang="nb-NO" smtClean="0"/>
              <a:t>28.11.2024</a:t>
            </a:fld>
            <a:endParaRPr lang="nb-NO"/>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557048-EE20-42C9-B9A8-C2FAAB0A68E4}" type="slidenum">
              <a:rPr lang="nb-NO" smtClean="0"/>
              <a:t>‹#›</a:t>
            </a:fld>
            <a:endParaRPr lang="nb-NO"/>
          </a:p>
        </p:txBody>
      </p:sp>
    </p:spTree>
    <p:extLst>
      <p:ext uri="{BB962C8B-B14F-4D97-AF65-F5344CB8AC3E}">
        <p14:creationId xmlns:p14="http://schemas.microsoft.com/office/powerpoint/2010/main" val="11122889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algn="l">
              <a:buFont typeface="Arial" panose="020B0604020202020204" pitchFamily="34" charset="0"/>
              <a:buNone/>
            </a:pPr>
            <a:endParaRPr lang="nb-NO" dirty="0"/>
          </a:p>
        </p:txBody>
      </p:sp>
      <p:sp>
        <p:nvSpPr>
          <p:cNvPr id="4" name="Plassholder for lysbildenummer 3"/>
          <p:cNvSpPr>
            <a:spLocks noGrp="1"/>
          </p:cNvSpPr>
          <p:nvPr>
            <p:ph type="sldNum" sz="quarter" idx="5"/>
          </p:nvPr>
        </p:nvSpPr>
        <p:spPr/>
        <p:txBody>
          <a:bodyPr/>
          <a:lstStyle/>
          <a:p>
            <a:fld id="{31557048-EE20-42C9-B9A8-C2FAAB0A68E4}" type="slidenum">
              <a:rPr lang="nb-NO" smtClean="0"/>
              <a:t>2</a:t>
            </a:fld>
            <a:endParaRPr lang="nb-NO"/>
          </a:p>
        </p:txBody>
      </p:sp>
    </p:spTree>
    <p:extLst>
      <p:ext uri="{BB962C8B-B14F-4D97-AF65-F5344CB8AC3E}">
        <p14:creationId xmlns:p14="http://schemas.microsoft.com/office/powerpoint/2010/main" val="35373911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b-NO" b="1" dirty="0"/>
              <a:t>Til læreren</a:t>
            </a:r>
          </a:p>
          <a:p>
            <a:pPr marL="171450" indent="-171450">
              <a:buFont typeface="Arial" panose="020B0604020202020204" pitchFamily="34" charset="0"/>
              <a:buChar char="•"/>
            </a:pPr>
            <a:r>
              <a:rPr lang="nb-NO" dirty="0"/>
              <a:t>Del ut teksten digitalt til elevene, eller se side 59 i </a:t>
            </a:r>
            <a:r>
              <a:rPr lang="nb-NO" i="1" dirty="0"/>
              <a:t>Intertekst vg2</a:t>
            </a:r>
            <a:r>
              <a:rPr lang="nb-NO" dirty="0"/>
              <a:t>. </a:t>
            </a:r>
          </a:p>
          <a:p>
            <a:pPr marL="171450" indent="-171450">
              <a:buFont typeface="Arial" panose="020B0604020202020204" pitchFamily="34" charset="0"/>
              <a:buChar char="•"/>
            </a:pPr>
            <a:r>
              <a:rPr lang="nb-NO" dirty="0"/>
              <a:t>Les teksten høyt for klassen. </a:t>
            </a:r>
          </a:p>
        </p:txBody>
      </p:sp>
      <p:sp>
        <p:nvSpPr>
          <p:cNvPr id="4" name="Plassholder for lysbildenummer 3"/>
          <p:cNvSpPr>
            <a:spLocks noGrp="1"/>
          </p:cNvSpPr>
          <p:nvPr>
            <p:ph type="sldNum" sz="quarter" idx="5"/>
          </p:nvPr>
        </p:nvSpPr>
        <p:spPr/>
        <p:txBody>
          <a:bodyPr/>
          <a:lstStyle/>
          <a:p>
            <a:fld id="{31557048-EE20-42C9-B9A8-C2FAAB0A68E4}" type="slidenum">
              <a:rPr lang="nb-NO" smtClean="0"/>
              <a:t>11</a:t>
            </a:fld>
            <a:endParaRPr lang="nb-NO"/>
          </a:p>
        </p:txBody>
      </p:sp>
    </p:spTree>
    <p:extLst>
      <p:ext uri="{BB962C8B-B14F-4D97-AF65-F5344CB8AC3E}">
        <p14:creationId xmlns:p14="http://schemas.microsoft.com/office/powerpoint/2010/main" val="3707148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b-NO" b="1" dirty="0"/>
              <a:t>Til læreren</a:t>
            </a:r>
          </a:p>
          <a:p>
            <a:pPr marL="171450" indent="-171450">
              <a:buFont typeface="Arial" panose="020B0604020202020204" pitchFamily="34" charset="0"/>
              <a:buChar char="•"/>
            </a:pPr>
            <a:r>
              <a:rPr lang="nb-NO" dirty="0"/>
              <a:t>Del ut teksten digitalt til elevene, eller se side 59 i </a:t>
            </a:r>
            <a:r>
              <a:rPr lang="nb-NO" i="1" dirty="0"/>
              <a:t>Intertekst vg2</a:t>
            </a:r>
            <a:r>
              <a:rPr lang="nb-NO" dirty="0"/>
              <a:t>. </a:t>
            </a:r>
          </a:p>
          <a:p>
            <a:pPr marL="171450" indent="-171450">
              <a:buFont typeface="Arial" panose="020B0604020202020204" pitchFamily="34" charset="0"/>
              <a:buChar char="•"/>
            </a:pPr>
            <a:r>
              <a:rPr lang="nb-NO" dirty="0"/>
              <a:t>Les teksten høyt for klassen. </a:t>
            </a:r>
          </a:p>
        </p:txBody>
      </p:sp>
      <p:sp>
        <p:nvSpPr>
          <p:cNvPr id="4" name="Plassholder for lysbildenummer 3"/>
          <p:cNvSpPr>
            <a:spLocks noGrp="1"/>
          </p:cNvSpPr>
          <p:nvPr>
            <p:ph type="sldNum" sz="quarter" idx="5"/>
          </p:nvPr>
        </p:nvSpPr>
        <p:spPr/>
        <p:txBody>
          <a:bodyPr/>
          <a:lstStyle/>
          <a:p>
            <a:fld id="{31557048-EE20-42C9-B9A8-C2FAAB0A68E4}" type="slidenum">
              <a:rPr lang="nb-NO" smtClean="0"/>
              <a:t>12</a:t>
            </a:fld>
            <a:endParaRPr lang="nb-NO"/>
          </a:p>
        </p:txBody>
      </p:sp>
    </p:spTree>
    <p:extLst>
      <p:ext uri="{BB962C8B-B14F-4D97-AF65-F5344CB8AC3E}">
        <p14:creationId xmlns:p14="http://schemas.microsoft.com/office/powerpoint/2010/main" val="35559834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b-NO" b="1" dirty="0"/>
              <a:t>Til læreren</a:t>
            </a:r>
          </a:p>
          <a:p>
            <a:pPr marL="171450" indent="-171450">
              <a:buFont typeface="Arial" panose="020B0604020202020204" pitchFamily="34" charset="0"/>
              <a:buChar char="•"/>
            </a:pPr>
            <a:r>
              <a:rPr lang="nb-NO" dirty="0"/>
              <a:t>Del ut teksten digitalt til elevene, eller se side 59 i </a:t>
            </a:r>
            <a:r>
              <a:rPr lang="nb-NO" i="1" dirty="0"/>
              <a:t>Intertekst vg2</a:t>
            </a:r>
            <a:r>
              <a:rPr lang="nb-NO" dirty="0"/>
              <a:t>. </a:t>
            </a:r>
          </a:p>
          <a:p>
            <a:pPr marL="171450" indent="-171450">
              <a:buFont typeface="Arial" panose="020B0604020202020204" pitchFamily="34" charset="0"/>
              <a:buChar char="•"/>
            </a:pPr>
            <a:r>
              <a:rPr lang="nb-NO" dirty="0"/>
              <a:t>Les teksten høyt for klassen. </a:t>
            </a:r>
          </a:p>
        </p:txBody>
      </p:sp>
      <p:sp>
        <p:nvSpPr>
          <p:cNvPr id="4" name="Plassholder for lysbildenummer 3"/>
          <p:cNvSpPr>
            <a:spLocks noGrp="1"/>
          </p:cNvSpPr>
          <p:nvPr>
            <p:ph type="sldNum" sz="quarter" idx="5"/>
          </p:nvPr>
        </p:nvSpPr>
        <p:spPr/>
        <p:txBody>
          <a:bodyPr/>
          <a:lstStyle/>
          <a:p>
            <a:fld id="{31557048-EE20-42C9-B9A8-C2FAAB0A68E4}" type="slidenum">
              <a:rPr lang="nb-NO" smtClean="0"/>
              <a:t>13</a:t>
            </a:fld>
            <a:endParaRPr lang="nb-NO"/>
          </a:p>
        </p:txBody>
      </p:sp>
    </p:spTree>
    <p:extLst>
      <p:ext uri="{BB962C8B-B14F-4D97-AF65-F5344CB8AC3E}">
        <p14:creationId xmlns:p14="http://schemas.microsoft.com/office/powerpoint/2010/main" val="17320664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b-NO" b="1" dirty="0"/>
              <a:t>Til læreren</a:t>
            </a:r>
          </a:p>
          <a:p>
            <a:pPr marL="171450" indent="-171450">
              <a:buFont typeface="Arial" panose="020B0604020202020204" pitchFamily="34" charset="0"/>
              <a:buChar char="•"/>
            </a:pPr>
            <a:r>
              <a:rPr lang="nb-NO" dirty="0"/>
              <a:t>Del ut teksten digitalt til elevene, eller se side 59 i </a:t>
            </a:r>
            <a:r>
              <a:rPr lang="nb-NO" i="1" dirty="0"/>
              <a:t>Intertekst vg2</a:t>
            </a:r>
            <a:r>
              <a:rPr lang="nb-NO" dirty="0"/>
              <a:t>. </a:t>
            </a:r>
          </a:p>
          <a:p>
            <a:pPr marL="171450" indent="-171450">
              <a:buFont typeface="Arial" panose="020B0604020202020204" pitchFamily="34" charset="0"/>
              <a:buChar char="•"/>
            </a:pPr>
            <a:r>
              <a:rPr lang="nb-NO" dirty="0"/>
              <a:t>Les teksten høyt for klassen. </a:t>
            </a:r>
          </a:p>
        </p:txBody>
      </p:sp>
      <p:sp>
        <p:nvSpPr>
          <p:cNvPr id="4" name="Plassholder for lysbildenummer 3"/>
          <p:cNvSpPr>
            <a:spLocks noGrp="1"/>
          </p:cNvSpPr>
          <p:nvPr>
            <p:ph type="sldNum" sz="quarter" idx="5"/>
          </p:nvPr>
        </p:nvSpPr>
        <p:spPr/>
        <p:txBody>
          <a:bodyPr/>
          <a:lstStyle/>
          <a:p>
            <a:fld id="{31557048-EE20-42C9-B9A8-C2FAAB0A68E4}" type="slidenum">
              <a:rPr lang="nb-NO" smtClean="0"/>
              <a:t>14</a:t>
            </a:fld>
            <a:endParaRPr lang="nb-NO"/>
          </a:p>
        </p:txBody>
      </p:sp>
    </p:spTree>
    <p:extLst>
      <p:ext uri="{BB962C8B-B14F-4D97-AF65-F5344CB8AC3E}">
        <p14:creationId xmlns:p14="http://schemas.microsoft.com/office/powerpoint/2010/main" val="41556133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b-NO" b="1" dirty="0"/>
              <a:t>Til læreren</a:t>
            </a:r>
          </a:p>
          <a:p>
            <a:pPr marL="171450" indent="-171450">
              <a:buFont typeface="Arial" panose="020B0604020202020204" pitchFamily="34" charset="0"/>
              <a:buChar char="•"/>
            </a:pPr>
            <a:r>
              <a:rPr lang="nb-NO" dirty="0"/>
              <a:t>Del ut teksten digitalt til elevene, eller se side 59 i </a:t>
            </a:r>
            <a:r>
              <a:rPr lang="nb-NO" i="1" dirty="0"/>
              <a:t>Intertekst vg2</a:t>
            </a:r>
            <a:r>
              <a:rPr lang="nb-NO" dirty="0"/>
              <a:t>. </a:t>
            </a:r>
          </a:p>
          <a:p>
            <a:pPr marL="171450" indent="-171450">
              <a:buFont typeface="Arial" panose="020B0604020202020204" pitchFamily="34" charset="0"/>
              <a:buChar char="•"/>
            </a:pPr>
            <a:r>
              <a:rPr lang="nb-NO" dirty="0"/>
              <a:t>Les teksten høyt for klassen. </a:t>
            </a:r>
          </a:p>
        </p:txBody>
      </p:sp>
      <p:sp>
        <p:nvSpPr>
          <p:cNvPr id="4" name="Plassholder for lysbildenummer 3"/>
          <p:cNvSpPr>
            <a:spLocks noGrp="1"/>
          </p:cNvSpPr>
          <p:nvPr>
            <p:ph type="sldNum" sz="quarter" idx="5"/>
          </p:nvPr>
        </p:nvSpPr>
        <p:spPr/>
        <p:txBody>
          <a:bodyPr/>
          <a:lstStyle/>
          <a:p>
            <a:fld id="{31557048-EE20-42C9-B9A8-C2FAAB0A68E4}" type="slidenum">
              <a:rPr lang="nb-NO" smtClean="0"/>
              <a:t>15</a:t>
            </a:fld>
            <a:endParaRPr lang="nb-NO"/>
          </a:p>
        </p:txBody>
      </p:sp>
    </p:spTree>
    <p:extLst>
      <p:ext uri="{BB962C8B-B14F-4D97-AF65-F5344CB8AC3E}">
        <p14:creationId xmlns:p14="http://schemas.microsoft.com/office/powerpoint/2010/main" val="24675201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b-NO" b="1" dirty="0"/>
              <a:t>Til læreren</a:t>
            </a:r>
          </a:p>
          <a:p>
            <a:pPr marL="171450" indent="-171450">
              <a:buFont typeface="Arial" panose="020B0604020202020204" pitchFamily="34" charset="0"/>
              <a:buChar char="•"/>
            </a:pPr>
            <a:r>
              <a:rPr lang="nb-NO" dirty="0"/>
              <a:t>Del ut teksten digitalt til elevene, eller se side 59 i </a:t>
            </a:r>
            <a:r>
              <a:rPr lang="nb-NO" i="1" dirty="0"/>
              <a:t>Intertekst vg2</a:t>
            </a:r>
            <a:r>
              <a:rPr lang="nb-NO" dirty="0"/>
              <a:t>. </a:t>
            </a:r>
          </a:p>
          <a:p>
            <a:pPr marL="171450" indent="-171450">
              <a:buFont typeface="Arial" panose="020B0604020202020204" pitchFamily="34" charset="0"/>
              <a:buChar char="•"/>
            </a:pPr>
            <a:r>
              <a:rPr lang="nb-NO" dirty="0"/>
              <a:t>Les teksten høyt for klassen. </a:t>
            </a:r>
          </a:p>
        </p:txBody>
      </p:sp>
      <p:sp>
        <p:nvSpPr>
          <p:cNvPr id="4" name="Plassholder for lysbildenummer 3"/>
          <p:cNvSpPr>
            <a:spLocks noGrp="1"/>
          </p:cNvSpPr>
          <p:nvPr>
            <p:ph type="sldNum" sz="quarter" idx="5"/>
          </p:nvPr>
        </p:nvSpPr>
        <p:spPr/>
        <p:txBody>
          <a:bodyPr/>
          <a:lstStyle/>
          <a:p>
            <a:fld id="{31557048-EE20-42C9-B9A8-C2FAAB0A68E4}" type="slidenum">
              <a:rPr lang="nb-NO" smtClean="0"/>
              <a:t>16</a:t>
            </a:fld>
            <a:endParaRPr lang="nb-NO"/>
          </a:p>
        </p:txBody>
      </p:sp>
    </p:spTree>
    <p:extLst>
      <p:ext uri="{BB962C8B-B14F-4D97-AF65-F5344CB8AC3E}">
        <p14:creationId xmlns:p14="http://schemas.microsoft.com/office/powerpoint/2010/main" val="25476079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indent="0">
              <a:buFont typeface="Arial" panose="020B0604020202020204" pitchFamily="34" charset="0"/>
              <a:buNone/>
            </a:pPr>
            <a:r>
              <a:rPr lang="nb-NO" b="1" dirty="0"/>
              <a:t>Til læreren</a:t>
            </a:r>
          </a:p>
          <a:p>
            <a:pPr marL="171450" indent="-171450">
              <a:buFont typeface="Arial" panose="020B0604020202020204" pitchFamily="34" charset="0"/>
              <a:buChar char="•"/>
            </a:pPr>
            <a:r>
              <a:rPr lang="nb-NO" dirty="0"/>
              <a:t>2-3 min.</a:t>
            </a:r>
          </a:p>
        </p:txBody>
      </p:sp>
      <p:sp>
        <p:nvSpPr>
          <p:cNvPr id="4" name="Plassholder for lysbildenummer 3"/>
          <p:cNvSpPr>
            <a:spLocks noGrp="1"/>
          </p:cNvSpPr>
          <p:nvPr>
            <p:ph type="sldNum" sz="quarter" idx="5"/>
          </p:nvPr>
        </p:nvSpPr>
        <p:spPr/>
        <p:txBody>
          <a:bodyPr/>
          <a:lstStyle/>
          <a:p>
            <a:fld id="{31557048-EE20-42C9-B9A8-C2FAAB0A68E4}" type="slidenum">
              <a:rPr lang="nb-NO" smtClean="0"/>
              <a:t>3</a:t>
            </a:fld>
            <a:endParaRPr lang="nb-NO"/>
          </a:p>
        </p:txBody>
      </p:sp>
    </p:spTree>
    <p:extLst>
      <p:ext uri="{BB962C8B-B14F-4D97-AF65-F5344CB8AC3E}">
        <p14:creationId xmlns:p14="http://schemas.microsoft.com/office/powerpoint/2010/main" val="41502928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b-NO" b="1" dirty="0"/>
              <a:t>Til læreren</a:t>
            </a:r>
          </a:p>
          <a:p>
            <a:pPr marL="171450" indent="-171450">
              <a:buFont typeface="Arial" panose="020B0604020202020204" pitchFamily="34" charset="0"/>
              <a:buChar char="•"/>
            </a:pPr>
            <a:r>
              <a:rPr lang="nb-NO" dirty="0"/>
              <a:t>2 min. </a:t>
            </a:r>
          </a:p>
        </p:txBody>
      </p:sp>
      <p:sp>
        <p:nvSpPr>
          <p:cNvPr id="4" name="Plassholder for lysbildenummer 3"/>
          <p:cNvSpPr>
            <a:spLocks noGrp="1"/>
          </p:cNvSpPr>
          <p:nvPr>
            <p:ph type="sldNum" sz="quarter" idx="5"/>
          </p:nvPr>
        </p:nvSpPr>
        <p:spPr/>
        <p:txBody>
          <a:bodyPr/>
          <a:lstStyle/>
          <a:p>
            <a:fld id="{31557048-EE20-42C9-B9A8-C2FAAB0A68E4}" type="slidenum">
              <a:rPr lang="nb-NO" smtClean="0"/>
              <a:t>4</a:t>
            </a:fld>
            <a:endParaRPr lang="nb-NO"/>
          </a:p>
        </p:txBody>
      </p:sp>
    </p:spTree>
    <p:extLst>
      <p:ext uri="{BB962C8B-B14F-4D97-AF65-F5344CB8AC3E}">
        <p14:creationId xmlns:p14="http://schemas.microsoft.com/office/powerpoint/2010/main" val="22055701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b-NO" b="1" dirty="0"/>
              <a:t>Til læreren</a:t>
            </a:r>
          </a:p>
          <a:p>
            <a:pPr marL="171450" indent="-171450">
              <a:buFont typeface="Arial" panose="020B0604020202020204" pitchFamily="34" charset="0"/>
              <a:buChar char="•"/>
            </a:pPr>
            <a:r>
              <a:rPr lang="nb-NO" dirty="0"/>
              <a:t>2 min. </a:t>
            </a:r>
          </a:p>
          <a:p>
            <a:pPr marL="171450" indent="-171450">
              <a:buFont typeface="Arial" panose="020B0604020202020204" pitchFamily="34" charset="0"/>
              <a:buChar char="•"/>
            </a:pPr>
            <a:r>
              <a:rPr lang="nb-NO" dirty="0"/>
              <a:t>Teksten står også på side 56 i </a:t>
            </a:r>
            <a:r>
              <a:rPr lang="nb-NO" i="1" dirty="0"/>
              <a:t>Intertekst vg2</a:t>
            </a:r>
            <a:r>
              <a:rPr lang="nb-NO" dirty="0"/>
              <a:t>. Elevene bør ha tekstene foran seg når de jobber med dem – du kan ev. skrive dem ut om de ikke har boka. </a:t>
            </a:r>
          </a:p>
        </p:txBody>
      </p:sp>
      <p:sp>
        <p:nvSpPr>
          <p:cNvPr id="4" name="Plassholder for lysbildenummer 3"/>
          <p:cNvSpPr>
            <a:spLocks noGrp="1"/>
          </p:cNvSpPr>
          <p:nvPr>
            <p:ph type="sldNum" sz="quarter" idx="5"/>
          </p:nvPr>
        </p:nvSpPr>
        <p:spPr/>
        <p:txBody>
          <a:bodyPr/>
          <a:lstStyle/>
          <a:p>
            <a:fld id="{31557048-EE20-42C9-B9A8-C2FAAB0A68E4}" type="slidenum">
              <a:rPr lang="nb-NO" smtClean="0"/>
              <a:t>5</a:t>
            </a:fld>
            <a:endParaRPr lang="nb-NO"/>
          </a:p>
        </p:txBody>
      </p:sp>
    </p:spTree>
    <p:extLst>
      <p:ext uri="{BB962C8B-B14F-4D97-AF65-F5344CB8AC3E}">
        <p14:creationId xmlns:p14="http://schemas.microsoft.com/office/powerpoint/2010/main" val="27378631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b-NO" b="1" dirty="0"/>
              <a:t>Til læreren</a:t>
            </a:r>
          </a:p>
          <a:p>
            <a:pPr marL="171450" indent="-171450">
              <a:buFont typeface="Arial" panose="020B0604020202020204" pitchFamily="34" charset="0"/>
              <a:buChar char="•"/>
            </a:pPr>
            <a:r>
              <a:rPr lang="nb-NO" dirty="0"/>
              <a:t>2 min. </a:t>
            </a:r>
          </a:p>
          <a:p>
            <a:pPr marL="171450" indent="-171450">
              <a:buFont typeface="Arial" panose="020B0604020202020204" pitchFamily="34" charset="0"/>
              <a:buChar char="•"/>
            </a:pPr>
            <a:r>
              <a:rPr lang="nb-NO" dirty="0"/>
              <a:t>Teksten står også på side 56 i </a:t>
            </a:r>
            <a:r>
              <a:rPr lang="nb-NO" i="1" dirty="0"/>
              <a:t>Intertekst vg2</a:t>
            </a:r>
            <a:r>
              <a:rPr lang="nb-NO" dirty="0"/>
              <a:t>. Elevene bør ha tekstene foran seg når de jobber med dem – du kan ev. skrive dem ut om de ikke har boka. </a:t>
            </a:r>
          </a:p>
          <a:p>
            <a:pPr marL="171450" indent="-171450">
              <a:buFont typeface="Arial" panose="020B0604020202020204" pitchFamily="34" charset="0"/>
              <a:buChar char="•"/>
            </a:pPr>
            <a:endParaRPr lang="nb-NO" dirty="0"/>
          </a:p>
        </p:txBody>
      </p:sp>
      <p:sp>
        <p:nvSpPr>
          <p:cNvPr id="4" name="Plassholder for lysbildenummer 3"/>
          <p:cNvSpPr>
            <a:spLocks noGrp="1"/>
          </p:cNvSpPr>
          <p:nvPr>
            <p:ph type="sldNum" sz="quarter" idx="5"/>
          </p:nvPr>
        </p:nvSpPr>
        <p:spPr/>
        <p:txBody>
          <a:bodyPr/>
          <a:lstStyle/>
          <a:p>
            <a:fld id="{31557048-EE20-42C9-B9A8-C2FAAB0A68E4}" type="slidenum">
              <a:rPr lang="nb-NO" smtClean="0"/>
              <a:t>6</a:t>
            </a:fld>
            <a:endParaRPr lang="nb-NO"/>
          </a:p>
        </p:txBody>
      </p:sp>
    </p:spTree>
    <p:extLst>
      <p:ext uri="{BB962C8B-B14F-4D97-AF65-F5344CB8AC3E}">
        <p14:creationId xmlns:p14="http://schemas.microsoft.com/office/powerpoint/2010/main" val="36856038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b-NO" b="1" dirty="0"/>
              <a:t>Til læreren</a:t>
            </a:r>
          </a:p>
          <a:p>
            <a:pPr marL="171450" indent="-171450">
              <a:buFont typeface="Arial" panose="020B0604020202020204" pitchFamily="34" charset="0"/>
              <a:buChar char="•"/>
            </a:pPr>
            <a:r>
              <a:rPr lang="nb-NO" dirty="0"/>
              <a:t>La elevene jobbe individuelt eller i grupper i cirka 15 minutter. </a:t>
            </a:r>
          </a:p>
          <a:p>
            <a:pPr marL="171450" indent="-171450">
              <a:buFont typeface="Arial" panose="020B0604020202020204" pitchFamily="34" charset="0"/>
              <a:buChar char="•"/>
            </a:pPr>
            <a:r>
              <a:rPr lang="nb-NO" dirty="0"/>
              <a:t>Oppsummer felles, rundt 10 minutter. </a:t>
            </a:r>
          </a:p>
        </p:txBody>
      </p:sp>
      <p:sp>
        <p:nvSpPr>
          <p:cNvPr id="4" name="Plassholder for lysbildenummer 3"/>
          <p:cNvSpPr>
            <a:spLocks noGrp="1"/>
          </p:cNvSpPr>
          <p:nvPr>
            <p:ph type="sldNum" sz="quarter" idx="5"/>
          </p:nvPr>
        </p:nvSpPr>
        <p:spPr/>
        <p:txBody>
          <a:bodyPr/>
          <a:lstStyle/>
          <a:p>
            <a:fld id="{31557048-EE20-42C9-B9A8-C2FAAB0A68E4}" type="slidenum">
              <a:rPr lang="nb-NO" smtClean="0"/>
              <a:t>7</a:t>
            </a:fld>
            <a:endParaRPr lang="nb-NO"/>
          </a:p>
        </p:txBody>
      </p:sp>
    </p:spTree>
    <p:extLst>
      <p:ext uri="{BB962C8B-B14F-4D97-AF65-F5344CB8AC3E}">
        <p14:creationId xmlns:p14="http://schemas.microsoft.com/office/powerpoint/2010/main" val="37795810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b-NO" b="1" dirty="0"/>
              <a:t>Til læreren</a:t>
            </a:r>
          </a:p>
          <a:p>
            <a:pPr marL="171450" indent="-171450">
              <a:buFont typeface="Arial" panose="020B0604020202020204" pitchFamily="34" charset="0"/>
              <a:buChar char="•"/>
            </a:pPr>
            <a:r>
              <a:rPr lang="nb-NO" dirty="0"/>
              <a:t>Del ut teksten digitalt til elevene, eller se side 59 i </a:t>
            </a:r>
            <a:r>
              <a:rPr lang="nb-NO" i="1" dirty="0"/>
              <a:t>Intertekst vg2</a:t>
            </a:r>
            <a:r>
              <a:rPr lang="nb-NO" dirty="0"/>
              <a:t>. </a:t>
            </a:r>
          </a:p>
          <a:p>
            <a:pPr marL="171450" indent="-171450">
              <a:buFont typeface="Arial" panose="020B0604020202020204" pitchFamily="34" charset="0"/>
              <a:buChar char="•"/>
            </a:pPr>
            <a:r>
              <a:rPr lang="nb-NO" dirty="0"/>
              <a:t>Les teksten høyt for klassen. </a:t>
            </a:r>
          </a:p>
          <a:p>
            <a:pPr marL="171450" indent="-171450">
              <a:buFont typeface="Arial" panose="020B0604020202020204" pitchFamily="34" charset="0"/>
              <a:buChar char="•"/>
            </a:pPr>
            <a:r>
              <a:rPr lang="nb-NO" dirty="0"/>
              <a:t>5 min. </a:t>
            </a:r>
          </a:p>
        </p:txBody>
      </p:sp>
      <p:sp>
        <p:nvSpPr>
          <p:cNvPr id="4" name="Plassholder for lysbildenummer 3"/>
          <p:cNvSpPr>
            <a:spLocks noGrp="1"/>
          </p:cNvSpPr>
          <p:nvPr>
            <p:ph type="sldNum" sz="quarter" idx="5"/>
          </p:nvPr>
        </p:nvSpPr>
        <p:spPr/>
        <p:txBody>
          <a:bodyPr/>
          <a:lstStyle/>
          <a:p>
            <a:fld id="{31557048-EE20-42C9-B9A8-C2FAAB0A68E4}" type="slidenum">
              <a:rPr lang="nb-NO" smtClean="0"/>
              <a:t>8</a:t>
            </a:fld>
            <a:endParaRPr lang="nb-NO"/>
          </a:p>
        </p:txBody>
      </p:sp>
    </p:spTree>
    <p:extLst>
      <p:ext uri="{BB962C8B-B14F-4D97-AF65-F5344CB8AC3E}">
        <p14:creationId xmlns:p14="http://schemas.microsoft.com/office/powerpoint/2010/main" val="38635574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b-NO" b="1" dirty="0"/>
              <a:t>Til læreren</a:t>
            </a:r>
          </a:p>
          <a:p>
            <a:pPr marL="171450" indent="-171450">
              <a:buFont typeface="Arial" panose="020B0604020202020204" pitchFamily="34" charset="0"/>
              <a:buChar char="•"/>
            </a:pPr>
            <a:r>
              <a:rPr lang="nb-NO" dirty="0"/>
              <a:t>La elevene jobbe individuelt eller i par i cirka 20 minutter. </a:t>
            </a:r>
          </a:p>
          <a:p>
            <a:pPr marL="171450" indent="-171450">
              <a:buFont typeface="Arial" panose="020B0604020202020204" pitchFamily="34" charset="0"/>
              <a:buChar char="•"/>
            </a:pPr>
            <a:r>
              <a:rPr lang="nb-NO" dirty="0"/>
              <a:t>Dersom elevene ønsker det, kan de jobbe på papir med fargeblyanter eller markeringspenner.</a:t>
            </a:r>
          </a:p>
        </p:txBody>
      </p:sp>
      <p:sp>
        <p:nvSpPr>
          <p:cNvPr id="4" name="Plassholder for lysbildenummer 3"/>
          <p:cNvSpPr>
            <a:spLocks noGrp="1"/>
          </p:cNvSpPr>
          <p:nvPr>
            <p:ph type="sldNum" sz="quarter" idx="5"/>
          </p:nvPr>
        </p:nvSpPr>
        <p:spPr/>
        <p:txBody>
          <a:bodyPr/>
          <a:lstStyle/>
          <a:p>
            <a:fld id="{31557048-EE20-42C9-B9A8-C2FAAB0A68E4}" type="slidenum">
              <a:rPr lang="nb-NO" smtClean="0"/>
              <a:t>9</a:t>
            </a:fld>
            <a:endParaRPr lang="nb-NO"/>
          </a:p>
        </p:txBody>
      </p:sp>
    </p:spTree>
    <p:extLst>
      <p:ext uri="{BB962C8B-B14F-4D97-AF65-F5344CB8AC3E}">
        <p14:creationId xmlns:p14="http://schemas.microsoft.com/office/powerpoint/2010/main" val="28557859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b-NO" b="1" dirty="0"/>
              <a:t>Til læreren</a:t>
            </a:r>
          </a:p>
          <a:p>
            <a:pPr marL="171450" indent="-171450">
              <a:buFont typeface="Arial" panose="020B0604020202020204" pitchFamily="34" charset="0"/>
              <a:buChar char="•"/>
            </a:pPr>
            <a:r>
              <a:rPr lang="nb-NO" dirty="0"/>
              <a:t>Gå gjennom avsnitt for avsnitt og be elevene sammenlikne med det de har gjort. Kanskje blir det diskusjoner her? </a:t>
            </a:r>
          </a:p>
        </p:txBody>
      </p:sp>
      <p:sp>
        <p:nvSpPr>
          <p:cNvPr id="4" name="Plassholder for lysbildenummer 3"/>
          <p:cNvSpPr>
            <a:spLocks noGrp="1"/>
          </p:cNvSpPr>
          <p:nvPr>
            <p:ph type="sldNum" sz="quarter" idx="5"/>
          </p:nvPr>
        </p:nvSpPr>
        <p:spPr/>
        <p:txBody>
          <a:bodyPr/>
          <a:lstStyle/>
          <a:p>
            <a:fld id="{31557048-EE20-42C9-B9A8-C2FAAB0A68E4}" type="slidenum">
              <a:rPr lang="nb-NO" smtClean="0"/>
              <a:t>10</a:t>
            </a:fld>
            <a:endParaRPr lang="nb-NO"/>
          </a:p>
        </p:txBody>
      </p:sp>
    </p:spTree>
    <p:extLst>
      <p:ext uri="{BB962C8B-B14F-4D97-AF65-F5344CB8AC3E}">
        <p14:creationId xmlns:p14="http://schemas.microsoft.com/office/powerpoint/2010/main" val="11141940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2033A55B-57D6-4931-A946-F135FAD11C04}"/>
              </a:ext>
            </a:extLst>
          </p:cNvPr>
          <p:cNvSpPr>
            <a:spLocks noGrp="1"/>
          </p:cNvSpPr>
          <p:nvPr>
            <p:ph type="ctrTitle"/>
          </p:nvPr>
        </p:nvSpPr>
        <p:spPr>
          <a:xfrm>
            <a:off x="1524000" y="1122363"/>
            <a:ext cx="9144000" cy="2387600"/>
          </a:xfrm>
        </p:spPr>
        <p:txBody>
          <a:bodyPr anchor="b"/>
          <a:lstStyle>
            <a:lvl1pPr algn="ctr">
              <a:defRPr sz="6000"/>
            </a:lvl1pPr>
          </a:lstStyle>
          <a:p>
            <a:r>
              <a:rPr lang="nb-NO"/>
              <a:t>Klikk for å redigere tittelstil</a:t>
            </a:r>
          </a:p>
        </p:txBody>
      </p:sp>
      <p:sp>
        <p:nvSpPr>
          <p:cNvPr id="3" name="Undertittel 2">
            <a:extLst>
              <a:ext uri="{FF2B5EF4-FFF2-40B4-BE49-F238E27FC236}">
                <a16:creationId xmlns:a16="http://schemas.microsoft.com/office/drawing/2014/main" id="{D8CF007C-98CB-4E05-AC18-63F8927977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p>
        </p:txBody>
      </p:sp>
      <p:sp>
        <p:nvSpPr>
          <p:cNvPr id="4" name="Plassholder for dato 3">
            <a:extLst>
              <a:ext uri="{FF2B5EF4-FFF2-40B4-BE49-F238E27FC236}">
                <a16:creationId xmlns:a16="http://schemas.microsoft.com/office/drawing/2014/main" id="{9B511D96-DD1E-478F-8987-103D29A430BC}"/>
              </a:ext>
            </a:extLst>
          </p:cNvPr>
          <p:cNvSpPr>
            <a:spLocks noGrp="1"/>
          </p:cNvSpPr>
          <p:nvPr>
            <p:ph type="dt" sz="half" idx="10"/>
          </p:nvPr>
        </p:nvSpPr>
        <p:spPr/>
        <p:txBody>
          <a:bodyPr/>
          <a:lstStyle/>
          <a:p>
            <a:fld id="{2209F269-9F72-403E-9D6F-AEC2C215EE95}" type="datetimeFigureOut">
              <a:rPr lang="nb-NO" smtClean="0"/>
              <a:t>28.11.2024</a:t>
            </a:fld>
            <a:endParaRPr lang="nb-NO"/>
          </a:p>
        </p:txBody>
      </p:sp>
      <p:sp>
        <p:nvSpPr>
          <p:cNvPr id="5" name="Plassholder for bunntekst 4">
            <a:extLst>
              <a:ext uri="{FF2B5EF4-FFF2-40B4-BE49-F238E27FC236}">
                <a16:creationId xmlns:a16="http://schemas.microsoft.com/office/drawing/2014/main" id="{A8ECCE80-9A17-4A9B-92D9-6E680322B27D}"/>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6A03CAA6-913C-4EB7-A4FA-9063485F97C1}"/>
              </a:ext>
            </a:extLst>
          </p:cNvPr>
          <p:cNvSpPr>
            <a:spLocks noGrp="1"/>
          </p:cNvSpPr>
          <p:nvPr>
            <p:ph type="sldNum" sz="quarter" idx="12"/>
          </p:nvPr>
        </p:nvSpPr>
        <p:spPr/>
        <p:txBody>
          <a:bodyPr/>
          <a:lstStyle/>
          <a:p>
            <a:fld id="{86977B83-61C4-4131-A262-B48BD48B03FE}" type="slidenum">
              <a:rPr lang="nb-NO" smtClean="0"/>
              <a:t>‹#›</a:t>
            </a:fld>
            <a:endParaRPr lang="nb-NO"/>
          </a:p>
        </p:txBody>
      </p:sp>
    </p:spTree>
    <p:extLst>
      <p:ext uri="{BB962C8B-B14F-4D97-AF65-F5344CB8AC3E}">
        <p14:creationId xmlns:p14="http://schemas.microsoft.com/office/powerpoint/2010/main" val="1478292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58ACAC3-CBD0-4B77-8306-2C3A403B20B9}"/>
              </a:ext>
            </a:extLst>
          </p:cNvPr>
          <p:cNvSpPr>
            <a:spLocks noGrp="1"/>
          </p:cNvSpPr>
          <p:nvPr>
            <p:ph type="title"/>
          </p:nvPr>
        </p:nvSpPr>
        <p:spPr/>
        <p:txBody>
          <a:bodyPr/>
          <a:lstStyle/>
          <a:p>
            <a:r>
              <a:rPr lang="nb-NO"/>
              <a:t>Klikk for å redigere tittelstil</a:t>
            </a:r>
          </a:p>
        </p:txBody>
      </p:sp>
      <p:sp>
        <p:nvSpPr>
          <p:cNvPr id="3" name="Plassholder for loddrett tekst 2">
            <a:extLst>
              <a:ext uri="{FF2B5EF4-FFF2-40B4-BE49-F238E27FC236}">
                <a16:creationId xmlns:a16="http://schemas.microsoft.com/office/drawing/2014/main" id="{F242691D-921B-4E93-91B1-C172587ECB18}"/>
              </a:ext>
            </a:extLst>
          </p:cNvPr>
          <p:cNvSpPr>
            <a:spLocks noGrp="1"/>
          </p:cNvSpPr>
          <p:nvPr>
            <p:ph type="body" orient="vert" idx="1"/>
          </p:nvPr>
        </p:nvSpPr>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FD71A260-E3BA-4C4C-9FC3-34FC14126C0B}"/>
              </a:ext>
            </a:extLst>
          </p:cNvPr>
          <p:cNvSpPr>
            <a:spLocks noGrp="1"/>
          </p:cNvSpPr>
          <p:nvPr>
            <p:ph type="dt" sz="half" idx="10"/>
          </p:nvPr>
        </p:nvSpPr>
        <p:spPr/>
        <p:txBody>
          <a:bodyPr/>
          <a:lstStyle/>
          <a:p>
            <a:fld id="{2209F269-9F72-403E-9D6F-AEC2C215EE95}" type="datetimeFigureOut">
              <a:rPr lang="nb-NO" smtClean="0"/>
              <a:t>28.11.2024</a:t>
            </a:fld>
            <a:endParaRPr lang="nb-NO"/>
          </a:p>
        </p:txBody>
      </p:sp>
      <p:sp>
        <p:nvSpPr>
          <p:cNvPr id="5" name="Plassholder for bunntekst 4">
            <a:extLst>
              <a:ext uri="{FF2B5EF4-FFF2-40B4-BE49-F238E27FC236}">
                <a16:creationId xmlns:a16="http://schemas.microsoft.com/office/drawing/2014/main" id="{F1BE338B-5402-4EC5-BDB7-8381C800688A}"/>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049750BC-DFED-4CCF-B23D-DEAEB597086D}"/>
              </a:ext>
            </a:extLst>
          </p:cNvPr>
          <p:cNvSpPr>
            <a:spLocks noGrp="1"/>
          </p:cNvSpPr>
          <p:nvPr>
            <p:ph type="sldNum" sz="quarter" idx="12"/>
          </p:nvPr>
        </p:nvSpPr>
        <p:spPr/>
        <p:txBody>
          <a:bodyPr/>
          <a:lstStyle/>
          <a:p>
            <a:fld id="{86977B83-61C4-4131-A262-B48BD48B03FE}" type="slidenum">
              <a:rPr lang="nb-NO" smtClean="0"/>
              <a:t>‹#›</a:t>
            </a:fld>
            <a:endParaRPr lang="nb-NO"/>
          </a:p>
        </p:txBody>
      </p:sp>
    </p:spTree>
    <p:extLst>
      <p:ext uri="{BB962C8B-B14F-4D97-AF65-F5344CB8AC3E}">
        <p14:creationId xmlns:p14="http://schemas.microsoft.com/office/powerpoint/2010/main" val="7833642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a:extLst>
              <a:ext uri="{FF2B5EF4-FFF2-40B4-BE49-F238E27FC236}">
                <a16:creationId xmlns:a16="http://schemas.microsoft.com/office/drawing/2014/main" id="{134BA56E-56B7-4CB3-9A3A-741991A10B60}"/>
              </a:ext>
            </a:extLst>
          </p:cNvPr>
          <p:cNvSpPr>
            <a:spLocks noGrp="1"/>
          </p:cNvSpPr>
          <p:nvPr>
            <p:ph type="title" orient="vert"/>
          </p:nvPr>
        </p:nvSpPr>
        <p:spPr>
          <a:xfrm>
            <a:off x="8724900" y="365125"/>
            <a:ext cx="2628900" cy="5811838"/>
          </a:xfrm>
        </p:spPr>
        <p:txBody>
          <a:bodyPr vert="eaVert"/>
          <a:lstStyle/>
          <a:p>
            <a:r>
              <a:rPr lang="nb-NO"/>
              <a:t>Klikk for å redigere tittelstil</a:t>
            </a:r>
          </a:p>
        </p:txBody>
      </p:sp>
      <p:sp>
        <p:nvSpPr>
          <p:cNvPr id="3" name="Plassholder for loddrett tekst 2">
            <a:extLst>
              <a:ext uri="{FF2B5EF4-FFF2-40B4-BE49-F238E27FC236}">
                <a16:creationId xmlns:a16="http://schemas.microsoft.com/office/drawing/2014/main" id="{51864F29-1109-4FD1-AF3B-41D9FC9CE4E2}"/>
              </a:ext>
            </a:extLst>
          </p:cNvPr>
          <p:cNvSpPr>
            <a:spLocks noGrp="1"/>
          </p:cNvSpPr>
          <p:nvPr>
            <p:ph type="body" orient="vert" idx="1"/>
          </p:nvPr>
        </p:nvSpPr>
        <p:spPr>
          <a:xfrm>
            <a:off x="838200" y="365125"/>
            <a:ext cx="7734300" cy="5811838"/>
          </a:xfrm>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2E00C97D-4C28-4364-AD7D-F5520B49758D}"/>
              </a:ext>
            </a:extLst>
          </p:cNvPr>
          <p:cNvSpPr>
            <a:spLocks noGrp="1"/>
          </p:cNvSpPr>
          <p:nvPr>
            <p:ph type="dt" sz="half" idx="10"/>
          </p:nvPr>
        </p:nvSpPr>
        <p:spPr/>
        <p:txBody>
          <a:bodyPr/>
          <a:lstStyle/>
          <a:p>
            <a:fld id="{2209F269-9F72-403E-9D6F-AEC2C215EE95}" type="datetimeFigureOut">
              <a:rPr lang="nb-NO" smtClean="0"/>
              <a:t>28.11.2024</a:t>
            </a:fld>
            <a:endParaRPr lang="nb-NO"/>
          </a:p>
        </p:txBody>
      </p:sp>
      <p:sp>
        <p:nvSpPr>
          <p:cNvPr id="5" name="Plassholder for bunntekst 4">
            <a:extLst>
              <a:ext uri="{FF2B5EF4-FFF2-40B4-BE49-F238E27FC236}">
                <a16:creationId xmlns:a16="http://schemas.microsoft.com/office/drawing/2014/main" id="{6181AA78-FAFF-4042-BE69-B49D83DCAA1F}"/>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EC7DAEDB-FDF3-4768-9546-5C640D51D3EE}"/>
              </a:ext>
            </a:extLst>
          </p:cNvPr>
          <p:cNvSpPr>
            <a:spLocks noGrp="1"/>
          </p:cNvSpPr>
          <p:nvPr>
            <p:ph type="sldNum" sz="quarter" idx="12"/>
          </p:nvPr>
        </p:nvSpPr>
        <p:spPr/>
        <p:txBody>
          <a:bodyPr/>
          <a:lstStyle/>
          <a:p>
            <a:fld id="{86977B83-61C4-4131-A262-B48BD48B03FE}" type="slidenum">
              <a:rPr lang="nb-NO" smtClean="0"/>
              <a:t>‹#›</a:t>
            </a:fld>
            <a:endParaRPr lang="nb-NO"/>
          </a:p>
        </p:txBody>
      </p:sp>
    </p:spTree>
    <p:extLst>
      <p:ext uri="{BB962C8B-B14F-4D97-AF65-F5344CB8AC3E}">
        <p14:creationId xmlns:p14="http://schemas.microsoft.com/office/powerpoint/2010/main" val="35033430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73D3776-DEEE-4E32-AC63-9070D26702BF}"/>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4163FA4A-0C0E-43FA-9C36-6F07970AE5D6}"/>
              </a:ext>
            </a:extLst>
          </p:cNvPr>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BDBB8A09-F8FF-4B63-B5BA-9E86F1CC64E9}"/>
              </a:ext>
            </a:extLst>
          </p:cNvPr>
          <p:cNvSpPr>
            <a:spLocks noGrp="1"/>
          </p:cNvSpPr>
          <p:nvPr>
            <p:ph type="dt" sz="half" idx="10"/>
          </p:nvPr>
        </p:nvSpPr>
        <p:spPr/>
        <p:txBody>
          <a:bodyPr/>
          <a:lstStyle/>
          <a:p>
            <a:fld id="{2209F269-9F72-403E-9D6F-AEC2C215EE95}" type="datetimeFigureOut">
              <a:rPr lang="nb-NO" smtClean="0"/>
              <a:t>28.11.2024</a:t>
            </a:fld>
            <a:endParaRPr lang="nb-NO"/>
          </a:p>
        </p:txBody>
      </p:sp>
      <p:sp>
        <p:nvSpPr>
          <p:cNvPr id="5" name="Plassholder for bunntekst 4">
            <a:extLst>
              <a:ext uri="{FF2B5EF4-FFF2-40B4-BE49-F238E27FC236}">
                <a16:creationId xmlns:a16="http://schemas.microsoft.com/office/drawing/2014/main" id="{4DEF2608-4DA9-4398-ADD4-025B440CF1C8}"/>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166F52B5-892F-47F6-A782-A76AEB631CF0}"/>
              </a:ext>
            </a:extLst>
          </p:cNvPr>
          <p:cNvSpPr>
            <a:spLocks noGrp="1"/>
          </p:cNvSpPr>
          <p:nvPr>
            <p:ph type="sldNum" sz="quarter" idx="12"/>
          </p:nvPr>
        </p:nvSpPr>
        <p:spPr/>
        <p:txBody>
          <a:bodyPr/>
          <a:lstStyle/>
          <a:p>
            <a:fld id="{86977B83-61C4-4131-A262-B48BD48B03FE}" type="slidenum">
              <a:rPr lang="nb-NO" smtClean="0"/>
              <a:t>‹#›</a:t>
            </a:fld>
            <a:endParaRPr lang="nb-NO"/>
          </a:p>
        </p:txBody>
      </p:sp>
    </p:spTree>
    <p:extLst>
      <p:ext uri="{BB962C8B-B14F-4D97-AF65-F5344CB8AC3E}">
        <p14:creationId xmlns:p14="http://schemas.microsoft.com/office/powerpoint/2010/main" val="453565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A72F7C0-89C5-4BBF-A174-661A5742E716}"/>
              </a:ext>
            </a:extLst>
          </p:cNvPr>
          <p:cNvSpPr>
            <a:spLocks noGrp="1"/>
          </p:cNvSpPr>
          <p:nvPr>
            <p:ph type="title"/>
          </p:nvPr>
        </p:nvSpPr>
        <p:spPr>
          <a:xfrm>
            <a:off x="831850" y="1709738"/>
            <a:ext cx="10515600" cy="2852737"/>
          </a:xfrm>
        </p:spPr>
        <p:txBody>
          <a:bodyPr anchor="b"/>
          <a:lstStyle>
            <a:lvl1pPr>
              <a:defRPr sz="6000"/>
            </a:lvl1pPr>
          </a:lstStyle>
          <a:p>
            <a:r>
              <a:rPr lang="nb-NO"/>
              <a:t>Klikk for å redigere tittelstil</a:t>
            </a:r>
          </a:p>
        </p:txBody>
      </p:sp>
      <p:sp>
        <p:nvSpPr>
          <p:cNvPr id="3" name="Plassholder for tekst 2">
            <a:extLst>
              <a:ext uri="{FF2B5EF4-FFF2-40B4-BE49-F238E27FC236}">
                <a16:creationId xmlns:a16="http://schemas.microsoft.com/office/drawing/2014/main" id="{F6958C5D-75E2-472C-A2B8-2B233D18743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Klikk for å redigere tekststiler i malen</a:t>
            </a:r>
          </a:p>
        </p:txBody>
      </p:sp>
      <p:sp>
        <p:nvSpPr>
          <p:cNvPr id="4" name="Plassholder for dato 3">
            <a:extLst>
              <a:ext uri="{FF2B5EF4-FFF2-40B4-BE49-F238E27FC236}">
                <a16:creationId xmlns:a16="http://schemas.microsoft.com/office/drawing/2014/main" id="{A4E7429B-3879-401E-9106-2CCD9A44E936}"/>
              </a:ext>
            </a:extLst>
          </p:cNvPr>
          <p:cNvSpPr>
            <a:spLocks noGrp="1"/>
          </p:cNvSpPr>
          <p:nvPr>
            <p:ph type="dt" sz="half" idx="10"/>
          </p:nvPr>
        </p:nvSpPr>
        <p:spPr/>
        <p:txBody>
          <a:bodyPr/>
          <a:lstStyle/>
          <a:p>
            <a:fld id="{2209F269-9F72-403E-9D6F-AEC2C215EE95}" type="datetimeFigureOut">
              <a:rPr lang="nb-NO" smtClean="0"/>
              <a:t>28.11.2024</a:t>
            </a:fld>
            <a:endParaRPr lang="nb-NO"/>
          </a:p>
        </p:txBody>
      </p:sp>
      <p:sp>
        <p:nvSpPr>
          <p:cNvPr id="5" name="Plassholder for bunntekst 4">
            <a:extLst>
              <a:ext uri="{FF2B5EF4-FFF2-40B4-BE49-F238E27FC236}">
                <a16:creationId xmlns:a16="http://schemas.microsoft.com/office/drawing/2014/main" id="{7976BD8B-E66A-4EC9-A6D1-851B7652EF88}"/>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0A7A7A69-8690-41F7-BA69-D395FC8865CE}"/>
              </a:ext>
            </a:extLst>
          </p:cNvPr>
          <p:cNvSpPr>
            <a:spLocks noGrp="1"/>
          </p:cNvSpPr>
          <p:nvPr>
            <p:ph type="sldNum" sz="quarter" idx="12"/>
          </p:nvPr>
        </p:nvSpPr>
        <p:spPr/>
        <p:txBody>
          <a:bodyPr/>
          <a:lstStyle/>
          <a:p>
            <a:fld id="{86977B83-61C4-4131-A262-B48BD48B03FE}" type="slidenum">
              <a:rPr lang="nb-NO" smtClean="0"/>
              <a:t>‹#›</a:t>
            </a:fld>
            <a:endParaRPr lang="nb-NO"/>
          </a:p>
        </p:txBody>
      </p:sp>
    </p:spTree>
    <p:extLst>
      <p:ext uri="{BB962C8B-B14F-4D97-AF65-F5344CB8AC3E}">
        <p14:creationId xmlns:p14="http://schemas.microsoft.com/office/powerpoint/2010/main" val="2569452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25F0E27-177F-4923-9DE1-9F1CE7D62C8C}"/>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BE73F771-7CC1-4903-B67C-BF3CA9F7FC1A}"/>
              </a:ext>
            </a:extLst>
          </p:cNvPr>
          <p:cNvSpPr>
            <a:spLocks noGrp="1"/>
          </p:cNvSpPr>
          <p:nvPr>
            <p:ph sz="half" idx="1"/>
          </p:nvPr>
        </p:nvSpPr>
        <p:spPr>
          <a:xfrm>
            <a:off x="838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innhold 3">
            <a:extLst>
              <a:ext uri="{FF2B5EF4-FFF2-40B4-BE49-F238E27FC236}">
                <a16:creationId xmlns:a16="http://schemas.microsoft.com/office/drawing/2014/main" id="{6B6ABEF1-D52D-4270-8D88-2123262CFFE4}"/>
              </a:ext>
            </a:extLst>
          </p:cNvPr>
          <p:cNvSpPr>
            <a:spLocks noGrp="1"/>
          </p:cNvSpPr>
          <p:nvPr>
            <p:ph sz="half" idx="2"/>
          </p:nvPr>
        </p:nvSpPr>
        <p:spPr>
          <a:xfrm>
            <a:off x="6172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dato 4">
            <a:extLst>
              <a:ext uri="{FF2B5EF4-FFF2-40B4-BE49-F238E27FC236}">
                <a16:creationId xmlns:a16="http://schemas.microsoft.com/office/drawing/2014/main" id="{94E16C1B-74A4-457D-9363-266AB123D3EC}"/>
              </a:ext>
            </a:extLst>
          </p:cNvPr>
          <p:cNvSpPr>
            <a:spLocks noGrp="1"/>
          </p:cNvSpPr>
          <p:nvPr>
            <p:ph type="dt" sz="half" idx="10"/>
          </p:nvPr>
        </p:nvSpPr>
        <p:spPr/>
        <p:txBody>
          <a:bodyPr/>
          <a:lstStyle/>
          <a:p>
            <a:fld id="{2209F269-9F72-403E-9D6F-AEC2C215EE95}" type="datetimeFigureOut">
              <a:rPr lang="nb-NO" smtClean="0"/>
              <a:t>28.11.2024</a:t>
            </a:fld>
            <a:endParaRPr lang="nb-NO"/>
          </a:p>
        </p:txBody>
      </p:sp>
      <p:sp>
        <p:nvSpPr>
          <p:cNvPr id="6" name="Plassholder for bunntekst 5">
            <a:extLst>
              <a:ext uri="{FF2B5EF4-FFF2-40B4-BE49-F238E27FC236}">
                <a16:creationId xmlns:a16="http://schemas.microsoft.com/office/drawing/2014/main" id="{3B73196C-35C7-4955-A80F-7292B7B70FFE}"/>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6B3326E4-F724-4745-96BC-4E2702AC8B80}"/>
              </a:ext>
            </a:extLst>
          </p:cNvPr>
          <p:cNvSpPr>
            <a:spLocks noGrp="1"/>
          </p:cNvSpPr>
          <p:nvPr>
            <p:ph type="sldNum" sz="quarter" idx="12"/>
          </p:nvPr>
        </p:nvSpPr>
        <p:spPr/>
        <p:txBody>
          <a:bodyPr/>
          <a:lstStyle/>
          <a:p>
            <a:fld id="{86977B83-61C4-4131-A262-B48BD48B03FE}" type="slidenum">
              <a:rPr lang="nb-NO" smtClean="0"/>
              <a:t>‹#›</a:t>
            </a:fld>
            <a:endParaRPr lang="nb-NO"/>
          </a:p>
        </p:txBody>
      </p:sp>
    </p:spTree>
    <p:extLst>
      <p:ext uri="{BB962C8B-B14F-4D97-AF65-F5344CB8AC3E}">
        <p14:creationId xmlns:p14="http://schemas.microsoft.com/office/powerpoint/2010/main" val="2025477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A3C3CC6-E8A2-4B7A-BFD0-547A5FB142FD}"/>
              </a:ext>
            </a:extLst>
          </p:cNvPr>
          <p:cNvSpPr>
            <a:spLocks noGrp="1"/>
          </p:cNvSpPr>
          <p:nvPr>
            <p:ph type="title"/>
          </p:nvPr>
        </p:nvSpPr>
        <p:spPr>
          <a:xfrm>
            <a:off x="839788" y="365125"/>
            <a:ext cx="10515600" cy="1325563"/>
          </a:xfrm>
        </p:spPr>
        <p:txBody>
          <a:bodyPr/>
          <a:lstStyle/>
          <a:p>
            <a:r>
              <a:rPr lang="nb-NO"/>
              <a:t>Klikk for å redigere tittelstil</a:t>
            </a:r>
          </a:p>
        </p:txBody>
      </p:sp>
      <p:sp>
        <p:nvSpPr>
          <p:cNvPr id="3" name="Plassholder for tekst 2">
            <a:extLst>
              <a:ext uri="{FF2B5EF4-FFF2-40B4-BE49-F238E27FC236}">
                <a16:creationId xmlns:a16="http://schemas.microsoft.com/office/drawing/2014/main" id="{6E460F8A-757A-4238-89C2-3B0F2F310BF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4" name="Plassholder for innhold 3">
            <a:extLst>
              <a:ext uri="{FF2B5EF4-FFF2-40B4-BE49-F238E27FC236}">
                <a16:creationId xmlns:a16="http://schemas.microsoft.com/office/drawing/2014/main" id="{3ED688D8-FA1B-4A1B-BD47-6A0872205814}"/>
              </a:ext>
            </a:extLst>
          </p:cNvPr>
          <p:cNvSpPr>
            <a:spLocks noGrp="1"/>
          </p:cNvSpPr>
          <p:nvPr>
            <p:ph sz="half" idx="2"/>
          </p:nvPr>
        </p:nvSpPr>
        <p:spPr>
          <a:xfrm>
            <a:off x="839788" y="2505075"/>
            <a:ext cx="5157787"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tekst 4">
            <a:extLst>
              <a:ext uri="{FF2B5EF4-FFF2-40B4-BE49-F238E27FC236}">
                <a16:creationId xmlns:a16="http://schemas.microsoft.com/office/drawing/2014/main" id="{5D2E25DD-F77E-4683-AA0E-1225077A2CA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6" name="Plassholder for innhold 5">
            <a:extLst>
              <a:ext uri="{FF2B5EF4-FFF2-40B4-BE49-F238E27FC236}">
                <a16:creationId xmlns:a16="http://schemas.microsoft.com/office/drawing/2014/main" id="{0C91996A-99FD-419F-B55C-27ECFC9C1497}"/>
              </a:ext>
            </a:extLst>
          </p:cNvPr>
          <p:cNvSpPr>
            <a:spLocks noGrp="1"/>
          </p:cNvSpPr>
          <p:nvPr>
            <p:ph sz="quarter" idx="4"/>
          </p:nvPr>
        </p:nvSpPr>
        <p:spPr>
          <a:xfrm>
            <a:off x="6172200" y="2505075"/>
            <a:ext cx="5183188"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7" name="Plassholder for dato 6">
            <a:extLst>
              <a:ext uri="{FF2B5EF4-FFF2-40B4-BE49-F238E27FC236}">
                <a16:creationId xmlns:a16="http://schemas.microsoft.com/office/drawing/2014/main" id="{8C6DAFAA-7C86-44F4-82E3-3FF7F60F690F}"/>
              </a:ext>
            </a:extLst>
          </p:cNvPr>
          <p:cNvSpPr>
            <a:spLocks noGrp="1"/>
          </p:cNvSpPr>
          <p:nvPr>
            <p:ph type="dt" sz="half" idx="10"/>
          </p:nvPr>
        </p:nvSpPr>
        <p:spPr/>
        <p:txBody>
          <a:bodyPr/>
          <a:lstStyle/>
          <a:p>
            <a:fld id="{2209F269-9F72-403E-9D6F-AEC2C215EE95}" type="datetimeFigureOut">
              <a:rPr lang="nb-NO" smtClean="0"/>
              <a:t>28.11.2024</a:t>
            </a:fld>
            <a:endParaRPr lang="nb-NO"/>
          </a:p>
        </p:txBody>
      </p:sp>
      <p:sp>
        <p:nvSpPr>
          <p:cNvPr id="8" name="Plassholder for bunntekst 7">
            <a:extLst>
              <a:ext uri="{FF2B5EF4-FFF2-40B4-BE49-F238E27FC236}">
                <a16:creationId xmlns:a16="http://schemas.microsoft.com/office/drawing/2014/main" id="{2132D44C-DA4E-418E-B10F-2F95B61E7C64}"/>
              </a:ext>
            </a:extLst>
          </p:cNvPr>
          <p:cNvSpPr>
            <a:spLocks noGrp="1"/>
          </p:cNvSpPr>
          <p:nvPr>
            <p:ph type="ftr" sz="quarter" idx="11"/>
          </p:nvPr>
        </p:nvSpPr>
        <p:spPr/>
        <p:txBody>
          <a:bodyPr/>
          <a:lstStyle/>
          <a:p>
            <a:endParaRPr lang="nb-NO"/>
          </a:p>
        </p:txBody>
      </p:sp>
      <p:sp>
        <p:nvSpPr>
          <p:cNvPr id="9" name="Plassholder for lysbildenummer 8">
            <a:extLst>
              <a:ext uri="{FF2B5EF4-FFF2-40B4-BE49-F238E27FC236}">
                <a16:creationId xmlns:a16="http://schemas.microsoft.com/office/drawing/2014/main" id="{5DE6E03F-228E-4DC8-9BA3-720B5CAC4AF8}"/>
              </a:ext>
            </a:extLst>
          </p:cNvPr>
          <p:cNvSpPr>
            <a:spLocks noGrp="1"/>
          </p:cNvSpPr>
          <p:nvPr>
            <p:ph type="sldNum" sz="quarter" idx="12"/>
          </p:nvPr>
        </p:nvSpPr>
        <p:spPr/>
        <p:txBody>
          <a:bodyPr/>
          <a:lstStyle/>
          <a:p>
            <a:fld id="{86977B83-61C4-4131-A262-B48BD48B03FE}" type="slidenum">
              <a:rPr lang="nb-NO" smtClean="0"/>
              <a:t>‹#›</a:t>
            </a:fld>
            <a:endParaRPr lang="nb-NO"/>
          </a:p>
        </p:txBody>
      </p:sp>
    </p:spTree>
    <p:extLst>
      <p:ext uri="{BB962C8B-B14F-4D97-AF65-F5344CB8AC3E}">
        <p14:creationId xmlns:p14="http://schemas.microsoft.com/office/powerpoint/2010/main" val="19217884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6AD2E78-2E07-4359-96CA-3D342337F54E}"/>
              </a:ext>
            </a:extLst>
          </p:cNvPr>
          <p:cNvSpPr>
            <a:spLocks noGrp="1"/>
          </p:cNvSpPr>
          <p:nvPr>
            <p:ph type="title"/>
          </p:nvPr>
        </p:nvSpPr>
        <p:spPr/>
        <p:txBody>
          <a:bodyPr/>
          <a:lstStyle/>
          <a:p>
            <a:r>
              <a:rPr lang="nb-NO"/>
              <a:t>Klikk for å redigere tittelstil</a:t>
            </a:r>
          </a:p>
        </p:txBody>
      </p:sp>
      <p:sp>
        <p:nvSpPr>
          <p:cNvPr id="3" name="Plassholder for dato 2">
            <a:extLst>
              <a:ext uri="{FF2B5EF4-FFF2-40B4-BE49-F238E27FC236}">
                <a16:creationId xmlns:a16="http://schemas.microsoft.com/office/drawing/2014/main" id="{859BD60C-0F3C-4C9D-9E1F-8A69901A7473}"/>
              </a:ext>
            </a:extLst>
          </p:cNvPr>
          <p:cNvSpPr>
            <a:spLocks noGrp="1"/>
          </p:cNvSpPr>
          <p:nvPr>
            <p:ph type="dt" sz="half" idx="10"/>
          </p:nvPr>
        </p:nvSpPr>
        <p:spPr/>
        <p:txBody>
          <a:bodyPr/>
          <a:lstStyle/>
          <a:p>
            <a:fld id="{2209F269-9F72-403E-9D6F-AEC2C215EE95}" type="datetimeFigureOut">
              <a:rPr lang="nb-NO" smtClean="0"/>
              <a:t>28.11.2024</a:t>
            </a:fld>
            <a:endParaRPr lang="nb-NO"/>
          </a:p>
        </p:txBody>
      </p:sp>
      <p:sp>
        <p:nvSpPr>
          <p:cNvPr id="4" name="Plassholder for bunntekst 3">
            <a:extLst>
              <a:ext uri="{FF2B5EF4-FFF2-40B4-BE49-F238E27FC236}">
                <a16:creationId xmlns:a16="http://schemas.microsoft.com/office/drawing/2014/main" id="{DF9E9C15-F058-40FC-A6DB-6B71DAA32EFF}"/>
              </a:ext>
            </a:extLst>
          </p:cNvPr>
          <p:cNvSpPr>
            <a:spLocks noGrp="1"/>
          </p:cNvSpPr>
          <p:nvPr>
            <p:ph type="ftr" sz="quarter" idx="11"/>
          </p:nvPr>
        </p:nvSpPr>
        <p:spPr/>
        <p:txBody>
          <a:bodyPr/>
          <a:lstStyle/>
          <a:p>
            <a:endParaRPr lang="nb-NO"/>
          </a:p>
        </p:txBody>
      </p:sp>
      <p:sp>
        <p:nvSpPr>
          <p:cNvPr id="5" name="Plassholder for lysbildenummer 4">
            <a:extLst>
              <a:ext uri="{FF2B5EF4-FFF2-40B4-BE49-F238E27FC236}">
                <a16:creationId xmlns:a16="http://schemas.microsoft.com/office/drawing/2014/main" id="{8C5BF654-C31B-4314-B4B2-11F60848F0D3}"/>
              </a:ext>
            </a:extLst>
          </p:cNvPr>
          <p:cNvSpPr>
            <a:spLocks noGrp="1"/>
          </p:cNvSpPr>
          <p:nvPr>
            <p:ph type="sldNum" sz="quarter" idx="12"/>
          </p:nvPr>
        </p:nvSpPr>
        <p:spPr/>
        <p:txBody>
          <a:bodyPr/>
          <a:lstStyle/>
          <a:p>
            <a:fld id="{86977B83-61C4-4131-A262-B48BD48B03FE}" type="slidenum">
              <a:rPr lang="nb-NO" smtClean="0"/>
              <a:t>‹#›</a:t>
            </a:fld>
            <a:endParaRPr lang="nb-NO"/>
          </a:p>
        </p:txBody>
      </p:sp>
    </p:spTree>
    <p:extLst>
      <p:ext uri="{BB962C8B-B14F-4D97-AF65-F5344CB8AC3E}">
        <p14:creationId xmlns:p14="http://schemas.microsoft.com/office/powerpoint/2010/main" val="559783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a:extLst>
              <a:ext uri="{FF2B5EF4-FFF2-40B4-BE49-F238E27FC236}">
                <a16:creationId xmlns:a16="http://schemas.microsoft.com/office/drawing/2014/main" id="{5B601204-5466-4C7A-9E1E-DE0D38961104}"/>
              </a:ext>
            </a:extLst>
          </p:cNvPr>
          <p:cNvSpPr>
            <a:spLocks noGrp="1"/>
          </p:cNvSpPr>
          <p:nvPr>
            <p:ph type="dt" sz="half" idx="10"/>
          </p:nvPr>
        </p:nvSpPr>
        <p:spPr/>
        <p:txBody>
          <a:bodyPr/>
          <a:lstStyle/>
          <a:p>
            <a:fld id="{2209F269-9F72-403E-9D6F-AEC2C215EE95}" type="datetimeFigureOut">
              <a:rPr lang="nb-NO" smtClean="0"/>
              <a:t>28.11.2024</a:t>
            </a:fld>
            <a:endParaRPr lang="nb-NO"/>
          </a:p>
        </p:txBody>
      </p:sp>
      <p:sp>
        <p:nvSpPr>
          <p:cNvPr id="3" name="Plassholder for bunntekst 2">
            <a:extLst>
              <a:ext uri="{FF2B5EF4-FFF2-40B4-BE49-F238E27FC236}">
                <a16:creationId xmlns:a16="http://schemas.microsoft.com/office/drawing/2014/main" id="{FAAB2665-711E-4273-9488-1050238349F0}"/>
              </a:ext>
            </a:extLst>
          </p:cNvPr>
          <p:cNvSpPr>
            <a:spLocks noGrp="1"/>
          </p:cNvSpPr>
          <p:nvPr>
            <p:ph type="ftr" sz="quarter" idx="11"/>
          </p:nvPr>
        </p:nvSpPr>
        <p:spPr/>
        <p:txBody>
          <a:bodyPr/>
          <a:lstStyle/>
          <a:p>
            <a:endParaRPr lang="nb-NO"/>
          </a:p>
        </p:txBody>
      </p:sp>
      <p:sp>
        <p:nvSpPr>
          <p:cNvPr id="4" name="Plassholder for lysbildenummer 3">
            <a:extLst>
              <a:ext uri="{FF2B5EF4-FFF2-40B4-BE49-F238E27FC236}">
                <a16:creationId xmlns:a16="http://schemas.microsoft.com/office/drawing/2014/main" id="{63BD8CEE-1C6A-4372-B3B2-F0DF5B9DB22F}"/>
              </a:ext>
            </a:extLst>
          </p:cNvPr>
          <p:cNvSpPr>
            <a:spLocks noGrp="1"/>
          </p:cNvSpPr>
          <p:nvPr>
            <p:ph type="sldNum" sz="quarter" idx="12"/>
          </p:nvPr>
        </p:nvSpPr>
        <p:spPr/>
        <p:txBody>
          <a:bodyPr/>
          <a:lstStyle/>
          <a:p>
            <a:fld id="{86977B83-61C4-4131-A262-B48BD48B03FE}" type="slidenum">
              <a:rPr lang="nb-NO" smtClean="0"/>
              <a:t>‹#›</a:t>
            </a:fld>
            <a:endParaRPr lang="nb-NO"/>
          </a:p>
        </p:txBody>
      </p:sp>
    </p:spTree>
    <p:extLst>
      <p:ext uri="{BB962C8B-B14F-4D97-AF65-F5344CB8AC3E}">
        <p14:creationId xmlns:p14="http://schemas.microsoft.com/office/powerpoint/2010/main" val="1022761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960FF2D-A943-4735-84FC-4E119015B3C3}"/>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innhold 2">
            <a:extLst>
              <a:ext uri="{FF2B5EF4-FFF2-40B4-BE49-F238E27FC236}">
                <a16:creationId xmlns:a16="http://schemas.microsoft.com/office/drawing/2014/main" id="{37974DC9-8831-4930-94E6-BA035BCB52F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tekst 3">
            <a:extLst>
              <a:ext uri="{FF2B5EF4-FFF2-40B4-BE49-F238E27FC236}">
                <a16:creationId xmlns:a16="http://schemas.microsoft.com/office/drawing/2014/main" id="{1A924E64-33F2-441E-AE03-CAD2B80369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a:extLst>
              <a:ext uri="{FF2B5EF4-FFF2-40B4-BE49-F238E27FC236}">
                <a16:creationId xmlns:a16="http://schemas.microsoft.com/office/drawing/2014/main" id="{3253ADA7-B87A-4D4C-8608-B695CA55A836}"/>
              </a:ext>
            </a:extLst>
          </p:cNvPr>
          <p:cNvSpPr>
            <a:spLocks noGrp="1"/>
          </p:cNvSpPr>
          <p:nvPr>
            <p:ph type="dt" sz="half" idx="10"/>
          </p:nvPr>
        </p:nvSpPr>
        <p:spPr/>
        <p:txBody>
          <a:bodyPr/>
          <a:lstStyle/>
          <a:p>
            <a:fld id="{2209F269-9F72-403E-9D6F-AEC2C215EE95}" type="datetimeFigureOut">
              <a:rPr lang="nb-NO" smtClean="0"/>
              <a:t>28.11.2024</a:t>
            </a:fld>
            <a:endParaRPr lang="nb-NO"/>
          </a:p>
        </p:txBody>
      </p:sp>
      <p:sp>
        <p:nvSpPr>
          <p:cNvPr id="6" name="Plassholder for bunntekst 5">
            <a:extLst>
              <a:ext uri="{FF2B5EF4-FFF2-40B4-BE49-F238E27FC236}">
                <a16:creationId xmlns:a16="http://schemas.microsoft.com/office/drawing/2014/main" id="{144F5A58-9DD8-46BC-AF23-A5B5911FC731}"/>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17D83F36-6DFA-42F1-9A4C-F03ED8EC846D}"/>
              </a:ext>
            </a:extLst>
          </p:cNvPr>
          <p:cNvSpPr>
            <a:spLocks noGrp="1"/>
          </p:cNvSpPr>
          <p:nvPr>
            <p:ph type="sldNum" sz="quarter" idx="12"/>
          </p:nvPr>
        </p:nvSpPr>
        <p:spPr/>
        <p:txBody>
          <a:bodyPr/>
          <a:lstStyle/>
          <a:p>
            <a:fld id="{86977B83-61C4-4131-A262-B48BD48B03FE}" type="slidenum">
              <a:rPr lang="nb-NO" smtClean="0"/>
              <a:t>‹#›</a:t>
            </a:fld>
            <a:endParaRPr lang="nb-NO"/>
          </a:p>
        </p:txBody>
      </p:sp>
    </p:spTree>
    <p:extLst>
      <p:ext uri="{BB962C8B-B14F-4D97-AF65-F5344CB8AC3E}">
        <p14:creationId xmlns:p14="http://schemas.microsoft.com/office/powerpoint/2010/main" val="2557717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2EEE8FD-1FA3-4085-A05A-E9E77380B1DB}"/>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bilde 2">
            <a:extLst>
              <a:ext uri="{FF2B5EF4-FFF2-40B4-BE49-F238E27FC236}">
                <a16:creationId xmlns:a16="http://schemas.microsoft.com/office/drawing/2014/main" id="{E7103F50-9B08-439A-A944-EB4365FF4C6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a:t>Klikk på ikonet for å legge til et bilde</a:t>
            </a:r>
          </a:p>
        </p:txBody>
      </p:sp>
      <p:sp>
        <p:nvSpPr>
          <p:cNvPr id="4" name="Plassholder for tekst 3">
            <a:extLst>
              <a:ext uri="{FF2B5EF4-FFF2-40B4-BE49-F238E27FC236}">
                <a16:creationId xmlns:a16="http://schemas.microsoft.com/office/drawing/2014/main" id="{82CA5E06-20AF-450C-BA20-E8161CB8D8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a:extLst>
              <a:ext uri="{FF2B5EF4-FFF2-40B4-BE49-F238E27FC236}">
                <a16:creationId xmlns:a16="http://schemas.microsoft.com/office/drawing/2014/main" id="{22B780B1-5CB1-442E-9287-97FD96385B9A}"/>
              </a:ext>
            </a:extLst>
          </p:cNvPr>
          <p:cNvSpPr>
            <a:spLocks noGrp="1"/>
          </p:cNvSpPr>
          <p:nvPr>
            <p:ph type="dt" sz="half" idx="10"/>
          </p:nvPr>
        </p:nvSpPr>
        <p:spPr/>
        <p:txBody>
          <a:bodyPr/>
          <a:lstStyle/>
          <a:p>
            <a:fld id="{2209F269-9F72-403E-9D6F-AEC2C215EE95}" type="datetimeFigureOut">
              <a:rPr lang="nb-NO" smtClean="0"/>
              <a:t>28.11.2024</a:t>
            </a:fld>
            <a:endParaRPr lang="nb-NO"/>
          </a:p>
        </p:txBody>
      </p:sp>
      <p:sp>
        <p:nvSpPr>
          <p:cNvPr id="6" name="Plassholder for bunntekst 5">
            <a:extLst>
              <a:ext uri="{FF2B5EF4-FFF2-40B4-BE49-F238E27FC236}">
                <a16:creationId xmlns:a16="http://schemas.microsoft.com/office/drawing/2014/main" id="{F0404A50-D893-4918-9B01-565E931B12A5}"/>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A9AC110D-0CC5-4F84-8F20-05016870C175}"/>
              </a:ext>
            </a:extLst>
          </p:cNvPr>
          <p:cNvSpPr>
            <a:spLocks noGrp="1"/>
          </p:cNvSpPr>
          <p:nvPr>
            <p:ph type="sldNum" sz="quarter" idx="12"/>
          </p:nvPr>
        </p:nvSpPr>
        <p:spPr/>
        <p:txBody>
          <a:bodyPr/>
          <a:lstStyle/>
          <a:p>
            <a:fld id="{86977B83-61C4-4131-A262-B48BD48B03FE}" type="slidenum">
              <a:rPr lang="nb-NO" smtClean="0"/>
              <a:t>‹#›</a:t>
            </a:fld>
            <a:endParaRPr lang="nb-NO"/>
          </a:p>
        </p:txBody>
      </p:sp>
    </p:spTree>
    <p:extLst>
      <p:ext uri="{BB962C8B-B14F-4D97-AF65-F5344CB8AC3E}">
        <p14:creationId xmlns:p14="http://schemas.microsoft.com/office/powerpoint/2010/main" val="460787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a:extLst>
              <a:ext uri="{FF2B5EF4-FFF2-40B4-BE49-F238E27FC236}">
                <a16:creationId xmlns:a16="http://schemas.microsoft.com/office/drawing/2014/main" id="{195B5AC7-0794-4CB4-8404-56C4E1E3A61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b-NO"/>
              <a:t>Klikk for å redigere tittelstil</a:t>
            </a:r>
          </a:p>
        </p:txBody>
      </p:sp>
      <p:sp>
        <p:nvSpPr>
          <p:cNvPr id="3" name="Plassholder for tekst 2">
            <a:extLst>
              <a:ext uri="{FF2B5EF4-FFF2-40B4-BE49-F238E27FC236}">
                <a16:creationId xmlns:a16="http://schemas.microsoft.com/office/drawing/2014/main" id="{F46AD6AC-CA55-496C-B715-5257B01752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30C3323B-09F1-4F9E-BBF7-96EDC5B72F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09F269-9F72-403E-9D6F-AEC2C215EE95}" type="datetimeFigureOut">
              <a:rPr lang="nb-NO" smtClean="0"/>
              <a:t>28.11.2024</a:t>
            </a:fld>
            <a:endParaRPr lang="nb-NO"/>
          </a:p>
        </p:txBody>
      </p:sp>
      <p:sp>
        <p:nvSpPr>
          <p:cNvPr id="5" name="Plassholder for bunntekst 4">
            <a:extLst>
              <a:ext uri="{FF2B5EF4-FFF2-40B4-BE49-F238E27FC236}">
                <a16:creationId xmlns:a16="http://schemas.microsoft.com/office/drawing/2014/main" id="{F763244E-0E5D-4034-9C99-36CC7BB5A3C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Plassholder for lysbildenummer 5">
            <a:extLst>
              <a:ext uri="{FF2B5EF4-FFF2-40B4-BE49-F238E27FC236}">
                <a16:creationId xmlns:a16="http://schemas.microsoft.com/office/drawing/2014/main" id="{553F45A3-6487-4AB6-9971-D932B6C90E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977B83-61C4-4131-A262-B48BD48B03FE}" type="slidenum">
              <a:rPr lang="nb-NO" smtClean="0"/>
              <a:t>‹#›</a:t>
            </a:fld>
            <a:endParaRPr lang="nb-NO"/>
          </a:p>
        </p:txBody>
      </p:sp>
    </p:spTree>
    <p:extLst>
      <p:ext uri="{BB962C8B-B14F-4D97-AF65-F5344CB8AC3E}">
        <p14:creationId xmlns:p14="http://schemas.microsoft.com/office/powerpoint/2010/main" val="33131650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8.xm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0108CF-41E3-272C-2E45-C16DA3503544}"/>
            </a:ext>
          </a:extLst>
        </p:cNvPr>
        <p:cNvGrpSpPr/>
        <p:nvPr/>
      </p:nvGrpSpPr>
      <p:grpSpPr>
        <a:xfrm>
          <a:off x="0" y="0"/>
          <a:ext cx="0" cy="0"/>
          <a:chOff x="0" y="0"/>
          <a:chExt cx="0" cy="0"/>
        </a:xfrm>
      </p:grpSpPr>
      <p:sp>
        <p:nvSpPr>
          <p:cNvPr id="4" name="Tittel 1">
            <a:extLst>
              <a:ext uri="{FF2B5EF4-FFF2-40B4-BE49-F238E27FC236}">
                <a16:creationId xmlns:a16="http://schemas.microsoft.com/office/drawing/2014/main" id="{B83056F4-5B27-F53E-E809-DAEE224846F9}"/>
              </a:ext>
            </a:extLst>
          </p:cNvPr>
          <p:cNvSpPr>
            <a:spLocks noGrp="1"/>
          </p:cNvSpPr>
          <p:nvPr>
            <p:ph type="title"/>
          </p:nvPr>
        </p:nvSpPr>
        <p:spPr>
          <a:xfrm>
            <a:off x="838200" y="248689"/>
            <a:ext cx="10515600" cy="814073"/>
          </a:xfrm>
        </p:spPr>
        <p:txBody>
          <a:bodyPr>
            <a:normAutofit/>
          </a:bodyPr>
          <a:lstStyle/>
          <a:p>
            <a:r>
              <a:rPr lang="nb-NO" sz="3600" b="1" dirty="0">
                <a:solidFill>
                  <a:srgbClr val="FF0000"/>
                </a:solidFill>
                <a:latin typeface="+mn-lt"/>
              </a:rPr>
              <a:t>Til læreren</a:t>
            </a:r>
          </a:p>
        </p:txBody>
      </p:sp>
      <p:sp>
        <p:nvSpPr>
          <p:cNvPr id="5" name="Plassholder for innhold 2">
            <a:extLst>
              <a:ext uri="{FF2B5EF4-FFF2-40B4-BE49-F238E27FC236}">
                <a16:creationId xmlns:a16="http://schemas.microsoft.com/office/drawing/2014/main" id="{5B231850-9F5E-4B90-D6A2-1C9617C6ECB2}"/>
              </a:ext>
            </a:extLst>
          </p:cNvPr>
          <p:cNvSpPr>
            <a:spLocks noGrp="1"/>
          </p:cNvSpPr>
          <p:nvPr>
            <p:ph idx="1"/>
          </p:nvPr>
        </p:nvSpPr>
        <p:spPr>
          <a:xfrm>
            <a:off x="838200" y="1138942"/>
            <a:ext cx="10943202" cy="5386549"/>
          </a:xfrm>
        </p:spPr>
        <p:txBody>
          <a:bodyPr>
            <a:noAutofit/>
          </a:bodyPr>
          <a:lstStyle/>
          <a:p>
            <a:pPr marL="0" indent="0">
              <a:lnSpc>
                <a:spcPct val="100000"/>
              </a:lnSpc>
              <a:spcBef>
                <a:spcPts val="0"/>
              </a:spcBef>
              <a:buNone/>
              <a:defRPr/>
            </a:pPr>
            <a:r>
              <a:rPr lang="nb-NO" sz="2000" b="1" dirty="0">
                <a:solidFill>
                  <a:srgbClr val="FF0000"/>
                </a:solidFill>
              </a:rPr>
              <a:t>Tidsbruk: </a:t>
            </a:r>
            <a:r>
              <a:rPr lang="nb-NO" sz="1900" dirty="0">
                <a:solidFill>
                  <a:srgbClr val="FF0000"/>
                </a:solidFill>
              </a:rPr>
              <a:t>60–90 minutter, avhengig av klasse, timeplan og hvor lang tid du vil bruke. Se ellers veiledning under de enkelte lysarkene.</a:t>
            </a:r>
          </a:p>
          <a:p>
            <a:pPr marL="0" indent="0">
              <a:lnSpc>
                <a:spcPct val="100000"/>
              </a:lnSpc>
              <a:spcBef>
                <a:spcPts val="0"/>
              </a:spcBef>
              <a:buNone/>
              <a:defRPr/>
            </a:pPr>
            <a:endParaRPr lang="nb-NO" sz="600" dirty="0">
              <a:solidFill>
                <a:srgbClr val="FF0000"/>
              </a:solidFill>
            </a:endParaRPr>
          </a:p>
          <a:p>
            <a:pPr marL="0" indent="0">
              <a:buNone/>
            </a:pPr>
            <a:r>
              <a:rPr lang="nb-NO" sz="2000" b="1" dirty="0">
                <a:solidFill>
                  <a:srgbClr val="FF0000"/>
                </a:solidFill>
              </a:rPr>
              <a:t>Kompetansemål: </a:t>
            </a:r>
            <a:r>
              <a:rPr lang="nb-NO" sz="1900" b="0" i="0" dirty="0">
                <a:solidFill>
                  <a:srgbClr val="FF0000"/>
                </a:solidFill>
                <a:effectLst/>
              </a:rPr>
              <a:t>lese og tolke tekster fra 1500 til 1850 i kulturhistorisk kontekst og drøfte hvordan de er relevante i dag –  utforske og reflektere over hvordan tekster fra romantikken og nasjonalromantikken framstiller menneske, natur og samfunn, og sammenligne med tekster fra nyere tid – skrive fagartikler som gjør rede for og drøfter tekster i kontekst</a:t>
            </a:r>
          </a:p>
          <a:p>
            <a:pPr marL="0" indent="0">
              <a:lnSpc>
                <a:spcPct val="100000"/>
              </a:lnSpc>
              <a:spcBef>
                <a:spcPts val="0"/>
              </a:spcBef>
              <a:buNone/>
              <a:defRPr/>
            </a:pPr>
            <a:endParaRPr lang="nb-NO" sz="600" dirty="0">
              <a:solidFill>
                <a:srgbClr val="FF0000"/>
              </a:solidFill>
            </a:endParaRPr>
          </a:p>
          <a:p>
            <a:pPr marL="0" indent="0">
              <a:buNone/>
            </a:pPr>
            <a:r>
              <a:rPr lang="nb-NO" sz="2000" b="1" dirty="0">
                <a:solidFill>
                  <a:srgbClr val="FF0000"/>
                </a:solidFill>
              </a:rPr>
              <a:t>Hva + hvordan: </a:t>
            </a:r>
            <a:r>
              <a:rPr lang="nb-NO" sz="1900" dirty="0">
                <a:solidFill>
                  <a:srgbClr val="FF0000"/>
                </a:solidFill>
              </a:rPr>
              <a:t>Formålet med opplegget er å gjøre elevene bevisste på hvordan de kan bruke de ulike analyseelementene i en sammenlikning. Opplegg:</a:t>
            </a:r>
          </a:p>
          <a:p>
            <a:pPr lvl="1"/>
            <a:r>
              <a:rPr lang="nb-NO" sz="1600" dirty="0">
                <a:solidFill>
                  <a:srgbClr val="FF0000"/>
                </a:solidFill>
              </a:rPr>
              <a:t>Læreren går kort igjennom hvordan man kan sammenlikne to tekster.</a:t>
            </a:r>
          </a:p>
          <a:p>
            <a:pPr lvl="1"/>
            <a:r>
              <a:rPr lang="nb-NO" sz="1600" dirty="0">
                <a:solidFill>
                  <a:srgbClr val="FF0000"/>
                </a:solidFill>
              </a:rPr>
              <a:t>Læreren og klassen ser nærmere på to dikt som også står i </a:t>
            </a:r>
            <a:r>
              <a:rPr lang="nb-NO" sz="1600" i="1" dirty="0">
                <a:solidFill>
                  <a:srgbClr val="FF0000"/>
                </a:solidFill>
              </a:rPr>
              <a:t>Intertekst vg2</a:t>
            </a:r>
            <a:r>
              <a:rPr lang="nb-NO" sz="1600" dirty="0">
                <a:solidFill>
                  <a:srgbClr val="FF0000"/>
                </a:solidFill>
              </a:rPr>
              <a:t>: Johan Sebastian Welhavens «På fjellet» og Emilie Christensens «Jeg har aldri sett elg».</a:t>
            </a:r>
          </a:p>
          <a:p>
            <a:pPr lvl="1"/>
            <a:r>
              <a:rPr lang="nb-NO" sz="1600" dirty="0">
                <a:solidFill>
                  <a:srgbClr val="FF0000"/>
                </a:solidFill>
              </a:rPr>
              <a:t>Elevene jobber med motiv, tema og virkemidler i de to tekstene. </a:t>
            </a:r>
          </a:p>
          <a:p>
            <a:pPr lvl="1"/>
            <a:r>
              <a:rPr lang="nb-NO" sz="1600" dirty="0">
                <a:solidFill>
                  <a:srgbClr val="FF0000"/>
                </a:solidFill>
              </a:rPr>
              <a:t>Læreren deler ut en eksempeltekst som viser en sammenlikning av de to tekstene (står også i </a:t>
            </a:r>
            <a:r>
              <a:rPr lang="nb-NO" sz="1600" i="1" dirty="0">
                <a:solidFill>
                  <a:srgbClr val="FF0000"/>
                </a:solidFill>
              </a:rPr>
              <a:t>Intertekst vg2. </a:t>
            </a:r>
            <a:r>
              <a:rPr lang="nb-NO" sz="1600" dirty="0">
                <a:solidFill>
                  <a:srgbClr val="FF0000"/>
                </a:solidFill>
              </a:rPr>
              <a:t>Elevene jobber med å finne igjen motiv, tema, virkemidler, sitater osv. i eksempelteksten, ved å fargelegge de ulike delene. </a:t>
            </a:r>
          </a:p>
          <a:p>
            <a:pPr lvl="1"/>
            <a:r>
              <a:rPr lang="nb-NO" sz="1600" dirty="0">
                <a:solidFill>
                  <a:srgbClr val="FF0000"/>
                </a:solidFill>
              </a:rPr>
              <a:t>Læreren går gjennom den fargekodete versjonen av eksempelteksten (slik at elevene kan se hvordan det kan gjøres).</a:t>
            </a:r>
          </a:p>
          <a:p>
            <a:pPr marL="457200" lvl="1" indent="0">
              <a:buNone/>
            </a:pPr>
            <a:endParaRPr lang="nb-NO" sz="600" dirty="0">
              <a:solidFill>
                <a:srgbClr val="FF0000"/>
              </a:solidFill>
            </a:endParaRPr>
          </a:p>
          <a:p>
            <a:pPr marL="0" indent="0">
              <a:buNone/>
            </a:pPr>
            <a:r>
              <a:rPr lang="nn-NO" sz="1900" b="1" dirty="0">
                <a:solidFill>
                  <a:srgbClr val="FF0000"/>
                </a:solidFill>
                <a:cs typeface="Calibri" panose="020F0502020204030204" pitchFamily="34" charset="0"/>
              </a:rPr>
              <a:t>Denne </a:t>
            </a:r>
            <a:r>
              <a:rPr lang="nn-NO" sz="1900" b="1" dirty="0" err="1">
                <a:solidFill>
                  <a:srgbClr val="FF0000"/>
                </a:solidFill>
                <a:cs typeface="Calibri" panose="020F0502020204030204" pitchFamily="34" charset="0"/>
              </a:rPr>
              <a:t>PPT’en</a:t>
            </a:r>
            <a:r>
              <a:rPr lang="nn-NO" sz="1900" b="1" dirty="0">
                <a:solidFill>
                  <a:srgbClr val="FF0000"/>
                </a:solidFill>
                <a:cs typeface="Calibri" panose="020F0502020204030204" pitchFamily="34" charset="0"/>
              </a:rPr>
              <a:t> </a:t>
            </a:r>
            <a:r>
              <a:rPr lang="nn-NO" sz="1900" dirty="0" err="1">
                <a:solidFill>
                  <a:srgbClr val="FF0000"/>
                </a:solidFill>
                <a:cs typeface="Calibri" panose="020F0502020204030204" pitchFamily="34" charset="0"/>
              </a:rPr>
              <a:t>inneholder</a:t>
            </a:r>
            <a:r>
              <a:rPr lang="nn-NO" sz="1900" dirty="0">
                <a:solidFill>
                  <a:srgbClr val="FF0000"/>
                </a:solidFill>
                <a:cs typeface="Calibri" panose="020F0502020204030204" pitchFamily="34" charset="0"/>
              </a:rPr>
              <a:t> </a:t>
            </a:r>
            <a:r>
              <a:rPr lang="nn-NO" sz="1900" dirty="0" err="1">
                <a:solidFill>
                  <a:srgbClr val="FF0000"/>
                </a:solidFill>
                <a:cs typeface="Calibri" panose="020F0502020204030204" pitchFamily="34" charset="0"/>
              </a:rPr>
              <a:t>rettighetsbelagt</a:t>
            </a:r>
            <a:r>
              <a:rPr lang="nn-NO" sz="1900" dirty="0">
                <a:solidFill>
                  <a:srgbClr val="FF0000"/>
                </a:solidFill>
                <a:cs typeface="Calibri" panose="020F0502020204030204" pitchFamily="34" charset="0"/>
              </a:rPr>
              <a:t> materiale. </a:t>
            </a:r>
            <a:r>
              <a:rPr lang="nn-NO" sz="1900" dirty="0" err="1">
                <a:solidFill>
                  <a:srgbClr val="FF0000"/>
                </a:solidFill>
                <a:cs typeface="Calibri" panose="020F0502020204030204" pitchFamily="34" charset="0"/>
              </a:rPr>
              <a:t>PPT’en</a:t>
            </a:r>
            <a:r>
              <a:rPr lang="nn-NO" sz="1900" dirty="0">
                <a:solidFill>
                  <a:srgbClr val="FF0000"/>
                </a:solidFill>
                <a:cs typeface="Calibri" panose="020F0502020204030204" pitchFamily="34" charset="0"/>
              </a:rPr>
              <a:t> kan </a:t>
            </a:r>
            <a:r>
              <a:rPr lang="nn-NO" sz="1900" dirty="0" err="1">
                <a:solidFill>
                  <a:srgbClr val="FF0000"/>
                </a:solidFill>
                <a:cs typeface="Calibri" panose="020F0502020204030204" pitchFamily="34" charset="0"/>
              </a:rPr>
              <a:t>brukes</a:t>
            </a:r>
            <a:r>
              <a:rPr lang="nn-NO" sz="1900" dirty="0">
                <a:solidFill>
                  <a:srgbClr val="FF0000"/>
                </a:solidFill>
                <a:cs typeface="Calibri" panose="020F0502020204030204" pitchFamily="34" charset="0"/>
              </a:rPr>
              <a:t> fritt i </a:t>
            </a:r>
            <a:r>
              <a:rPr lang="nn-NO" sz="1900" i="1" dirty="0">
                <a:solidFill>
                  <a:srgbClr val="FF0000"/>
                </a:solidFill>
                <a:cs typeface="Calibri" panose="020F0502020204030204" pitchFamily="34" charset="0"/>
              </a:rPr>
              <a:t>Intertekst-</a:t>
            </a:r>
            <a:r>
              <a:rPr lang="nn-NO" sz="1900" dirty="0" err="1">
                <a:solidFill>
                  <a:srgbClr val="FF0000"/>
                </a:solidFill>
                <a:cs typeface="Calibri" panose="020F0502020204030204" pitchFamily="34" charset="0"/>
              </a:rPr>
              <a:t>undervisningen</a:t>
            </a:r>
            <a:r>
              <a:rPr lang="nn-NO" sz="1900" i="1" dirty="0">
                <a:solidFill>
                  <a:srgbClr val="FF0000"/>
                </a:solidFill>
                <a:cs typeface="Calibri" panose="020F0502020204030204" pitchFamily="34" charset="0"/>
              </a:rPr>
              <a:t>.</a:t>
            </a:r>
            <a:r>
              <a:rPr lang="nn-NO" sz="1900" dirty="0">
                <a:solidFill>
                  <a:srgbClr val="FF0000"/>
                </a:solidFill>
                <a:cs typeface="Calibri" panose="020F0502020204030204" pitchFamily="34" charset="0"/>
              </a:rPr>
              <a:t> </a:t>
            </a:r>
            <a:r>
              <a:rPr lang="nn-NO" sz="1900" dirty="0" err="1">
                <a:solidFill>
                  <a:srgbClr val="FF0000"/>
                </a:solidFill>
                <a:cs typeface="Calibri" panose="020F0502020204030204" pitchFamily="34" charset="0"/>
              </a:rPr>
              <a:t>PPT’en</a:t>
            </a:r>
            <a:r>
              <a:rPr lang="nn-NO" sz="1900" dirty="0">
                <a:solidFill>
                  <a:srgbClr val="FF0000"/>
                </a:solidFill>
                <a:cs typeface="Calibri" panose="020F0502020204030204" pitchFamily="34" charset="0"/>
              </a:rPr>
              <a:t> skal </a:t>
            </a:r>
            <a:r>
              <a:rPr lang="nn-NO" sz="1900" b="1" dirty="0">
                <a:solidFill>
                  <a:srgbClr val="FF0000"/>
                </a:solidFill>
                <a:cs typeface="Calibri" panose="020F0502020204030204" pitchFamily="34" charset="0"/>
              </a:rPr>
              <a:t>IKKE</a:t>
            </a:r>
            <a:r>
              <a:rPr lang="nn-NO" sz="1900" dirty="0">
                <a:solidFill>
                  <a:srgbClr val="FF0000"/>
                </a:solidFill>
                <a:cs typeface="Calibri" panose="020F0502020204030204" pitchFamily="34" charset="0"/>
              </a:rPr>
              <a:t> </a:t>
            </a:r>
            <a:r>
              <a:rPr lang="nn-NO" sz="1900" dirty="0" err="1">
                <a:solidFill>
                  <a:srgbClr val="FF0000"/>
                </a:solidFill>
                <a:cs typeface="Calibri" panose="020F0502020204030204" pitchFamily="34" charset="0"/>
              </a:rPr>
              <a:t>videresendes</a:t>
            </a:r>
            <a:r>
              <a:rPr lang="nn-NO" sz="1900" dirty="0">
                <a:solidFill>
                  <a:srgbClr val="FF0000"/>
                </a:solidFill>
                <a:cs typeface="Calibri" panose="020F0502020204030204" pitchFamily="34" charset="0"/>
              </a:rPr>
              <a:t> til </a:t>
            </a:r>
            <a:r>
              <a:rPr lang="nn-NO" sz="1900" dirty="0" err="1">
                <a:solidFill>
                  <a:srgbClr val="FF0000"/>
                </a:solidFill>
                <a:cs typeface="Calibri" panose="020F0502020204030204" pitchFamily="34" charset="0"/>
              </a:rPr>
              <a:t>lærere</a:t>
            </a:r>
            <a:r>
              <a:rPr lang="nn-NO" sz="1900" dirty="0">
                <a:solidFill>
                  <a:srgbClr val="FF0000"/>
                </a:solidFill>
                <a:cs typeface="Calibri" panose="020F0502020204030204" pitchFamily="34" charset="0"/>
              </a:rPr>
              <a:t> som </a:t>
            </a:r>
            <a:r>
              <a:rPr lang="nn-NO" sz="1900" dirty="0" err="1">
                <a:solidFill>
                  <a:srgbClr val="FF0000"/>
                </a:solidFill>
                <a:cs typeface="Calibri" panose="020F0502020204030204" pitchFamily="34" charset="0"/>
              </a:rPr>
              <a:t>ikke</a:t>
            </a:r>
            <a:r>
              <a:rPr lang="nn-NO" sz="1900" dirty="0">
                <a:solidFill>
                  <a:srgbClr val="FF0000"/>
                </a:solidFill>
                <a:cs typeface="Calibri" panose="020F0502020204030204" pitchFamily="34" charset="0"/>
              </a:rPr>
              <a:t> bruker </a:t>
            </a:r>
            <a:r>
              <a:rPr lang="nn-NO" sz="1900" i="1" dirty="0">
                <a:solidFill>
                  <a:srgbClr val="FF0000"/>
                </a:solidFill>
                <a:cs typeface="Calibri" panose="020F0502020204030204" pitchFamily="34" charset="0"/>
              </a:rPr>
              <a:t>Intertekst</a:t>
            </a:r>
            <a:r>
              <a:rPr lang="nn-NO" sz="1900" dirty="0">
                <a:solidFill>
                  <a:srgbClr val="FF0000"/>
                </a:solidFill>
                <a:cs typeface="Calibri" panose="020F0502020204030204" pitchFamily="34" charset="0"/>
              </a:rPr>
              <a:t>.</a:t>
            </a:r>
          </a:p>
        </p:txBody>
      </p:sp>
    </p:spTree>
    <p:extLst>
      <p:ext uri="{BB962C8B-B14F-4D97-AF65-F5344CB8AC3E}">
        <p14:creationId xmlns:p14="http://schemas.microsoft.com/office/powerpoint/2010/main" val="37686928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FED21E7-A8D2-458F-B0CC-8A9E815CD377}"/>
              </a:ext>
            </a:extLst>
          </p:cNvPr>
          <p:cNvSpPr>
            <a:spLocks noGrp="1"/>
          </p:cNvSpPr>
          <p:nvPr>
            <p:ph type="title"/>
          </p:nvPr>
        </p:nvSpPr>
        <p:spPr/>
        <p:txBody>
          <a:bodyPr/>
          <a:lstStyle/>
          <a:p>
            <a:r>
              <a:rPr lang="nb-NO" b="1" dirty="0"/>
              <a:t>Slik kan det gjøres: </a:t>
            </a:r>
          </a:p>
        </p:txBody>
      </p:sp>
      <p:sp>
        <p:nvSpPr>
          <p:cNvPr id="3" name="Plassholder for innhold 2">
            <a:extLst>
              <a:ext uri="{FF2B5EF4-FFF2-40B4-BE49-F238E27FC236}">
                <a16:creationId xmlns:a16="http://schemas.microsoft.com/office/drawing/2014/main" id="{D13A00A7-FB75-49DF-A305-FA674FA824FE}"/>
              </a:ext>
            </a:extLst>
          </p:cNvPr>
          <p:cNvSpPr>
            <a:spLocks noGrp="1"/>
          </p:cNvSpPr>
          <p:nvPr>
            <p:ph idx="1"/>
          </p:nvPr>
        </p:nvSpPr>
        <p:spPr>
          <a:xfrm>
            <a:off x="838200" y="2526223"/>
            <a:ext cx="10515600" cy="3650739"/>
          </a:xfrm>
        </p:spPr>
        <p:txBody>
          <a:bodyPr>
            <a:normAutofit lnSpcReduction="10000"/>
          </a:bodyPr>
          <a:lstStyle/>
          <a:p>
            <a:pPr marL="0" indent="0">
              <a:lnSpc>
                <a:spcPct val="107000"/>
              </a:lnSpc>
              <a:spcAft>
                <a:spcPts val="800"/>
              </a:spcAft>
              <a:buNone/>
            </a:pPr>
            <a:r>
              <a:rPr lang="nn-NO" b="1" dirty="0">
                <a:effectLst/>
                <a:latin typeface="Calibri" panose="020F0502020204030204" pitchFamily="34" charset="0"/>
                <a:ea typeface="Calibri" panose="020F0502020204030204" pitchFamily="34" charset="0"/>
                <a:cs typeface="Calibri" panose="020F0502020204030204" pitchFamily="34" charset="0"/>
              </a:rPr>
              <a:t>Natur og lengt</a:t>
            </a:r>
            <a:endParaRPr lang="nb-NO"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nn-NO" sz="1800" dirty="0">
                <a:effectLst/>
                <a:latin typeface="Calibri" panose="020F0502020204030204" pitchFamily="34" charset="0"/>
                <a:ea typeface="Calibri" panose="020F0502020204030204" pitchFamily="34" charset="0"/>
                <a:cs typeface="Calibri" panose="020F0502020204030204" pitchFamily="34" charset="0"/>
              </a:rPr>
              <a:t>Ei samanlikning av «På fjellet» av Johan S. Welhaven og </a:t>
            </a:r>
            <a:r>
              <a:rPr lang="nb-NO" sz="1800" dirty="0">
                <a:effectLst/>
                <a:latin typeface="Calibri" panose="020F0502020204030204" pitchFamily="34" charset="0"/>
                <a:ea typeface="Calibri" panose="020F0502020204030204" pitchFamily="34" charset="0"/>
                <a:cs typeface="Calibri" panose="020F0502020204030204" pitchFamily="34" charset="0"/>
              </a:rPr>
              <a:t>«Jeg har aldri sett elg» av Emilie Christensen </a:t>
            </a:r>
            <a:endParaRPr lang="nb-NO"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nb-NO" sz="2000" dirty="0">
                <a:solidFill>
                  <a:schemeClr val="bg1"/>
                </a:solidFill>
                <a:effectLst/>
                <a:highlight>
                  <a:srgbClr val="FF00FF"/>
                </a:highlight>
                <a:latin typeface="Calibri" panose="020F0502020204030204" pitchFamily="34" charset="0"/>
                <a:ea typeface="Calibri" panose="020F0502020204030204" pitchFamily="34" charset="0"/>
                <a:cs typeface="Calibri" panose="020F0502020204030204" pitchFamily="34" charset="0"/>
              </a:rPr>
              <a:t>Teksten «På fjellet» er </a:t>
            </a:r>
            <a:r>
              <a:rPr lang="nb-NO" sz="2000" dirty="0" err="1">
                <a:solidFill>
                  <a:schemeClr val="bg1"/>
                </a:solidFill>
                <a:effectLst/>
                <a:highlight>
                  <a:srgbClr val="FF00FF"/>
                </a:highlight>
                <a:latin typeface="Calibri" panose="020F0502020204030204" pitchFamily="34" charset="0"/>
                <a:ea typeface="Calibri" panose="020F0502020204030204" pitchFamily="34" charset="0"/>
                <a:cs typeface="Calibri" panose="020F0502020204030204" pitchFamily="34" charset="0"/>
              </a:rPr>
              <a:t>skriven</a:t>
            </a:r>
            <a:r>
              <a:rPr lang="nb-NO" sz="2000" dirty="0">
                <a:solidFill>
                  <a:schemeClr val="bg1"/>
                </a:solidFill>
                <a:effectLst/>
                <a:highlight>
                  <a:srgbClr val="FF00FF"/>
                </a:highlight>
                <a:latin typeface="Calibri" panose="020F0502020204030204" pitchFamily="34" charset="0"/>
                <a:ea typeface="Calibri" panose="020F0502020204030204" pitchFamily="34" charset="0"/>
                <a:cs typeface="Calibri" panose="020F0502020204030204" pitchFamily="34" charset="0"/>
              </a:rPr>
              <a:t> av Johan S. Welhaven og vart publisert i diktsamlinga </a:t>
            </a:r>
            <a:r>
              <a:rPr lang="nb-NO" sz="2000" i="1" dirty="0">
                <a:solidFill>
                  <a:schemeClr val="bg1"/>
                </a:solidFill>
                <a:effectLst/>
                <a:highlight>
                  <a:srgbClr val="FF00FF"/>
                </a:highlight>
                <a:latin typeface="Calibri" panose="020F0502020204030204" pitchFamily="34" charset="0"/>
                <a:ea typeface="Calibri" panose="020F0502020204030204" pitchFamily="34" charset="0"/>
                <a:cs typeface="Calibri" panose="020F0502020204030204" pitchFamily="34" charset="0"/>
              </a:rPr>
              <a:t>Nyere </a:t>
            </a:r>
            <a:r>
              <a:rPr lang="nb-NO" sz="2000" i="1" dirty="0" err="1">
                <a:solidFill>
                  <a:schemeClr val="bg1"/>
                </a:solidFill>
                <a:effectLst/>
                <a:highlight>
                  <a:srgbClr val="FF00FF"/>
                </a:highlight>
                <a:latin typeface="Calibri" panose="020F0502020204030204" pitchFamily="34" charset="0"/>
                <a:ea typeface="Calibri" panose="020F0502020204030204" pitchFamily="34" charset="0"/>
                <a:cs typeface="Calibri" panose="020F0502020204030204" pitchFamily="34" charset="0"/>
              </a:rPr>
              <a:t>digte</a:t>
            </a:r>
            <a:r>
              <a:rPr lang="nb-NO" sz="2000" i="1" dirty="0">
                <a:solidFill>
                  <a:schemeClr val="bg1"/>
                </a:solidFill>
                <a:effectLst/>
                <a:highlight>
                  <a:srgbClr val="FF00FF"/>
                </a:highlight>
                <a:latin typeface="Calibri" panose="020F0502020204030204" pitchFamily="34" charset="0"/>
                <a:ea typeface="Calibri" panose="020F0502020204030204" pitchFamily="34" charset="0"/>
                <a:cs typeface="Calibri" panose="020F0502020204030204" pitchFamily="34" charset="0"/>
              </a:rPr>
              <a:t> </a:t>
            </a:r>
            <a:r>
              <a:rPr lang="nb-NO" sz="2000" dirty="0">
                <a:solidFill>
                  <a:schemeClr val="bg1"/>
                </a:solidFill>
                <a:effectLst/>
                <a:highlight>
                  <a:srgbClr val="FF00FF"/>
                </a:highlight>
                <a:latin typeface="Calibri" panose="020F0502020204030204" pitchFamily="34" charset="0"/>
                <a:ea typeface="Calibri" panose="020F0502020204030204" pitchFamily="34" charset="0"/>
                <a:cs typeface="Calibri" panose="020F0502020204030204" pitchFamily="34" charset="0"/>
              </a:rPr>
              <a:t>som kom ut i 1845. «Jeg har aldri sett elg» er </a:t>
            </a:r>
            <a:r>
              <a:rPr lang="nb-NO" sz="2000" dirty="0" err="1">
                <a:solidFill>
                  <a:schemeClr val="bg1"/>
                </a:solidFill>
                <a:effectLst/>
                <a:highlight>
                  <a:srgbClr val="FF00FF"/>
                </a:highlight>
                <a:latin typeface="Calibri" panose="020F0502020204030204" pitchFamily="34" charset="0"/>
                <a:ea typeface="Calibri" panose="020F0502020204030204" pitchFamily="34" charset="0"/>
                <a:cs typeface="Calibri" panose="020F0502020204030204" pitchFamily="34" charset="0"/>
              </a:rPr>
              <a:t>skriven</a:t>
            </a:r>
            <a:r>
              <a:rPr lang="nb-NO" sz="2000" dirty="0">
                <a:solidFill>
                  <a:schemeClr val="bg1"/>
                </a:solidFill>
                <a:effectLst/>
                <a:highlight>
                  <a:srgbClr val="FF00FF"/>
                </a:highlight>
                <a:latin typeface="Calibri" panose="020F0502020204030204" pitchFamily="34" charset="0"/>
                <a:ea typeface="Calibri" panose="020F0502020204030204" pitchFamily="34" charset="0"/>
                <a:cs typeface="Calibri" panose="020F0502020204030204" pitchFamily="34" charset="0"/>
              </a:rPr>
              <a:t> av Emilie Christensen og blei utgitt av gruppa No. 4 på albumet </a:t>
            </a:r>
            <a:r>
              <a:rPr lang="nb-NO" sz="2000" i="1" dirty="0">
                <a:solidFill>
                  <a:schemeClr val="bg1"/>
                </a:solidFill>
                <a:effectLst/>
                <a:highlight>
                  <a:srgbClr val="FF00FF"/>
                </a:highlight>
                <a:latin typeface="Calibri" panose="020F0502020204030204" pitchFamily="34" charset="0"/>
                <a:ea typeface="Calibri" panose="020F0502020204030204" pitchFamily="34" charset="0"/>
                <a:cs typeface="Calibri" panose="020F0502020204030204" pitchFamily="34" charset="0"/>
              </a:rPr>
              <a:t>Henda i været </a:t>
            </a:r>
            <a:r>
              <a:rPr lang="nb-NO" sz="2000" dirty="0">
                <a:solidFill>
                  <a:schemeClr val="bg1"/>
                </a:solidFill>
                <a:effectLst/>
                <a:highlight>
                  <a:srgbClr val="FF00FF"/>
                </a:highlight>
                <a:latin typeface="Calibri" panose="020F0502020204030204" pitchFamily="34" charset="0"/>
                <a:ea typeface="Calibri" panose="020F0502020204030204" pitchFamily="34" charset="0"/>
                <a:cs typeface="Calibri" panose="020F0502020204030204" pitchFamily="34" charset="0"/>
              </a:rPr>
              <a:t>i 2017.</a:t>
            </a:r>
            <a:endParaRPr lang="nb-NO"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nn-NO" sz="2000" dirty="0">
                <a:effectLst/>
                <a:highlight>
                  <a:srgbClr val="FFFF00"/>
                </a:highlight>
                <a:latin typeface="Calibri" panose="020F0502020204030204" pitchFamily="34" charset="0"/>
                <a:ea typeface="Calibri" panose="020F0502020204030204" pitchFamily="34" charset="0"/>
                <a:cs typeface="Calibri" panose="020F0502020204030204" pitchFamily="34" charset="0"/>
              </a:rPr>
              <a:t>Dei to tekstane er skrivne med over 150 års mellomrom, og mens Welhavens tekst er eit dikt, er No. 4-teksten ein popsong.</a:t>
            </a:r>
            <a:r>
              <a:rPr lang="nn-NO" sz="2000" dirty="0">
                <a:effectLst/>
                <a:latin typeface="Calibri" panose="020F0502020204030204" pitchFamily="34" charset="0"/>
                <a:ea typeface="Calibri" panose="020F0502020204030204" pitchFamily="34" charset="0"/>
                <a:cs typeface="Calibri" panose="020F0502020204030204" pitchFamily="34" charset="0"/>
              </a:rPr>
              <a:t> </a:t>
            </a:r>
            <a:r>
              <a:rPr lang="nn-NO" sz="2000" dirty="0">
                <a:effectLst/>
                <a:highlight>
                  <a:srgbClr val="FFFF00"/>
                </a:highlight>
                <a:latin typeface="Calibri" panose="020F0502020204030204" pitchFamily="34" charset="0"/>
                <a:ea typeface="Calibri" panose="020F0502020204030204" pitchFamily="34" charset="0"/>
                <a:cs typeface="Calibri" panose="020F0502020204030204" pitchFamily="34" charset="0"/>
              </a:rPr>
              <a:t>Likevel er det slektskap mellom dei: begge tar utgangspunkt i natur, og begge handlar om lengt. Ved å sjå dei to tekstane opp mot kvarandre kan vi få auge på sider ved vårt forhold til naturen, og korleis det har endra seg frå 1800-talet til i dag.</a:t>
            </a:r>
            <a:r>
              <a:rPr lang="nn-NO" sz="2000" dirty="0">
                <a:effectLst/>
                <a:latin typeface="Calibri" panose="020F0502020204030204" pitchFamily="34" charset="0"/>
                <a:ea typeface="Calibri" panose="020F0502020204030204" pitchFamily="34" charset="0"/>
                <a:cs typeface="Calibri" panose="020F0502020204030204" pitchFamily="34" charset="0"/>
              </a:rPr>
              <a:t> </a:t>
            </a:r>
            <a:endParaRPr lang="nb-NO"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nb-NO" dirty="0"/>
          </a:p>
        </p:txBody>
      </p:sp>
      <p:pic>
        <p:nvPicPr>
          <p:cNvPr id="6146" name="Picture 2">
            <a:extLst>
              <a:ext uri="{FF2B5EF4-FFF2-40B4-BE49-F238E27FC236}">
                <a16:creationId xmlns:a16="http://schemas.microsoft.com/office/drawing/2014/main" id="{92983B59-66EF-478D-9BC5-BFC7DB4974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467475"/>
            <a:ext cx="12192000" cy="390525"/>
          </a:xfrm>
          <a:prstGeom prst="rect">
            <a:avLst/>
          </a:prstGeom>
          <a:noFill/>
          <a:extLst>
            <a:ext uri="{909E8E84-426E-40DD-AFC4-6F175D3DCCD1}">
              <a14:hiddenFill xmlns:a14="http://schemas.microsoft.com/office/drawing/2010/main">
                <a:solidFill>
                  <a:srgbClr val="FFFFFF"/>
                </a:solidFill>
              </a14:hiddenFill>
            </a:ext>
          </a:extLst>
        </p:spPr>
      </p:pic>
      <p:sp>
        <p:nvSpPr>
          <p:cNvPr id="4" name="TekstSylinder 3">
            <a:extLst>
              <a:ext uri="{FF2B5EF4-FFF2-40B4-BE49-F238E27FC236}">
                <a16:creationId xmlns:a16="http://schemas.microsoft.com/office/drawing/2014/main" id="{7BFD276D-5CD7-916B-A0EF-3E7B941B84FB}"/>
              </a:ext>
            </a:extLst>
          </p:cNvPr>
          <p:cNvSpPr txBox="1"/>
          <p:nvPr/>
        </p:nvSpPr>
        <p:spPr>
          <a:xfrm>
            <a:off x="6943241" y="170481"/>
            <a:ext cx="5052447" cy="3166251"/>
          </a:xfrm>
          <a:prstGeom prst="rect">
            <a:avLst/>
          </a:prstGeom>
          <a:noFill/>
        </p:spPr>
        <p:txBody>
          <a:bodyPr wrap="square" rtlCol="0">
            <a:spAutoFit/>
          </a:bodyPr>
          <a:lstStyle/>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Grønn = Emnesetning (NB! Men der emnesetningen omhandler motiv, tema, virkemidler, sammenlikning eller funksjon, er de markert med den fargen i stedet for grønn).</a:t>
            </a:r>
          </a:p>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Rosa = Innledning om forfattere og forfatterskap</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Turkis = Motiv</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Gul = Tema</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Blå = Virkemidler</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Rød = Funksjon </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Grå = Sitat </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nb-NO" sz="1200" dirty="0">
                <a:effectLst/>
                <a:latin typeface="Calibri" panose="020F0502020204030204" pitchFamily="34" charset="0"/>
                <a:ea typeface="Calibri" panose="020F0502020204030204" pitchFamily="34" charset="0"/>
                <a:cs typeface="Calibri" panose="020F0502020204030204" pitchFamily="34" charset="0"/>
              </a:rPr>
              <a:t>Lilla = sammenlikning </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nb-NO" dirty="0"/>
          </a:p>
        </p:txBody>
      </p:sp>
    </p:spTree>
    <p:extLst>
      <p:ext uri="{BB962C8B-B14F-4D97-AF65-F5344CB8AC3E}">
        <p14:creationId xmlns:p14="http://schemas.microsoft.com/office/powerpoint/2010/main" val="239283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a:extLst>
              <a:ext uri="{FF2B5EF4-FFF2-40B4-BE49-F238E27FC236}">
                <a16:creationId xmlns:a16="http://schemas.microsoft.com/office/drawing/2014/main" id="{D13A00A7-FB75-49DF-A305-FA674FA824FE}"/>
              </a:ext>
            </a:extLst>
          </p:cNvPr>
          <p:cNvSpPr>
            <a:spLocks noGrp="1"/>
          </p:cNvSpPr>
          <p:nvPr>
            <p:ph idx="1"/>
          </p:nvPr>
        </p:nvSpPr>
        <p:spPr/>
        <p:txBody>
          <a:bodyPr/>
          <a:lstStyle/>
          <a:p>
            <a:pPr marL="0" indent="0">
              <a:lnSpc>
                <a:spcPct val="107000"/>
              </a:lnSpc>
              <a:spcAft>
                <a:spcPts val="800"/>
              </a:spcAft>
              <a:buNone/>
            </a:pPr>
            <a:r>
              <a:rPr lang="nn-NO" sz="2000" dirty="0">
                <a:effectLst/>
                <a:highlight>
                  <a:srgbClr val="00FFFF"/>
                </a:highlight>
                <a:latin typeface="Calibri" panose="020F0502020204030204" pitchFamily="34" charset="0"/>
                <a:ea typeface="Calibri" panose="020F0502020204030204" pitchFamily="34" charset="0"/>
                <a:cs typeface="Calibri" panose="020F0502020204030204" pitchFamily="34" charset="0"/>
              </a:rPr>
              <a:t>«På fjellet» skildrar eit norsk seterlandskap, og diktet fortel ei lita historie om korleis huldra lokkar gjetarguten. Ho spelar på lur slik at både naturen og guten blir fortrylla. Guten vil inn </a:t>
            </a:r>
            <a:r>
              <a:rPr lang="nn-NO" sz="2000" dirty="0">
                <a:effectLst/>
                <a:highlight>
                  <a:srgbClr val="C0C0C0"/>
                </a:highlight>
                <a:latin typeface="Calibri" panose="020F0502020204030204" pitchFamily="34" charset="0"/>
                <a:ea typeface="Calibri" panose="020F0502020204030204" pitchFamily="34" charset="0"/>
                <a:cs typeface="Calibri" panose="020F0502020204030204" pitchFamily="34" charset="0"/>
              </a:rPr>
              <a:t>«der huldren bor», </a:t>
            </a:r>
            <a:r>
              <a:rPr lang="nn-NO" sz="2000" dirty="0">
                <a:effectLst/>
                <a:highlight>
                  <a:srgbClr val="00FFFF"/>
                </a:highlight>
                <a:latin typeface="Calibri" panose="020F0502020204030204" pitchFamily="34" charset="0"/>
                <a:ea typeface="Calibri" panose="020F0502020204030204" pitchFamily="34" charset="0"/>
                <a:cs typeface="Calibri" panose="020F0502020204030204" pitchFamily="34" charset="0"/>
              </a:rPr>
              <a:t>og det endar med at ho kjem til han.</a:t>
            </a:r>
            <a:r>
              <a:rPr lang="nn-NO" sz="2000" dirty="0">
                <a:effectLst/>
                <a:latin typeface="Calibri" panose="020F0502020204030204" pitchFamily="34" charset="0"/>
                <a:ea typeface="Calibri" panose="020F0502020204030204" pitchFamily="34" charset="0"/>
                <a:cs typeface="Calibri" panose="020F0502020204030204" pitchFamily="34" charset="0"/>
              </a:rPr>
              <a:t> </a:t>
            </a:r>
            <a:endParaRPr lang="nb-NO" sz="20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nn-NO" sz="2000" dirty="0">
                <a:effectLst/>
                <a:highlight>
                  <a:srgbClr val="00FFFF"/>
                </a:highlight>
                <a:latin typeface="Calibri" panose="020F0502020204030204" pitchFamily="34" charset="0"/>
                <a:ea typeface="Calibri" panose="020F0502020204030204" pitchFamily="34" charset="0"/>
                <a:cs typeface="Calibri" panose="020F0502020204030204" pitchFamily="34" charset="0"/>
              </a:rPr>
              <a:t>«</a:t>
            </a:r>
            <a:r>
              <a:rPr lang="nn-NO" sz="2000" dirty="0" err="1">
                <a:effectLst/>
                <a:highlight>
                  <a:srgbClr val="00FFFF"/>
                </a:highlight>
                <a:latin typeface="Calibri" panose="020F0502020204030204" pitchFamily="34" charset="0"/>
                <a:ea typeface="Calibri" panose="020F0502020204030204" pitchFamily="34" charset="0"/>
                <a:cs typeface="Calibri" panose="020F0502020204030204" pitchFamily="34" charset="0"/>
              </a:rPr>
              <a:t>Jeg</a:t>
            </a:r>
            <a:r>
              <a:rPr lang="nn-NO" sz="2000" dirty="0">
                <a:effectLst/>
                <a:highlight>
                  <a:srgbClr val="00FFFF"/>
                </a:highlight>
                <a:latin typeface="Calibri" panose="020F0502020204030204" pitchFamily="34" charset="0"/>
                <a:ea typeface="Calibri" panose="020F0502020204030204" pitchFamily="34" charset="0"/>
                <a:cs typeface="Calibri" panose="020F0502020204030204" pitchFamily="34" charset="0"/>
              </a:rPr>
              <a:t> har aldri sett elg» er ei </a:t>
            </a:r>
            <a:r>
              <a:rPr lang="nn-NO" sz="2000" dirty="0" err="1">
                <a:effectLst/>
                <a:highlight>
                  <a:srgbClr val="00FFFF"/>
                </a:highlight>
                <a:latin typeface="Calibri" panose="020F0502020204030204" pitchFamily="34" charset="0"/>
                <a:ea typeface="Calibri" panose="020F0502020204030204" pitchFamily="34" charset="0"/>
                <a:cs typeface="Calibri" panose="020F0502020204030204" pitchFamily="34" charset="0"/>
              </a:rPr>
              <a:t>kjærleikerklæring</a:t>
            </a:r>
            <a:r>
              <a:rPr lang="nn-NO" sz="2000" dirty="0">
                <a:effectLst/>
                <a:highlight>
                  <a:srgbClr val="00FFFF"/>
                </a:highlight>
                <a:latin typeface="Calibri" panose="020F0502020204030204" pitchFamily="34" charset="0"/>
                <a:ea typeface="Calibri" panose="020F0502020204030204" pitchFamily="34" charset="0"/>
                <a:cs typeface="Calibri" panose="020F0502020204030204" pitchFamily="34" charset="0"/>
              </a:rPr>
              <a:t> til Noreg og norsk natur. Eg-et i teksten fortel om alt ho er glad i ved Noreg: fjell og skog, Lofoten og Hardanger, stavkyrkjer og tun. I staden for å reise ut i verda vil ho heller bli heime, der ho </a:t>
            </a:r>
            <a:r>
              <a:rPr lang="nn-NO" sz="2000" dirty="0">
                <a:effectLst/>
                <a:highlight>
                  <a:srgbClr val="C0C0C0"/>
                </a:highlight>
                <a:latin typeface="Calibri" panose="020F0502020204030204" pitchFamily="34" charset="0"/>
                <a:ea typeface="Calibri" panose="020F0502020204030204" pitchFamily="34" charset="0"/>
                <a:cs typeface="Calibri" panose="020F0502020204030204" pitchFamily="34" charset="0"/>
              </a:rPr>
              <a:t>«kanskje kan </a:t>
            </a:r>
            <a:r>
              <a:rPr lang="nn-NO" sz="2000" dirty="0" err="1">
                <a:effectLst/>
                <a:highlight>
                  <a:srgbClr val="C0C0C0"/>
                </a:highlight>
                <a:latin typeface="Calibri" panose="020F0502020204030204" pitchFamily="34" charset="0"/>
                <a:ea typeface="Calibri" panose="020F0502020204030204" pitchFamily="34" charset="0"/>
                <a:cs typeface="Calibri" panose="020F0502020204030204" pitchFamily="34" charset="0"/>
              </a:rPr>
              <a:t>se</a:t>
            </a:r>
            <a:r>
              <a:rPr lang="nn-NO" sz="2000" dirty="0">
                <a:effectLst/>
                <a:highlight>
                  <a:srgbClr val="C0C0C0"/>
                </a:highlight>
                <a:latin typeface="Calibri" panose="020F0502020204030204" pitchFamily="34" charset="0"/>
                <a:ea typeface="Calibri" panose="020F0502020204030204" pitchFamily="34" charset="0"/>
                <a:cs typeface="Calibri" panose="020F0502020204030204" pitchFamily="34" charset="0"/>
              </a:rPr>
              <a:t> elg».</a:t>
            </a:r>
          </a:p>
          <a:p>
            <a:pPr marL="0" indent="0">
              <a:lnSpc>
                <a:spcPct val="107000"/>
              </a:lnSpc>
              <a:spcAft>
                <a:spcPts val="800"/>
              </a:spcAft>
              <a:buNone/>
            </a:pPr>
            <a:r>
              <a:rPr lang="nn-NO" sz="1800" dirty="0">
                <a:solidFill>
                  <a:schemeClr val="bg1"/>
                </a:solidFill>
                <a:effectLst/>
                <a:highlight>
                  <a:srgbClr val="800080"/>
                </a:highlight>
                <a:latin typeface="Calibri" panose="020F0502020204030204" pitchFamily="34" charset="0"/>
                <a:ea typeface="Calibri" panose="020F0502020204030204" pitchFamily="34" charset="0"/>
                <a:cs typeface="Calibri" panose="020F0502020204030204" pitchFamily="34" charset="0"/>
              </a:rPr>
              <a:t>Det eine diktet skildrar altså ein sterk lengt etter den dramatiske naturen, mens det andre uttrykker ein lengt etter det nære og kvardagslege. Dette heng saman med konteksten, eller tida tekstane vart til i. Konteksten gjer òg at vi finn svært ulike verkemiddel i tekstane.</a:t>
            </a:r>
            <a:endParaRPr lang="nb-NO"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endParaRPr lang="nb-NO"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nb-NO" dirty="0"/>
          </a:p>
        </p:txBody>
      </p:sp>
      <p:pic>
        <p:nvPicPr>
          <p:cNvPr id="6146" name="Picture 2">
            <a:extLst>
              <a:ext uri="{FF2B5EF4-FFF2-40B4-BE49-F238E27FC236}">
                <a16:creationId xmlns:a16="http://schemas.microsoft.com/office/drawing/2014/main" id="{92983B59-66EF-478D-9BC5-BFC7DB4974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467475"/>
            <a:ext cx="12192000" cy="390525"/>
          </a:xfrm>
          <a:prstGeom prst="rect">
            <a:avLst/>
          </a:prstGeom>
          <a:noFill/>
          <a:extLst>
            <a:ext uri="{909E8E84-426E-40DD-AFC4-6F175D3DCCD1}">
              <a14:hiddenFill xmlns:a14="http://schemas.microsoft.com/office/drawing/2010/main">
                <a:solidFill>
                  <a:srgbClr val="FFFFFF"/>
                </a:solidFill>
              </a14:hiddenFill>
            </a:ext>
          </a:extLst>
        </p:spPr>
      </p:pic>
      <p:sp>
        <p:nvSpPr>
          <p:cNvPr id="4" name="TekstSylinder 3">
            <a:extLst>
              <a:ext uri="{FF2B5EF4-FFF2-40B4-BE49-F238E27FC236}">
                <a16:creationId xmlns:a16="http://schemas.microsoft.com/office/drawing/2014/main" id="{A248F543-C923-234E-A4EE-F49E2078AB9D}"/>
              </a:ext>
            </a:extLst>
          </p:cNvPr>
          <p:cNvSpPr txBox="1"/>
          <p:nvPr/>
        </p:nvSpPr>
        <p:spPr>
          <a:xfrm>
            <a:off x="6943241" y="170481"/>
            <a:ext cx="5052447" cy="3166251"/>
          </a:xfrm>
          <a:prstGeom prst="rect">
            <a:avLst/>
          </a:prstGeom>
          <a:noFill/>
        </p:spPr>
        <p:txBody>
          <a:bodyPr wrap="square" rtlCol="0">
            <a:spAutoFit/>
          </a:bodyPr>
          <a:lstStyle/>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Grønn = Emnesetning (NB! Men der emnesetningen omhandler motiv, tema, virkemidler, sammenlikning eller funksjon, er de markert med den fargen i stedet for grønn).</a:t>
            </a:r>
          </a:p>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Rosa = Innledning om forfattere og forfatterskap</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Turkis = Motiv</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Gul = Tema</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Blå = Virkemidler</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Rød = Funksjon </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Grå = Sitat </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nb-NO" sz="1200" dirty="0">
                <a:effectLst/>
                <a:latin typeface="Calibri" panose="020F0502020204030204" pitchFamily="34" charset="0"/>
                <a:ea typeface="Calibri" panose="020F0502020204030204" pitchFamily="34" charset="0"/>
                <a:cs typeface="Calibri" panose="020F0502020204030204" pitchFamily="34" charset="0"/>
              </a:rPr>
              <a:t>Lilla = sammenlikning </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nb-NO" dirty="0"/>
          </a:p>
        </p:txBody>
      </p:sp>
    </p:spTree>
    <p:extLst>
      <p:ext uri="{BB962C8B-B14F-4D97-AF65-F5344CB8AC3E}">
        <p14:creationId xmlns:p14="http://schemas.microsoft.com/office/powerpoint/2010/main" val="38019171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FED21E7-A8D2-458F-B0CC-8A9E815CD377}"/>
              </a:ext>
            </a:extLst>
          </p:cNvPr>
          <p:cNvSpPr>
            <a:spLocks noGrp="1"/>
          </p:cNvSpPr>
          <p:nvPr>
            <p:ph type="title"/>
          </p:nvPr>
        </p:nvSpPr>
        <p:spPr/>
        <p:txBody>
          <a:bodyPr/>
          <a:lstStyle/>
          <a:p>
            <a:r>
              <a:rPr lang="nb-NO" dirty="0"/>
              <a:t> </a:t>
            </a:r>
          </a:p>
        </p:txBody>
      </p:sp>
      <p:pic>
        <p:nvPicPr>
          <p:cNvPr id="6146" name="Picture 2">
            <a:extLst>
              <a:ext uri="{FF2B5EF4-FFF2-40B4-BE49-F238E27FC236}">
                <a16:creationId xmlns:a16="http://schemas.microsoft.com/office/drawing/2014/main" id="{92983B59-66EF-478D-9BC5-BFC7DB4974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467475"/>
            <a:ext cx="12192000" cy="390525"/>
          </a:xfrm>
          <a:prstGeom prst="rect">
            <a:avLst/>
          </a:prstGeom>
          <a:noFill/>
          <a:extLst>
            <a:ext uri="{909E8E84-426E-40DD-AFC4-6F175D3DCCD1}">
              <a14:hiddenFill xmlns:a14="http://schemas.microsoft.com/office/drawing/2010/main">
                <a:solidFill>
                  <a:srgbClr val="FFFFFF"/>
                </a:solidFill>
              </a14:hiddenFill>
            </a:ext>
          </a:extLst>
        </p:spPr>
      </p:pic>
      <p:sp>
        <p:nvSpPr>
          <p:cNvPr id="4" name="TekstSylinder 3">
            <a:extLst>
              <a:ext uri="{FF2B5EF4-FFF2-40B4-BE49-F238E27FC236}">
                <a16:creationId xmlns:a16="http://schemas.microsoft.com/office/drawing/2014/main" id="{A90763DA-7DDD-E7E9-A91B-2365C7C44647}"/>
              </a:ext>
            </a:extLst>
          </p:cNvPr>
          <p:cNvSpPr txBox="1"/>
          <p:nvPr/>
        </p:nvSpPr>
        <p:spPr>
          <a:xfrm>
            <a:off x="6943241" y="170481"/>
            <a:ext cx="5052447" cy="3166251"/>
          </a:xfrm>
          <a:prstGeom prst="rect">
            <a:avLst/>
          </a:prstGeom>
          <a:noFill/>
        </p:spPr>
        <p:txBody>
          <a:bodyPr wrap="square" rtlCol="0">
            <a:spAutoFit/>
          </a:bodyPr>
          <a:lstStyle/>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Grønn = Emnesetning (NB! Men der emnesetningen omhandler motiv, tema, virkemidler, sammenlikning eller funksjon, er de markert med den fargen i stedet for grønn).</a:t>
            </a:r>
          </a:p>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Rosa = Innledning om forfattere og forfatterskap</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Turkis = Motiv</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Gul = Tema</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Blå = Virkemidler</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Rød = Funksjon </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Grå = Sitat </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nb-NO" sz="1200" dirty="0">
                <a:effectLst/>
                <a:latin typeface="Calibri" panose="020F0502020204030204" pitchFamily="34" charset="0"/>
                <a:ea typeface="Calibri" panose="020F0502020204030204" pitchFamily="34" charset="0"/>
                <a:cs typeface="Calibri" panose="020F0502020204030204" pitchFamily="34" charset="0"/>
              </a:rPr>
              <a:t>Lilla = sammenlikning </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nb-NO" dirty="0"/>
          </a:p>
        </p:txBody>
      </p:sp>
      <p:sp>
        <p:nvSpPr>
          <p:cNvPr id="6" name="TekstSylinder 5">
            <a:extLst>
              <a:ext uri="{FF2B5EF4-FFF2-40B4-BE49-F238E27FC236}">
                <a16:creationId xmlns:a16="http://schemas.microsoft.com/office/drawing/2014/main" id="{F94B2448-74FD-515B-A959-DC7F108EA767}"/>
              </a:ext>
            </a:extLst>
          </p:cNvPr>
          <p:cNvSpPr txBox="1"/>
          <p:nvPr/>
        </p:nvSpPr>
        <p:spPr>
          <a:xfrm>
            <a:off x="769748" y="1847869"/>
            <a:ext cx="9583119" cy="3317896"/>
          </a:xfrm>
          <a:prstGeom prst="rect">
            <a:avLst/>
          </a:prstGeom>
          <a:noFill/>
        </p:spPr>
        <p:txBody>
          <a:bodyPr wrap="square">
            <a:spAutoFit/>
          </a:bodyPr>
          <a:lstStyle/>
          <a:p>
            <a:pPr>
              <a:lnSpc>
                <a:spcPct val="107000"/>
              </a:lnSpc>
              <a:spcAft>
                <a:spcPts val="800"/>
              </a:spcAft>
            </a:pPr>
            <a:r>
              <a:rPr lang="nn-NO" sz="2000" dirty="0">
                <a:effectLst/>
                <a:highlight>
                  <a:srgbClr val="00FF00"/>
                </a:highlight>
                <a:latin typeface="Calibri" panose="020F0502020204030204" pitchFamily="34" charset="0"/>
                <a:ea typeface="Calibri" panose="020F0502020204030204" pitchFamily="34" charset="0"/>
                <a:cs typeface="Calibri" panose="020F0502020204030204" pitchFamily="34" charset="0"/>
              </a:rPr>
              <a:t>«På fjellet» kom ut i 1845 og er typisk for romantikken.</a:t>
            </a:r>
            <a:r>
              <a:rPr lang="nn-NO" sz="2000" dirty="0">
                <a:effectLst/>
                <a:latin typeface="Calibri" panose="020F0502020204030204" pitchFamily="34" charset="0"/>
                <a:ea typeface="Calibri" panose="020F0502020204030204" pitchFamily="34" charset="0"/>
                <a:cs typeface="Calibri" panose="020F0502020204030204" pitchFamily="34" charset="0"/>
              </a:rPr>
              <a:t> </a:t>
            </a:r>
            <a:r>
              <a:rPr lang="nn-NO" sz="2000" dirty="0">
                <a:effectLst/>
                <a:highlight>
                  <a:srgbClr val="00FFFF"/>
                </a:highlight>
                <a:latin typeface="Calibri" panose="020F0502020204030204" pitchFamily="34" charset="0"/>
                <a:ea typeface="Calibri" panose="020F0502020204030204" pitchFamily="34" charset="0"/>
                <a:cs typeface="Calibri" panose="020F0502020204030204" pitchFamily="34" charset="0"/>
              </a:rPr>
              <a:t>Her er eit seterlandskap med fjell og foss, og dessutan eit vesen frå folketrua, huldra. </a:t>
            </a:r>
            <a:r>
              <a:rPr lang="nn-NO" sz="2000" dirty="0">
                <a:solidFill>
                  <a:schemeClr val="bg1"/>
                </a:solidFill>
                <a:effectLst/>
                <a:highlight>
                  <a:srgbClr val="FF0000"/>
                </a:highlight>
                <a:latin typeface="Calibri" panose="020F0502020204030204" pitchFamily="34" charset="0"/>
                <a:ea typeface="Calibri" panose="020F0502020204030204" pitchFamily="34" charset="0"/>
                <a:cs typeface="Calibri" panose="020F0502020204030204" pitchFamily="34" charset="0"/>
              </a:rPr>
              <a:t>Slike element brukte romantikarane til å skape eit mystisk univers.</a:t>
            </a:r>
            <a:r>
              <a:rPr lang="nn-NO" sz="20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nn-NO" sz="2000" dirty="0">
                <a:effectLst/>
                <a:highlight>
                  <a:srgbClr val="00FFFF"/>
                </a:highlight>
                <a:latin typeface="Calibri" panose="020F0502020204030204" pitchFamily="34" charset="0"/>
                <a:ea typeface="Calibri" panose="020F0502020204030204" pitchFamily="34" charset="0"/>
                <a:cs typeface="Calibri" panose="020F0502020204030204" pitchFamily="34" charset="0"/>
              </a:rPr>
              <a:t>Det er typisk at handlinga er lagt til kveld og solnedgang, som romantikarane såg på som særleg stemningsfullt.</a:t>
            </a:r>
            <a:endParaRPr lang="nb-NO"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n-NO" sz="2000" dirty="0">
                <a:effectLst/>
                <a:latin typeface="Calibri" panose="020F0502020204030204" pitchFamily="34" charset="0"/>
                <a:ea typeface="Calibri" panose="020F0502020204030204" pitchFamily="34" charset="0"/>
                <a:cs typeface="Calibri" panose="020F0502020204030204" pitchFamily="34" charset="0"/>
              </a:rPr>
              <a:t> </a:t>
            </a:r>
            <a:endParaRPr lang="nb-NO"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n-NO" sz="2000" dirty="0">
                <a:effectLst/>
                <a:highlight>
                  <a:srgbClr val="00FF00"/>
                </a:highlight>
                <a:latin typeface="Calibri" panose="020F0502020204030204" pitchFamily="34" charset="0"/>
                <a:ea typeface="Calibri" panose="020F0502020204030204" pitchFamily="34" charset="0"/>
                <a:cs typeface="Calibri" panose="020F0502020204030204" pitchFamily="34" charset="0"/>
              </a:rPr>
              <a:t>Gjennom sju strofer får vi teikna opp seterlandskapet.</a:t>
            </a:r>
            <a:r>
              <a:rPr lang="nn-NO" sz="2000" dirty="0">
                <a:effectLst/>
                <a:latin typeface="Calibri" panose="020F0502020204030204" pitchFamily="34" charset="0"/>
                <a:ea typeface="Calibri" panose="020F0502020204030204" pitchFamily="34" charset="0"/>
                <a:cs typeface="Calibri" panose="020F0502020204030204" pitchFamily="34" charset="0"/>
              </a:rPr>
              <a:t> </a:t>
            </a:r>
            <a:r>
              <a:rPr lang="nn-NO" sz="2000" dirty="0">
                <a:effectLst/>
                <a:highlight>
                  <a:srgbClr val="00FFFF"/>
                </a:highlight>
                <a:latin typeface="Calibri" panose="020F0502020204030204" pitchFamily="34" charset="0"/>
                <a:ea typeface="Calibri" panose="020F0502020204030204" pitchFamily="34" charset="0"/>
                <a:cs typeface="Calibri" panose="020F0502020204030204" pitchFamily="34" charset="0"/>
              </a:rPr>
              <a:t>Først får vi høyre om huldra som spelar utover li og fjell, deretter har treet og fossen kvar si strofe. Dei siste strofene fortel om gjetarguten som lengtar og fell i søvn, før han blir foreina med huldra</a:t>
            </a:r>
            <a:r>
              <a:rPr lang="nn-NO" sz="1800" dirty="0">
                <a:effectLst/>
                <a:highlight>
                  <a:srgbClr val="00FFFF"/>
                </a:highlight>
                <a:latin typeface="Calibri" panose="020F0502020204030204" pitchFamily="34" charset="0"/>
                <a:ea typeface="Calibri" panose="020F0502020204030204" pitchFamily="34" charset="0"/>
                <a:cs typeface="Calibri" panose="020F0502020204030204" pitchFamily="34" charset="0"/>
              </a:rPr>
              <a:t>.</a:t>
            </a:r>
            <a:endParaRPr lang="nb-NO"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n-NO" sz="1800" dirty="0">
                <a:effectLst/>
                <a:latin typeface="Calibri" panose="020F0502020204030204" pitchFamily="34" charset="0"/>
                <a:ea typeface="Calibri" panose="020F0502020204030204" pitchFamily="34" charset="0"/>
                <a:cs typeface="Calibri" panose="020F0502020204030204" pitchFamily="34" charset="0"/>
              </a:rPr>
              <a:t> </a:t>
            </a:r>
            <a:endParaRPr lang="nb-NO"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088971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FED21E7-A8D2-458F-B0CC-8A9E815CD377}"/>
              </a:ext>
            </a:extLst>
          </p:cNvPr>
          <p:cNvSpPr>
            <a:spLocks noGrp="1"/>
          </p:cNvSpPr>
          <p:nvPr>
            <p:ph type="title"/>
          </p:nvPr>
        </p:nvSpPr>
        <p:spPr/>
        <p:txBody>
          <a:bodyPr/>
          <a:lstStyle/>
          <a:p>
            <a:r>
              <a:rPr lang="nb-NO" dirty="0"/>
              <a:t> </a:t>
            </a:r>
          </a:p>
        </p:txBody>
      </p:sp>
      <p:sp>
        <p:nvSpPr>
          <p:cNvPr id="3" name="Plassholder for innhold 2">
            <a:extLst>
              <a:ext uri="{FF2B5EF4-FFF2-40B4-BE49-F238E27FC236}">
                <a16:creationId xmlns:a16="http://schemas.microsoft.com/office/drawing/2014/main" id="{D13A00A7-FB75-49DF-A305-FA674FA824FE}"/>
              </a:ext>
            </a:extLst>
          </p:cNvPr>
          <p:cNvSpPr>
            <a:spLocks noGrp="1"/>
          </p:cNvSpPr>
          <p:nvPr>
            <p:ph idx="1"/>
          </p:nvPr>
        </p:nvSpPr>
        <p:spPr>
          <a:xfrm>
            <a:off x="140776" y="1847959"/>
            <a:ext cx="10515600" cy="4351338"/>
          </a:xfrm>
        </p:spPr>
        <p:txBody>
          <a:bodyPr>
            <a:normAutofit fontScale="85000" lnSpcReduction="20000"/>
          </a:bodyPr>
          <a:lstStyle/>
          <a:p>
            <a:pPr marL="0" indent="0">
              <a:lnSpc>
                <a:spcPct val="107000"/>
              </a:lnSpc>
              <a:spcAft>
                <a:spcPts val="800"/>
              </a:spcAft>
              <a:buNone/>
            </a:pPr>
            <a:r>
              <a:rPr lang="nn-NO" sz="2800" dirty="0">
                <a:solidFill>
                  <a:schemeClr val="bg1"/>
                </a:solidFill>
                <a:effectLst/>
                <a:highlight>
                  <a:srgbClr val="0000FF"/>
                </a:highlight>
                <a:latin typeface="Calibri" panose="020F0502020204030204" pitchFamily="34" charset="0"/>
                <a:ea typeface="Calibri" panose="020F0502020204030204" pitchFamily="34" charset="0"/>
                <a:cs typeface="Calibri" panose="020F0502020204030204" pitchFamily="34" charset="0"/>
              </a:rPr>
              <a:t>Skildrande adjektiv og språklege bilde gir liv til landskapet</a:t>
            </a:r>
            <a:r>
              <a:rPr lang="nn-NO" sz="2800" dirty="0">
                <a:solidFill>
                  <a:schemeClr val="bg1"/>
                </a:solidFill>
                <a:effectLst/>
                <a:highlight>
                  <a:srgbClr val="00FF00"/>
                </a:highlight>
                <a:latin typeface="Calibri" panose="020F0502020204030204" pitchFamily="34" charset="0"/>
                <a:ea typeface="Calibri" panose="020F0502020204030204" pitchFamily="34" charset="0"/>
                <a:cs typeface="Calibri" panose="020F0502020204030204" pitchFamily="34" charset="0"/>
              </a:rPr>
              <a:t>.</a:t>
            </a:r>
            <a:r>
              <a:rPr lang="nn-NO" sz="28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nb-NO" sz="2800" dirty="0">
                <a:effectLst/>
                <a:latin typeface="Calibri" panose="020F0502020204030204" pitchFamily="34" charset="0"/>
                <a:ea typeface="Calibri" panose="020F0502020204030204" pitchFamily="34" charset="0"/>
                <a:cs typeface="Calibri" panose="020F0502020204030204" pitchFamily="34" charset="0"/>
              </a:rPr>
              <a:t>Treet og fossen er </a:t>
            </a:r>
            <a:r>
              <a:rPr lang="nb-NO" sz="2800" dirty="0">
                <a:effectLst/>
                <a:highlight>
                  <a:srgbClr val="C0C0C0"/>
                </a:highlight>
                <a:latin typeface="Calibri" panose="020F0502020204030204" pitchFamily="34" charset="0"/>
                <a:ea typeface="Calibri" panose="020F0502020204030204" pitchFamily="34" charset="0"/>
                <a:cs typeface="Calibri" panose="020F0502020204030204" pitchFamily="34" charset="0"/>
              </a:rPr>
              <a:t>«skjelvende», «blomstrende», «ville» og «tindrende»</a:t>
            </a:r>
            <a:r>
              <a:rPr lang="nb-NO" sz="2800" dirty="0">
                <a:effectLst/>
                <a:latin typeface="Calibri" panose="020F0502020204030204" pitchFamily="34" charset="0"/>
                <a:ea typeface="Calibri" panose="020F0502020204030204" pitchFamily="34" charset="0"/>
                <a:cs typeface="Calibri" panose="020F0502020204030204" pitchFamily="34" charset="0"/>
              </a:rPr>
              <a:t>. </a:t>
            </a:r>
            <a:r>
              <a:rPr lang="nb-NO" sz="2800" dirty="0" err="1">
                <a:solidFill>
                  <a:schemeClr val="bg1"/>
                </a:solidFill>
                <a:effectLst/>
                <a:highlight>
                  <a:srgbClr val="0000FF"/>
                </a:highlight>
                <a:latin typeface="Calibri" panose="020F0502020204030204" pitchFamily="34" charset="0"/>
                <a:ea typeface="Calibri" panose="020F0502020204030204" pitchFamily="34" charset="0"/>
                <a:cs typeface="Calibri" panose="020F0502020204030204" pitchFamily="34" charset="0"/>
              </a:rPr>
              <a:t>Desse</a:t>
            </a:r>
            <a:r>
              <a:rPr lang="nb-NO" sz="2800" dirty="0">
                <a:solidFill>
                  <a:schemeClr val="bg1"/>
                </a:solidFill>
                <a:effectLst/>
                <a:highlight>
                  <a:srgbClr val="0000FF"/>
                </a:highlight>
                <a:latin typeface="Calibri" panose="020F0502020204030204" pitchFamily="34" charset="0"/>
                <a:ea typeface="Calibri" panose="020F0502020204030204" pitchFamily="34" charset="0"/>
                <a:cs typeface="Calibri" panose="020F0502020204030204" pitchFamily="34" charset="0"/>
              </a:rPr>
              <a:t> adjektiva blir </a:t>
            </a:r>
            <a:r>
              <a:rPr lang="nb-NO" sz="2800" dirty="0" err="1">
                <a:solidFill>
                  <a:schemeClr val="bg1"/>
                </a:solidFill>
                <a:effectLst/>
                <a:highlight>
                  <a:srgbClr val="0000FF"/>
                </a:highlight>
                <a:latin typeface="Calibri" panose="020F0502020204030204" pitchFamily="34" charset="0"/>
                <a:ea typeface="Calibri" panose="020F0502020204030204" pitchFamily="34" charset="0"/>
                <a:cs typeface="Calibri" panose="020F0502020204030204" pitchFamily="34" charset="0"/>
              </a:rPr>
              <a:t>følgt</a:t>
            </a:r>
            <a:r>
              <a:rPr lang="nb-NO" sz="2800" dirty="0">
                <a:solidFill>
                  <a:schemeClr val="bg1"/>
                </a:solidFill>
                <a:effectLst/>
                <a:highlight>
                  <a:srgbClr val="0000FF"/>
                </a:highlight>
                <a:latin typeface="Calibri" panose="020F0502020204030204" pitchFamily="34" charset="0"/>
                <a:ea typeface="Calibri" panose="020F0502020204030204" pitchFamily="34" charset="0"/>
                <a:cs typeface="Calibri" panose="020F0502020204030204" pitchFamily="34" charset="0"/>
              </a:rPr>
              <a:t> opp av besjeling: Treet «titter frem» og «strør sine blomster», mens fossen «danser vilt».</a:t>
            </a:r>
            <a:r>
              <a:rPr lang="nb-NO" sz="28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nb-NO" sz="2800" dirty="0">
                <a:effectLst/>
                <a:highlight>
                  <a:srgbClr val="FF0000"/>
                </a:highlight>
                <a:latin typeface="Calibri" panose="020F0502020204030204" pitchFamily="34" charset="0"/>
                <a:ea typeface="Calibri" panose="020F0502020204030204" pitchFamily="34" charset="0"/>
                <a:cs typeface="Calibri" panose="020F0502020204030204" pitchFamily="34" charset="0"/>
              </a:rPr>
              <a:t>Slik blir naturen både vakker og dramatisk. Positivt ladde ord </a:t>
            </a:r>
            <a:r>
              <a:rPr lang="nb-NO" sz="2800" dirty="0" err="1">
                <a:effectLst/>
                <a:highlight>
                  <a:srgbClr val="FF0000"/>
                </a:highlight>
                <a:latin typeface="Calibri" panose="020F0502020204030204" pitchFamily="34" charset="0"/>
                <a:ea typeface="Calibri" panose="020F0502020204030204" pitchFamily="34" charset="0"/>
                <a:cs typeface="Calibri" panose="020F0502020204030204" pitchFamily="34" charset="0"/>
              </a:rPr>
              <a:t>framhevar</a:t>
            </a:r>
            <a:r>
              <a:rPr lang="nb-NO" sz="2800" dirty="0">
                <a:effectLst/>
                <a:highlight>
                  <a:srgbClr val="FF0000"/>
                </a:highlight>
                <a:latin typeface="Calibri" panose="020F0502020204030204" pitchFamily="34" charset="0"/>
                <a:ea typeface="Calibri" panose="020F0502020204030204" pitchFamily="34" charset="0"/>
                <a:cs typeface="Calibri" panose="020F0502020204030204" pitchFamily="34" charset="0"/>
              </a:rPr>
              <a:t> det vakre:</a:t>
            </a:r>
            <a:r>
              <a:rPr lang="nb-NO" sz="2800" dirty="0">
                <a:effectLst/>
                <a:latin typeface="Calibri" panose="020F0502020204030204" pitchFamily="34" charset="0"/>
                <a:ea typeface="Calibri" panose="020F0502020204030204" pitchFamily="34" charset="0"/>
                <a:cs typeface="Calibri" panose="020F0502020204030204" pitchFamily="34" charset="0"/>
              </a:rPr>
              <a:t> </a:t>
            </a:r>
            <a:r>
              <a:rPr lang="nb-NO" sz="2800" dirty="0" err="1">
                <a:effectLst/>
                <a:latin typeface="Calibri" panose="020F0502020204030204" pitchFamily="34" charset="0"/>
                <a:ea typeface="Calibri" panose="020F0502020204030204" pitchFamily="34" charset="0"/>
                <a:cs typeface="Calibri" panose="020F0502020204030204" pitchFamily="34" charset="0"/>
              </a:rPr>
              <a:t>Gjetarguten</a:t>
            </a:r>
            <a:r>
              <a:rPr lang="nb-NO" sz="2800" dirty="0">
                <a:effectLst/>
                <a:latin typeface="Calibri" panose="020F0502020204030204" pitchFamily="34" charset="0"/>
                <a:ea typeface="Calibri" panose="020F0502020204030204" pitchFamily="34" charset="0"/>
                <a:cs typeface="Calibri" panose="020F0502020204030204" pitchFamily="34" charset="0"/>
              </a:rPr>
              <a:t> står i </a:t>
            </a:r>
            <a:r>
              <a:rPr lang="nb-NO" sz="2800" dirty="0">
                <a:effectLst/>
                <a:highlight>
                  <a:srgbClr val="C0C0C0"/>
                </a:highlight>
                <a:latin typeface="Calibri" panose="020F0502020204030204" pitchFamily="34" charset="0"/>
                <a:ea typeface="Calibri" panose="020F0502020204030204" pitchFamily="34" charset="0"/>
                <a:cs typeface="Calibri" panose="020F0502020204030204" pitchFamily="34" charset="0"/>
              </a:rPr>
              <a:t>«aftenens glans» og treet «i aftenens vind».</a:t>
            </a:r>
            <a:r>
              <a:rPr lang="nb-NO" sz="2800" dirty="0">
                <a:effectLst/>
                <a:latin typeface="Calibri" panose="020F0502020204030204" pitchFamily="34" charset="0"/>
                <a:ea typeface="Calibri" panose="020F0502020204030204" pitchFamily="34" charset="0"/>
                <a:cs typeface="Calibri" panose="020F0502020204030204" pitchFamily="34" charset="0"/>
              </a:rPr>
              <a:t> </a:t>
            </a:r>
            <a:r>
              <a:rPr lang="nb-NO" sz="2800" dirty="0">
                <a:solidFill>
                  <a:schemeClr val="bg1"/>
                </a:solidFill>
                <a:effectLst/>
                <a:highlight>
                  <a:srgbClr val="0000FF"/>
                </a:highlight>
                <a:latin typeface="Calibri" panose="020F0502020204030204" pitchFamily="34" charset="0"/>
                <a:ea typeface="Calibri" panose="020F0502020204030204" pitchFamily="34" charset="0"/>
                <a:cs typeface="Calibri" panose="020F0502020204030204" pitchFamily="34" charset="0"/>
              </a:rPr>
              <a:t>Vi finn også positivt ladde </a:t>
            </a:r>
            <a:r>
              <a:rPr lang="nb-NO" sz="2800" dirty="0" err="1">
                <a:solidFill>
                  <a:schemeClr val="bg1"/>
                </a:solidFill>
                <a:effectLst/>
                <a:highlight>
                  <a:srgbClr val="0000FF"/>
                </a:highlight>
                <a:latin typeface="Calibri" panose="020F0502020204030204" pitchFamily="34" charset="0"/>
                <a:ea typeface="Calibri" panose="020F0502020204030204" pitchFamily="34" charset="0"/>
                <a:cs typeface="Calibri" panose="020F0502020204030204" pitchFamily="34" charset="0"/>
              </a:rPr>
              <a:t>metaforar</a:t>
            </a:r>
            <a:r>
              <a:rPr lang="nb-NO" sz="2800" dirty="0">
                <a:solidFill>
                  <a:schemeClr val="bg1"/>
                </a:solidFill>
                <a:effectLst/>
                <a:highlight>
                  <a:srgbClr val="0000FF"/>
                </a:highlight>
                <a:latin typeface="Calibri" panose="020F0502020204030204" pitchFamily="34" charset="0"/>
                <a:ea typeface="Calibri" panose="020F0502020204030204" pitchFamily="34" charset="0"/>
                <a:cs typeface="Calibri" panose="020F0502020204030204" pitchFamily="34" charset="0"/>
              </a:rPr>
              <a:t>:</a:t>
            </a:r>
            <a:r>
              <a:rPr lang="nb-NO" sz="28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nb-NO" sz="2800" dirty="0">
                <a:effectLst/>
                <a:latin typeface="Calibri" panose="020F0502020204030204" pitchFamily="34" charset="0"/>
                <a:ea typeface="Calibri" panose="020F0502020204030204" pitchFamily="34" charset="0"/>
                <a:cs typeface="Calibri" panose="020F0502020204030204" pitchFamily="34" charset="0"/>
              </a:rPr>
              <a:t>Solnedgangen blir beskrive som at </a:t>
            </a:r>
            <a:r>
              <a:rPr lang="nb-NO" sz="2800" dirty="0">
                <a:effectLst/>
                <a:highlight>
                  <a:srgbClr val="C0C0C0"/>
                </a:highlight>
                <a:latin typeface="Calibri" panose="020F0502020204030204" pitchFamily="34" charset="0"/>
                <a:ea typeface="Calibri" panose="020F0502020204030204" pitchFamily="34" charset="0"/>
                <a:cs typeface="Calibri" panose="020F0502020204030204" pitchFamily="34" charset="0"/>
              </a:rPr>
              <a:t>«aftenhimmelens lue / sprer sitt gull»,</a:t>
            </a:r>
            <a:r>
              <a:rPr lang="nb-NO" sz="2800" dirty="0">
                <a:effectLst/>
                <a:latin typeface="Calibri" panose="020F0502020204030204" pitchFamily="34" charset="0"/>
                <a:ea typeface="Calibri" panose="020F0502020204030204" pitchFamily="34" charset="0"/>
                <a:cs typeface="Calibri" panose="020F0502020204030204" pitchFamily="34" charset="0"/>
              </a:rPr>
              <a:t> mens fossen </a:t>
            </a:r>
            <a:r>
              <a:rPr lang="nb-NO" sz="2800" dirty="0">
                <a:effectLst/>
                <a:highlight>
                  <a:srgbClr val="C0C0C0"/>
                </a:highlight>
                <a:latin typeface="Calibri" panose="020F0502020204030204" pitchFamily="34" charset="0"/>
                <a:ea typeface="Calibri" panose="020F0502020204030204" pitchFamily="34" charset="0"/>
                <a:cs typeface="Calibri" panose="020F0502020204030204" pitchFamily="34" charset="0"/>
              </a:rPr>
              <a:t>«ryster sin sølvmorsdrakt».</a:t>
            </a:r>
            <a:endParaRPr lang="nb-NO" sz="2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nn-NO" sz="2800" dirty="0">
                <a:effectLst/>
                <a:highlight>
                  <a:srgbClr val="FF0000"/>
                </a:highlight>
                <a:latin typeface="Calibri" panose="020F0502020204030204" pitchFamily="34" charset="0"/>
                <a:ea typeface="Calibri" panose="020F0502020204030204" pitchFamily="34" charset="0"/>
                <a:cs typeface="Calibri" panose="020F0502020204030204" pitchFamily="34" charset="0"/>
              </a:rPr>
              <a:t>Til saman skaper dette eit besjela landskap: landskapet lever og har makt over mennesket. Både huldra og fossen lokkar gjetarguten, og det endar med at huldra</a:t>
            </a:r>
            <a:r>
              <a:rPr lang="nn-NO" sz="2800" dirty="0">
                <a:effectLst/>
                <a:latin typeface="Calibri" panose="020F0502020204030204" pitchFamily="34" charset="0"/>
                <a:ea typeface="Calibri" panose="020F0502020204030204" pitchFamily="34" charset="0"/>
                <a:cs typeface="Calibri" panose="020F0502020204030204" pitchFamily="34" charset="0"/>
              </a:rPr>
              <a:t> </a:t>
            </a:r>
            <a:r>
              <a:rPr lang="nn-NO" sz="2800" dirty="0">
                <a:effectLst/>
                <a:highlight>
                  <a:srgbClr val="C0C0C0"/>
                </a:highlight>
                <a:latin typeface="Calibri" panose="020F0502020204030204" pitchFamily="34" charset="0"/>
                <a:ea typeface="Calibri" panose="020F0502020204030204" pitchFamily="34" charset="0"/>
                <a:cs typeface="Calibri" panose="020F0502020204030204" pitchFamily="34" charset="0"/>
              </a:rPr>
              <a:t>«lærer ham søtt å spille / på gullvunden lur og på silkestreng».</a:t>
            </a:r>
            <a:r>
              <a:rPr lang="nn-NO" sz="2800" dirty="0">
                <a:effectLst/>
                <a:latin typeface="Calibri" panose="020F0502020204030204" pitchFamily="34" charset="0"/>
                <a:ea typeface="Calibri" panose="020F0502020204030204" pitchFamily="34" charset="0"/>
                <a:cs typeface="Calibri" panose="020F0502020204030204" pitchFamily="34" charset="0"/>
              </a:rPr>
              <a:t> </a:t>
            </a:r>
            <a:r>
              <a:rPr lang="nn-NO" sz="2800" dirty="0">
                <a:solidFill>
                  <a:schemeClr val="bg1"/>
                </a:solidFill>
                <a:effectLst/>
                <a:highlight>
                  <a:srgbClr val="0000FF"/>
                </a:highlight>
                <a:latin typeface="Calibri" panose="020F0502020204030204" pitchFamily="34" charset="0"/>
                <a:ea typeface="Calibri" panose="020F0502020204030204" pitchFamily="34" charset="0"/>
                <a:cs typeface="Calibri" panose="020F0502020204030204" pitchFamily="34" charset="0"/>
              </a:rPr>
              <a:t>Denne skildringa kan vi sjå som ein metafor for at guten blir eitt med </a:t>
            </a:r>
            <a:r>
              <a:rPr lang="nn-NO" sz="2800" dirty="0" err="1">
                <a:solidFill>
                  <a:schemeClr val="bg1"/>
                </a:solidFill>
                <a:effectLst/>
                <a:highlight>
                  <a:srgbClr val="0000FF"/>
                </a:highlight>
                <a:latin typeface="Calibri" panose="020F0502020204030204" pitchFamily="34" charset="0"/>
                <a:ea typeface="Calibri" panose="020F0502020204030204" pitchFamily="34" charset="0"/>
                <a:cs typeface="Calibri" panose="020F0502020204030204" pitchFamily="34" charset="0"/>
              </a:rPr>
              <a:t>naturkreften</a:t>
            </a:r>
            <a:r>
              <a:rPr lang="nn-NO" sz="2800" dirty="0">
                <a:solidFill>
                  <a:schemeClr val="bg1"/>
                </a:solidFill>
                <a:effectLst/>
                <a:highlight>
                  <a:srgbClr val="0000FF"/>
                </a:highlight>
                <a:latin typeface="Calibri" panose="020F0502020204030204" pitchFamily="34" charset="0"/>
                <a:ea typeface="Calibri" panose="020F0502020204030204" pitchFamily="34" charset="0"/>
                <a:cs typeface="Calibri" panose="020F0502020204030204" pitchFamily="34" charset="0"/>
              </a:rPr>
              <a:t>. Det kan òg vere bilde på ein erotisk ekstase.</a:t>
            </a:r>
            <a:endParaRPr lang="nb-NO"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endParaRPr lang="nb-NO" dirty="0"/>
          </a:p>
        </p:txBody>
      </p:sp>
      <p:pic>
        <p:nvPicPr>
          <p:cNvPr id="6146" name="Picture 2">
            <a:extLst>
              <a:ext uri="{FF2B5EF4-FFF2-40B4-BE49-F238E27FC236}">
                <a16:creationId xmlns:a16="http://schemas.microsoft.com/office/drawing/2014/main" id="{92983B59-66EF-478D-9BC5-BFC7DB4974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467475"/>
            <a:ext cx="12192000" cy="390525"/>
          </a:xfrm>
          <a:prstGeom prst="rect">
            <a:avLst/>
          </a:prstGeom>
          <a:noFill/>
          <a:extLst>
            <a:ext uri="{909E8E84-426E-40DD-AFC4-6F175D3DCCD1}">
              <a14:hiddenFill xmlns:a14="http://schemas.microsoft.com/office/drawing/2010/main">
                <a:solidFill>
                  <a:srgbClr val="FFFFFF"/>
                </a:solidFill>
              </a14:hiddenFill>
            </a:ext>
          </a:extLst>
        </p:spPr>
      </p:pic>
      <p:sp>
        <p:nvSpPr>
          <p:cNvPr id="4" name="TekstSylinder 3">
            <a:extLst>
              <a:ext uri="{FF2B5EF4-FFF2-40B4-BE49-F238E27FC236}">
                <a16:creationId xmlns:a16="http://schemas.microsoft.com/office/drawing/2014/main" id="{A90763DA-7DDD-E7E9-A91B-2365C7C44647}"/>
              </a:ext>
            </a:extLst>
          </p:cNvPr>
          <p:cNvSpPr txBox="1"/>
          <p:nvPr/>
        </p:nvSpPr>
        <p:spPr>
          <a:xfrm>
            <a:off x="6943241" y="170481"/>
            <a:ext cx="5052447" cy="3166251"/>
          </a:xfrm>
          <a:prstGeom prst="rect">
            <a:avLst/>
          </a:prstGeom>
          <a:noFill/>
        </p:spPr>
        <p:txBody>
          <a:bodyPr wrap="square" rtlCol="0">
            <a:spAutoFit/>
          </a:bodyPr>
          <a:lstStyle/>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Grønn = Emnesetning (NB! Men der emnesetningen omhandler motiv, tema, virkemidler, sammenlikning eller funksjon, er de markert med den fargen i stedet for grønn).</a:t>
            </a:r>
          </a:p>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Rosa = Innledning om forfattere og forfatterskap</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Turkis = Motiv</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Gul = Tema</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Blå = Virkemidler</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Rød = Funksjon </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Grå = Sitat </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nb-NO" sz="1200" dirty="0">
                <a:effectLst/>
                <a:latin typeface="Calibri" panose="020F0502020204030204" pitchFamily="34" charset="0"/>
                <a:ea typeface="Calibri" panose="020F0502020204030204" pitchFamily="34" charset="0"/>
                <a:cs typeface="Calibri" panose="020F0502020204030204" pitchFamily="34" charset="0"/>
              </a:rPr>
              <a:t>Lilla = sammenlikning </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nb-NO" dirty="0"/>
          </a:p>
        </p:txBody>
      </p:sp>
    </p:spTree>
    <p:extLst>
      <p:ext uri="{BB962C8B-B14F-4D97-AF65-F5344CB8AC3E}">
        <p14:creationId xmlns:p14="http://schemas.microsoft.com/office/powerpoint/2010/main" val="39812314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FED21E7-A8D2-458F-B0CC-8A9E815CD377}"/>
              </a:ext>
            </a:extLst>
          </p:cNvPr>
          <p:cNvSpPr>
            <a:spLocks noGrp="1"/>
          </p:cNvSpPr>
          <p:nvPr>
            <p:ph type="title"/>
          </p:nvPr>
        </p:nvSpPr>
        <p:spPr/>
        <p:txBody>
          <a:bodyPr/>
          <a:lstStyle/>
          <a:p>
            <a:r>
              <a:rPr lang="nb-NO" dirty="0"/>
              <a:t> </a:t>
            </a:r>
          </a:p>
        </p:txBody>
      </p:sp>
      <p:sp>
        <p:nvSpPr>
          <p:cNvPr id="3" name="Plassholder for innhold 2">
            <a:extLst>
              <a:ext uri="{FF2B5EF4-FFF2-40B4-BE49-F238E27FC236}">
                <a16:creationId xmlns:a16="http://schemas.microsoft.com/office/drawing/2014/main" id="{D13A00A7-FB75-49DF-A305-FA674FA824FE}"/>
              </a:ext>
            </a:extLst>
          </p:cNvPr>
          <p:cNvSpPr>
            <a:spLocks noGrp="1"/>
          </p:cNvSpPr>
          <p:nvPr>
            <p:ph idx="1"/>
          </p:nvPr>
        </p:nvSpPr>
        <p:spPr/>
        <p:txBody>
          <a:bodyPr/>
          <a:lstStyle/>
          <a:p>
            <a:pPr marL="0" indent="0">
              <a:lnSpc>
                <a:spcPct val="107000"/>
              </a:lnSpc>
              <a:spcAft>
                <a:spcPts val="800"/>
              </a:spcAft>
              <a:buNone/>
            </a:pPr>
            <a:r>
              <a:rPr lang="nn-NO" sz="2000" dirty="0">
                <a:solidFill>
                  <a:srgbClr val="000000"/>
                </a:solidFill>
                <a:effectLst/>
                <a:highlight>
                  <a:srgbClr val="00FF00"/>
                </a:highlight>
                <a:latin typeface="Calibri" panose="020F0502020204030204" pitchFamily="34" charset="0"/>
                <a:ea typeface="Calibri" panose="020F0502020204030204" pitchFamily="34" charset="0"/>
                <a:cs typeface="Calibri" panose="020F0502020204030204" pitchFamily="34" charset="0"/>
              </a:rPr>
              <a:t>Verkemidla og innhaldet i «</a:t>
            </a:r>
            <a:r>
              <a:rPr lang="nn-NO" sz="2000" dirty="0" err="1">
                <a:solidFill>
                  <a:srgbClr val="000000"/>
                </a:solidFill>
                <a:effectLst/>
                <a:highlight>
                  <a:srgbClr val="00FF00"/>
                </a:highlight>
                <a:latin typeface="Calibri" panose="020F0502020204030204" pitchFamily="34" charset="0"/>
                <a:ea typeface="Calibri" panose="020F0502020204030204" pitchFamily="34" charset="0"/>
                <a:cs typeface="Calibri" panose="020F0502020204030204" pitchFamily="34" charset="0"/>
              </a:rPr>
              <a:t>Jeg</a:t>
            </a:r>
            <a:r>
              <a:rPr lang="nn-NO" sz="2000" dirty="0">
                <a:solidFill>
                  <a:srgbClr val="000000"/>
                </a:solidFill>
                <a:effectLst/>
                <a:highlight>
                  <a:srgbClr val="00FF00"/>
                </a:highlight>
                <a:latin typeface="Calibri" panose="020F0502020204030204" pitchFamily="34" charset="0"/>
                <a:ea typeface="Calibri" panose="020F0502020204030204" pitchFamily="34" charset="0"/>
                <a:cs typeface="Calibri" panose="020F0502020204030204" pitchFamily="34" charset="0"/>
              </a:rPr>
              <a:t> har aldri sett elg» er heilt annleis.</a:t>
            </a:r>
            <a:r>
              <a:rPr lang="nn-NO"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Denne teksten er blitt til i ei tid då naturen ikkje lenger er noko mystisk. Eg-et her lever i ein kultur der ein kan reise overalt og konsumere  turistattraksjonar. </a:t>
            </a:r>
            <a:r>
              <a:rPr lang="nn-NO" sz="2000" dirty="0">
                <a:solidFill>
                  <a:schemeClr val="bg1"/>
                </a:solidFill>
                <a:effectLst/>
                <a:highlight>
                  <a:srgbClr val="0000FF"/>
                </a:highlight>
                <a:latin typeface="Calibri" panose="020F0502020204030204" pitchFamily="34" charset="0"/>
                <a:ea typeface="Calibri" panose="020F0502020204030204" pitchFamily="34" charset="0"/>
                <a:cs typeface="Calibri" panose="020F0502020204030204" pitchFamily="34" charset="0"/>
              </a:rPr>
              <a:t>I songen ramsar ho opp masse reisemål nesten som frå ein brosjyre:</a:t>
            </a:r>
            <a:r>
              <a:rPr lang="nn-NO" sz="20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nn-NO" sz="2000" dirty="0">
                <a:solidFill>
                  <a:srgbClr val="000000"/>
                </a:solidFill>
                <a:effectLst/>
                <a:highlight>
                  <a:srgbClr val="C0C0C0"/>
                </a:highlight>
                <a:latin typeface="Calibri" panose="020F0502020204030204" pitchFamily="34" charset="0"/>
                <a:ea typeface="Calibri" panose="020F0502020204030204" pitchFamily="34" charset="0"/>
                <a:cs typeface="Calibri" panose="020F0502020204030204" pitchFamily="34" charset="0"/>
              </a:rPr>
              <a:t>«</a:t>
            </a:r>
            <a:r>
              <a:rPr lang="nn-NO" sz="2000" dirty="0" err="1">
                <a:solidFill>
                  <a:srgbClr val="000000"/>
                </a:solidFill>
                <a:effectLst/>
                <a:highlight>
                  <a:srgbClr val="C0C0C0"/>
                </a:highlight>
                <a:latin typeface="Calibri" panose="020F0502020204030204" pitchFamily="34" charset="0"/>
                <a:ea typeface="Calibri" panose="020F0502020204030204" pitchFamily="34" charset="0"/>
                <a:cs typeface="Calibri" panose="020F0502020204030204" pitchFamily="34" charset="0"/>
              </a:rPr>
              <a:t>Prekestolen</a:t>
            </a:r>
            <a:r>
              <a:rPr lang="nn-NO" sz="2000" dirty="0">
                <a:solidFill>
                  <a:srgbClr val="000000"/>
                </a:solidFill>
                <a:effectLst/>
                <a:highlight>
                  <a:srgbClr val="C0C0C0"/>
                </a:highlight>
                <a:latin typeface="Calibri" panose="020F0502020204030204" pitchFamily="34" charset="0"/>
                <a:ea typeface="Calibri" panose="020F0502020204030204" pitchFamily="34" charset="0"/>
                <a:cs typeface="Calibri" panose="020F0502020204030204" pitchFamily="34" charset="0"/>
              </a:rPr>
              <a:t>, Lofoten, Hardanger, </a:t>
            </a:r>
            <a:r>
              <a:rPr lang="nn-NO" sz="2000" dirty="0" err="1">
                <a:solidFill>
                  <a:srgbClr val="000000"/>
                </a:solidFill>
                <a:effectLst/>
                <a:highlight>
                  <a:srgbClr val="C0C0C0"/>
                </a:highlight>
                <a:latin typeface="Calibri" panose="020F0502020204030204" pitchFamily="34" charset="0"/>
                <a:ea typeface="Calibri" panose="020F0502020204030204" pitchFamily="34" charset="0"/>
                <a:cs typeface="Calibri" panose="020F0502020204030204" pitchFamily="34" charset="0"/>
              </a:rPr>
              <a:t>Oscarshall</a:t>
            </a:r>
            <a:r>
              <a:rPr lang="nn-NO" sz="2000" dirty="0">
                <a:solidFill>
                  <a:srgbClr val="000000"/>
                </a:solidFill>
                <a:effectLst/>
                <a:highlight>
                  <a:srgbClr val="C0C0C0"/>
                </a:highlight>
                <a:latin typeface="Calibri" panose="020F0502020204030204" pitchFamily="34" charset="0"/>
                <a:ea typeface="Calibri" panose="020F0502020204030204" pitchFamily="34" charset="0"/>
                <a:cs typeface="Calibri" panose="020F0502020204030204" pitchFamily="34" charset="0"/>
              </a:rPr>
              <a:t>».</a:t>
            </a:r>
            <a:endParaRPr lang="nb-NO"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nn-NO" sz="2000" dirty="0">
                <a:solidFill>
                  <a:schemeClr val="bg1"/>
                </a:solidFill>
                <a:effectLst/>
                <a:highlight>
                  <a:srgbClr val="0000FF"/>
                </a:highlight>
                <a:latin typeface="Calibri" panose="020F0502020204030204" pitchFamily="34" charset="0"/>
                <a:ea typeface="Calibri" panose="020F0502020204030204" pitchFamily="34" charset="0"/>
                <a:cs typeface="Calibri" panose="020F0502020204030204" pitchFamily="34" charset="0"/>
              </a:rPr>
              <a:t>Kvar strofe i songen er bygd opp rundt ein kontrast mellom det som finst ute – det eksotiske – og det som finst heime – det trygge.</a:t>
            </a:r>
            <a:r>
              <a:rPr lang="nn-NO" sz="20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nn-NO" sz="2000" dirty="0">
                <a:solidFill>
                  <a:srgbClr val="000000"/>
                </a:solidFill>
                <a:effectLst/>
                <a:highlight>
                  <a:srgbClr val="C0C0C0"/>
                </a:highlight>
                <a:latin typeface="Calibri" panose="020F0502020204030204" pitchFamily="34" charset="0"/>
                <a:ea typeface="Calibri" panose="020F0502020204030204" pitchFamily="34" charset="0"/>
                <a:cs typeface="Calibri" panose="020F0502020204030204" pitchFamily="34" charset="0"/>
              </a:rPr>
              <a:t>«</a:t>
            </a:r>
            <a:r>
              <a:rPr lang="nn-NO" sz="2000" dirty="0" err="1">
                <a:solidFill>
                  <a:srgbClr val="000000"/>
                </a:solidFill>
                <a:effectLst/>
                <a:highlight>
                  <a:srgbClr val="C0C0C0"/>
                </a:highlight>
                <a:latin typeface="Calibri" panose="020F0502020204030204" pitchFamily="34" charset="0"/>
                <a:ea typeface="Calibri" panose="020F0502020204030204" pitchFamily="34" charset="0"/>
                <a:cs typeface="Calibri" panose="020F0502020204030204" pitchFamily="34" charset="0"/>
              </a:rPr>
              <a:t>Ørkner</a:t>
            </a:r>
            <a:r>
              <a:rPr lang="nn-NO" sz="2000" dirty="0">
                <a:solidFill>
                  <a:srgbClr val="000000"/>
                </a:solidFill>
                <a:effectLst/>
                <a:highlight>
                  <a:srgbClr val="C0C0C0"/>
                </a:highlight>
                <a:latin typeface="Calibri" panose="020F0502020204030204" pitchFamily="34" charset="0"/>
                <a:ea typeface="Calibri" panose="020F0502020204030204" pitchFamily="34" charset="0"/>
                <a:cs typeface="Calibri" panose="020F0502020204030204" pitchFamily="34" charset="0"/>
              </a:rPr>
              <a:t> og hav» og «løver på savannen»</a:t>
            </a:r>
            <a:r>
              <a:rPr lang="nn-NO"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blir sett opp mot </a:t>
            </a:r>
            <a:r>
              <a:rPr lang="nn-NO" sz="2000" dirty="0">
                <a:solidFill>
                  <a:srgbClr val="000000"/>
                </a:solidFill>
                <a:effectLst/>
                <a:highlight>
                  <a:srgbClr val="C0C0C0"/>
                </a:highlight>
                <a:latin typeface="Calibri" panose="020F0502020204030204" pitchFamily="34" charset="0"/>
                <a:ea typeface="Calibri" panose="020F0502020204030204" pitchFamily="34" charset="0"/>
                <a:cs typeface="Calibri" panose="020F0502020204030204" pitchFamily="34" charset="0"/>
              </a:rPr>
              <a:t>«høye fjell og små </a:t>
            </a:r>
            <a:r>
              <a:rPr lang="nn-NO" sz="2000" dirty="0" err="1">
                <a:solidFill>
                  <a:srgbClr val="000000"/>
                </a:solidFill>
                <a:effectLst/>
                <a:highlight>
                  <a:srgbClr val="C0C0C0"/>
                </a:highlight>
                <a:latin typeface="Calibri" panose="020F0502020204030204" pitchFamily="34" charset="0"/>
                <a:ea typeface="Calibri" panose="020F0502020204030204" pitchFamily="34" charset="0"/>
                <a:cs typeface="Calibri" panose="020F0502020204030204" pitchFamily="34" charset="0"/>
              </a:rPr>
              <a:t>kommuner</a:t>
            </a:r>
            <a:r>
              <a:rPr lang="nn-NO" sz="2000" dirty="0">
                <a:solidFill>
                  <a:srgbClr val="000000"/>
                </a:solidFill>
                <a:effectLst/>
                <a:highlight>
                  <a:srgbClr val="C0C0C0"/>
                </a:highlight>
                <a:latin typeface="Calibri" panose="020F0502020204030204" pitchFamily="34" charset="0"/>
                <a:ea typeface="Calibri" panose="020F0502020204030204" pitchFamily="34" charset="0"/>
                <a:cs typeface="Calibri" panose="020F0502020204030204" pitchFamily="34" charset="0"/>
              </a:rPr>
              <a:t>» og «sau og hest og måke».</a:t>
            </a:r>
            <a:r>
              <a:rPr lang="nn-NO"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Kvar strofe munnar ut i refrenget </a:t>
            </a:r>
            <a:r>
              <a:rPr lang="nn-NO" sz="2000" dirty="0">
                <a:solidFill>
                  <a:srgbClr val="000000"/>
                </a:solidFill>
                <a:effectLst/>
                <a:highlight>
                  <a:srgbClr val="C0C0C0"/>
                </a:highlight>
                <a:latin typeface="Calibri" panose="020F0502020204030204" pitchFamily="34" charset="0"/>
                <a:ea typeface="Calibri" panose="020F0502020204030204" pitchFamily="34" charset="0"/>
                <a:cs typeface="Calibri" panose="020F0502020204030204" pitchFamily="34" charset="0"/>
              </a:rPr>
              <a:t>«og </a:t>
            </a:r>
            <a:r>
              <a:rPr lang="nn-NO" sz="2000" dirty="0" err="1">
                <a:solidFill>
                  <a:srgbClr val="000000"/>
                </a:solidFill>
                <a:effectLst/>
                <a:highlight>
                  <a:srgbClr val="C0C0C0"/>
                </a:highlight>
                <a:latin typeface="Calibri" panose="020F0502020204030204" pitchFamily="34" charset="0"/>
                <a:ea typeface="Calibri" panose="020F0502020204030204" pitchFamily="34" charset="0"/>
                <a:cs typeface="Calibri" panose="020F0502020204030204" pitchFamily="34" charset="0"/>
              </a:rPr>
              <a:t>jeg</a:t>
            </a:r>
            <a:r>
              <a:rPr lang="nn-NO" sz="2000" dirty="0">
                <a:solidFill>
                  <a:srgbClr val="000000"/>
                </a:solidFill>
                <a:effectLst/>
                <a:highlight>
                  <a:srgbClr val="C0C0C0"/>
                </a:highlight>
                <a:latin typeface="Calibri" panose="020F0502020204030204" pitchFamily="34" charset="0"/>
                <a:ea typeface="Calibri" panose="020F0502020204030204" pitchFamily="34" charset="0"/>
                <a:cs typeface="Calibri" panose="020F0502020204030204" pitchFamily="34" charset="0"/>
              </a:rPr>
              <a:t> har aldri sett elg».</a:t>
            </a:r>
            <a:r>
              <a:rPr lang="nn-NO"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nn-NO" sz="2000" dirty="0">
                <a:solidFill>
                  <a:schemeClr val="bg1"/>
                </a:solidFill>
                <a:effectLst/>
                <a:highlight>
                  <a:srgbClr val="0000FF"/>
                </a:highlight>
                <a:latin typeface="Calibri" panose="020F0502020204030204" pitchFamily="34" charset="0"/>
                <a:ea typeface="Calibri" panose="020F0502020204030204" pitchFamily="34" charset="0"/>
                <a:cs typeface="Calibri" panose="020F0502020204030204" pitchFamily="34" charset="0"/>
              </a:rPr>
              <a:t>Denne gjentakinga</a:t>
            </a:r>
            <a:r>
              <a:rPr lang="nn-NO" sz="20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nn-NO" sz="2000" dirty="0">
                <a:solidFill>
                  <a:schemeClr val="bg1"/>
                </a:solidFill>
                <a:effectLst/>
                <a:highlight>
                  <a:srgbClr val="FF0000"/>
                </a:highlight>
                <a:latin typeface="Calibri" panose="020F0502020204030204" pitchFamily="34" charset="0"/>
                <a:ea typeface="Calibri" panose="020F0502020204030204" pitchFamily="34" charset="0"/>
                <a:cs typeface="Calibri" panose="020F0502020204030204" pitchFamily="34" charset="0"/>
              </a:rPr>
              <a:t>understrekar at ho vil ha det trygge, nære i staden for det som er langt vekk.</a:t>
            </a:r>
            <a:endParaRPr lang="nb-NO"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nb-NO" dirty="0"/>
          </a:p>
        </p:txBody>
      </p:sp>
      <p:pic>
        <p:nvPicPr>
          <p:cNvPr id="6146" name="Picture 2">
            <a:extLst>
              <a:ext uri="{FF2B5EF4-FFF2-40B4-BE49-F238E27FC236}">
                <a16:creationId xmlns:a16="http://schemas.microsoft.com/office/drawing/2014/main" id="{92983B59-66EF-478D-9BC5-BFC7DB4974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467475"/>
            <a:ext cx="12192000" cy="390525"/>
          </a:xfrm>
          <a:prstGeom prst="rect">
            <a:avLst/>
          </a:prstGeom>
          <a:noFill/>
          <a:extLst>
            <a:ext uri="{909E8E84-426E-40DD-AFC4-6F175D3DCCD1}">
              <a14:hiddenFill xmlns:a14="http://schemas.microsoft.com/office/drawing/2010/main">
                <a:solidFill>
                  <a:srgbClr val="FFFFFF"/>
                </a:solidFill>
              </a14:hiddenFill>
            </a:ext>
          </a:extLst>
        </p:spPr>
      </p:pic>
      <p:sp>
        <p:nvSpPr>
          <p:cNvPr id="4" name="TekstSylinder 3">
            <a:extLst>
              <a:ext uri="{FF2B5EF4-FFF2-40B4-BE49-F238E27FC236}">
                <a16:creationId xmlns:a16="http://schemas.microsoft.com/office/drawing/2014/main" id="{A90763DA-7DDD-E7E9-A91B-2365C7C44647}"/>
              </a:ext>
            </a:extLst>
          </p:cNvPr>
          <p:cNvSpPr txBox="1"/>
          <p:nvPr/>
        </p:nvSpPr>
        <p:spPr>
          <a:xfrm>
            <a:off x="6943241" y="170481"/>
            <a:ext cx="5052447" cy="3166251"/>
          </a:xfrm>
          <a:prstGeom prst="rect">
            <a:avLst/>
          </a:prstGeom>
          <a:noFill/>
        </p:spPr>
        <p:txBody>
          <a:bodyPr wrap="square" rtlCol="0">
            <a:spAutoFit/>
          </a:bodyPr>
          <a:lstStyle/>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Grønn = Emnesetning (NB! Men der emnesetningen omhandler motiv, tema, virkemidler, sammenlikning eller funksjon, er de markert med den fargen i stedet for grønn).</a:t>
            </a:r>
          </a:p>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Rosa = Innledning om forfattere og forfatterskap</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Turkis = Motiv</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Gul = Tema</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Blå = Virkemidler</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Rød = Funksjon </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Grå = Sitat </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nb-NO" sz="1200" dirty="0">
                <a:effectLst/>
                <a:latin typeface="Calibri" panose="020F0502020204030204" pitchFamily="34" charset="0"/>
                <a:ea typeface="Calibri" panose="020F0502020204030204" pitchFamily="34" charset="0"/>
                <a:cs typeface="Calibri" panose="020F0502020204030204" pitchFamily="34" charset="0"/>
              </a:rPr>
              <a:t>Lilla = sammenlikning </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nb-NO" dirty="0"/>
          </a:p>
        </p:txBody>
      </p:sp>
    </p:spTree>
    <p:extLst>
      <p:ext uri="{BB962C8B-B14F-4D97-AF65-F5344CB8AC3E}">
        <p14:creationId xmlns:p14="http://schemas.microsoft.com/office/powerpoint/2010/main" val="26170129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a:extLst>
              <a:ext uri="{FF2B5EF4-FFF2-40B4-BE49-F238E27FC236}">
                <a16:creationId xmlns:a16="http://schemas.microsoft.com/office/drawing/2014/main" id="{D13A00A7-FB75-49DF-A305-FA674FA824FE}"/>
              </a:ext>
            </a:extLst>
          </p:cNvPr>
          <p:cNvSpPr>
            <a:spLocks noGrp="1"/>
          </p:cNvSpPr>
          <p:nvPr>
            <p:ph idx="1"/>
          </p:nvPr>
        </p:nvSpPr>
        <p:spPr>
          <a:xfrm>
            <a:off x="838200" y="1825625"/>
            <a:ext cx="9754892" cy="4351338"/>
          </a:xfrm>
        </p:spPr>
        <p:txBody>
          <a:bodyPr/>
          <a:lstStyle/>
          <a:p>
            <a:pPr marL="0" indent="0">
              <a:lnSpc>
                <a:spcPct val="107000"/>
              </a:lnSpc>
              <a:spcAft>
                <a:spcPts val="800"/>
              </a:spcAft>
              <a:buNone/>
            </a:pPr>
            <a:r>
              <a:rPr lang="nn-NO" sz="2000" dirty="0">
                <a:solidFill>
                  <a:schemeClr val="bg1"/>
                </a:solidFill>
                <a:effectLst/>
                <a:highlight>
                  <a:srgbClr val="0000FF"/>
                </a:highlight>
                <a:latin typeface="Calibri" panose="020F0502020204030204" pitchFamily="34" charset="0"/>
                <a:ea typeface="Calibri" panose="020F0502020204030204" pitchFamily="34" charset="0"/>
                <a:cs typeface="Calibri" panose="020F0502020204030204" pitchFamily="34" charset="0"/>
              </a:rPr>
              <a:t>Språket er kvardagsleg og </a:t>
            </a:r>
            <a:r>
              <a:rPr lang="nn-NO" sz="2000" dirty="0" err="1">
                <a:solidFill>
                  <a:schemeClr val="bg1"/>
                </a:solidFill>
                <a:effectLst/>
                <a:highlight>
                  <a:srgbClr val="0000FF"/>
                </a:highlight>
                <a:latin typeface="Calibri" panose="020F0502020204030204" pitchFamily="34" charset="0"/>
                <a:ea typeface="Calibri" panose="020F0502020204030204" pitchFamily="34" charset="0"/>
                <a:cs typeface="Calibri" panose="020F0502020204030204" pitchFamily="34" charset="0"/>
              </a:rPr>
              <a:t>nedtona</a:t>
            </a:r>
            <a:r>
              <a:rPr lang="nn-NO" sz="2000" dirty="0">
                <a:solidFill>
                  <a:schemeClr val="bg1"/>
                </a:solidFill>
                <a:effectLst/>
                <a:highlight>
                  <a:srgbClr val="0000FF"/>
                </a:highlight>
                <a:latin typeface="Calibri" panose="020F0502020204030204" pitchFamily="34" charset="0"/>
                <a:ea typeface="Calibri" panose="020F0502020204030204" pitchFamily="34" charset="0"/>
                <a:cs typeface="Calibri" panose="020F0502020204030204" pitchFamily="34" charset="0"/>
              </a:rPr>
              <a:t>.</a:t>
            </a:r>
            <a:r>
              <a:rPr lang="nn-NO" sz="20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nb-NO" sz="2000" dirty="0">
                <a:solidFill>
                  <a:schemeClr val="bg1"/>
                </a:solidFill>
                <a:effectLst/>
                <a:highlight>
                  <a:srgbClr val="FF0000"/>
                </a:highlight>
                <a:latin typeface="Calibri" panose="020F0502020204030204" pitchFamily="34" charset="0"/>
                <a:ea typeface="Calibri" panose="020F0502020204030204" pitchFamily="34" charset="0"/>
                <a:cs typeface="Calibri" panose="020F0502020204030204" pitchFamily="34" charset="0"/>
              </a:rPr>
              <a:t>Konteksten for denne teksten er at han skal fungere som poptekst, </a:t>
            </a:r>
            <a:r>
              <a:rPr lang="nb-NO" sz="2000" dirty="0" err="1">
                <a:solidFill>
                  <a:schemeClr val="bg1"/>
                </a:solidFill>
                <a:effectLst/>
                <a:highlight>
                  <a:srgbClr val="FF0000"/>
                </a:highlight>
                <a:latin typeface="Calibri" panose="020F0502020204030204" pitchFamily="34" charset="0"/>
                <a:ea typeface="Calibri" panose="020F0502020204030204" pitchFamily="34" charset="0"/>
                <a:cs typeface="Calibri" panose="020F0502020204030204" pitchFamily="34" charset="0"/>
              </a:rPr>
              <a:t>utan</a:t>
            </a:r>
            <a:r>
              <a:rPr lang="nb-NO" sz="2000" dirty="0">
                <a:solidFill>
                  <a:schemeClr val="bg1"/>
                </a:solidFill>
                <a:effectLst/>
                <a:highlight>
                  <a:srgbClr val="FF0000"/>
                </a:highlight>
                <a:latin typeface="Calibri" panose="020F0502020204030204" pitchFamily="34" charset="0"/>
                <a:ea typeface="Calibri" panose="020F0502020204030204" pitchFamily="34" charset="0"/>
                <a:cs typeface="Calibri" panose="020F0502020204030204" pitchFamily="34" charset="0"/>
              </a:rPr>
              <a:t> </a:t>
            </a:r>
            <a:r>
              <a:rPr lang="nb-NO" sz="2000" dirty="0" err="1">
                <a:solidFill>
                  <a:schemeClr val="bg1"/>
                </a:solidFill>
                <a:effectLst/>
                <a:highlight>
                  <a:srgbClr val="FF0000"/>
                </a:highlight>
                <a:latin typeface="Calibri" panose="020F0502020204030204" pitchFamily="34" charset="0"/>
                <a:ea typeface="Calibri" panose="020F0502020204030204" pitchFamily="34" charset="0"/>
                <a:cs typeface="Calibri" panose="020F0502020204030204" pitchFamily="34" charset="0"/>
              </a:rPr>
              <a:t>vanskeleg</a:t>
            </a:r>
            <a:r>
              <a:rPr lang="nb-NO" sz="2000" dirty="0">
                <a:solidFill>
                  <a:schemeClr val="bg1"/>
                </a:solidFill>
                <a:effectLst/>
                <a:highlight>
                  <a:srgbClr val="FF0000"/>
                </a:highlight>
                <a:latin typeface="Calibri" panose="020F0502020204030204" pitchFamily="34" charset="0"/>
                <a:ea typeface="Calibri" panose="020F0502020204030204" pitchFamily="34" charset="0"/>
                <a:cs typeface="Calibri" panose="020F0502020204030204" pitchFamily="34" charset="0"/>
              </a:rPr>
              <a:t> eller </a:t>
            </a:r>
            <a:r>
              <a:rPr lang="nb-NO" sz="2000" dirty="0" err="1">
                <a:solidFill>
                  <a:schemeClr val="bg1"/>
                </a:solidFill>
                <a:effectLst/>
                <a:highlight>
                  <a:srgbClr val="FF0000"/>
                </a:highlight>
                <a:latin typeface="Calibri" panose="020F0502020204030204" pitchFamily="34" charset="0"/>
                <a:ea typeface="Calibri" panose="020F0502020204030204" pitchFamily="34" charset="0"/>
                <a:cs typeface="Calibri" panose="020F0502020204030204" pitchFamily="34" charset="0"/>
              </a:rPr>
              <a:t>uvanleg</a:t>
            </a:r>
            <a:r>
              <a:rPr lang="nb-NO" sz="2000" dirty="0">
                <a:solidFill>
                  <a:schemeClr val="bg1"/>
                </a:solidFill>
                <a:effectLst/>
                <a:highlight>
                  <a:srgbClr val="FF0000"/>
                </a:highlight>
                <a:latin typeface="Calibri" panose="020F0502020204030204" pitchFamily="34" charset="0"/>
                <a:ea typeface="Calibri" panose="020F0502020204030204" pitchFamily="34" charset="0"/>
                <a:cs typeface="Calibri" panose="020F0502020204030204" pitchFamily="34" charset="0"/>
              </a:rPr>
              <a:t> språk. Derfor er stilen rett fram med enkle rim:</a:t>
            </a:r>
            <a:r>
              <a:rPr lang="nb-NO" sz="20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nb-NO" sz="2000" dirty="0">
                <a:solidFill>
                  <a:srgbClr val="000000"/>
                </a:solidFill>
                <a:effectLst/>
                <a:highlight>
                  <a:srgbClr val="C0C0C0"/>
                </a:highlight>
                <a:latin typeface="Calibri" panose="020F0502020204030204" pitchFamily="34" charset="0"/>
                <a:ea typeface="Calibri" panose="020F0502020204030204" pitchFamily="34" charset="0"/>
                <a:cs typeface="Calibri" panose="020F0502020204030204" pitchFamily="34" charset="0"/>
              </a:rPr>
              <a:t>Norge er «passe / stort og flott og fullt av masse» og «det er jo her jeg hører hjemme / og det kan jeg aldri glemme».</a:t>
            </a:r>
            <a:endParaRPr lang="nb-NO"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nb-NO" sz="2000" dirty="0">
                <a:solidFill>
                  <a:schemeClr val="bg1"/>
                </a:solidFill>
                <a:effectLst/>
                <a:highlight>
                  <a:srgbClr val="FF0000"/>
                </a:highlight>
                <a:latin typeface="Calibri" panose="020F0502020204030204" pitchFamily="34" charset="0"/>
                <a:ea typeface="Calibri" panose="020F0502020204030204" pitchFamily="34" charset="0"/>
                <a:cs typeface="Calibri" panose="020F0502020204030204" pitchFamily="34" charset="0"/>
              </a:rPr>
              <a:t>Det som vekker fantasien vår her, er heller at språket er overforenkla, nesten </a:t>
            </a:r>
            <a:r>
              <a:rPr lang="nb-NO" sz="2000" dirty="0" err="1">
                <a:solidFill>
                  <a:schemeClr val="bg1"/>
                </a:solidFill>
                <a:effectLst/>
                <a:highlight>
                  <a:srgbClr val="FF0000"/>
                </a:highlight>
                <a:latin typeface="Calibri" panose="020F0502020204030204" pitchFamily="34" charset="0"/>
                <a:ea typeface="Calibri" panose="020F0502020204030204" pitchFamily="34" charset="0"/>
                <a:cs typeface="Calibri" panose="020F0502020204030204" pitchFamily="34" charset="0"/>
              </a:rPr>
              <a:t>barnsleg</a:t>
            </a:r>
            <a:r>
              <a:rPr lang="nb-NO" sz="2000" dirty="0">
                <a:solidFill>
                  <a:schemeClr val="bg1"/>
                </a:solidFill>
                <a:effectLst/>
                <a:highlight>
                  <a:srgbClr val="FF0000"/>
                </a:highlight>
                <a:latin typeface="Calibri" panose="020F0502020204030204" pitchFamily="34" charset="0"/>
                <a:ea typeface="Calibri" panose="020F0502020204030204" pitchFamily="34" charset="0"/>
                <a:cs typeface="Calibri" panose="020F0502020204030204" pitchFamily="34" charset="0"/>
              </a:rPr>
              <a:t>.</a:t>
            </a:r>
            <a:r>
              <a:rPr lang="nb-NO" sz="20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nb-NO"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Som når </a:t>
            </a:r>
            <a:r>
              <a:rPr lang="nb-NO" sz="20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eg</a:t>
            </a:r>
            <a:r>
              <a:rPr lang="nb-NO"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-et skriv at ho burde </a:t>
            </a:r>
            <a:r>
              <a:rPr lang="nb-NO" sz="2000" dirty="0">
                <a:solidFill>
                  <a:srgbClr val="000000"/>
                </a:solidFill>
                <a:effectLst/>
                <a:highlight>
                  <a:srgbClr val="C0C0C0"/>
                </a:highlight>
                <a:latin typeface="Calibri" panose="020F0502020204030204" pitchFamily="34" charset="0"/>
                <a:ea typeface="Calibri" panose="020F0502020204030204" pitchFamily="34" charset="0"/>
                <a:cs typeface="Calibri" panose="020F0502020204030204" pitchFamily="34" charset="0"/>
              </a:rPr>
              <a:t>«kanskje bodd i Japan </a:t>
            </a:r>
            <a:r>
              <a:rPr lang="nb-NO" sz="2000" dirty="0" err="1">
                <a:solidFill>
                  <a:srgbClr val="000000"/>
                </a:solidFill>
                <a:effectLst/>
                <a:highlight>
                  <a:srgbClr val="C0C0C0"/>
                </a:highlight>
                <a:latin typeface="Calibri" panose="020F0502020204030204" pitchFamily="34" charset="0"/>
                <a:ea typeface="Calibri" panose="020F0502020204030204" pitchFamily="34" charset="0"/>
                <a:cs typeface="Calibri" panose="020F0502020204030204" pitchFamily="34" charset="0"/>
              </a:rPr>
              <a:t>littegrann</a:t>
            </a:r>
            <a:r>
              <a:rPr lang="nb-NO" sz="2000" dirty="0">
                <a:solidFill>
                  <a:srgbClr val="000000"/>
                </a:solidFill>
                <a:effectLst/>
                <a:highlight>
                  <a:srgbClr val="C0C0C0"/>
                </a:highlight>
                <a:latin typeface="Calibri" panose="020F0502020204030204" pitchFamily="34" charset="0"/>
                <a:ea typeface="Calibri" panose="020F0502020204030204" pitchFamily="34" charset="0"/>
                <a:cs typeface="Calibri" panose="020F0502020204030204" pitchFamily="34" charset="0"/>
              </a:rPr>
              <a:t> / og blitt kjent med de som bor der».</a:t>
            </a:r>
            <a:r>
              <a:rPr lang="nb-NO"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nb-NO" sz="2000" dirty="0">
                <a:solidFill>
                  <a:schemeClr val="bg1"/>
                </a:solidFill>
                <a:effectLst/>
                <a:highlight>
                  <a:srgbClr val="FF0000"/>
                </a:highlight>
                <a:latin typeface="Calibri" panose="020F0502020204030204" pitchFamily="34" charset="0"/>
                <a:ea typeface="Calibri" panose="020F0502020204030204" pitchFamily="34" charset="0"/>
                <a:cs typeface="Calibri" panose="020F0502020204030204" pitchFamily="34" charset="0"/>
              </a:rPr>
              <a:t>Det gir ei litt naiv, søt stemning.</a:t>
            </a:r>
            <a:r>
              <a:rPr lang="nb-NO" sz="20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nb-NO" sz="2000" dirty="0">
                <a:solidFill>
                  <a:schemeClr val="bg1"/>
                </a:solidFill>
                <a:effectLst/>
                <a:highlight>
                  <a:srgbClr val="0000FF"/>
                </a:highlight>
                <a:latin typeface="Calibri" panose="020F0502020204030204" pitchFamily="34" charset="0"/>
                <a:ea typeface="Calibri" panose="020F0502020204030204" pitchFamily="34" charset="0"/>
                <a:cs typeface="Calibri" panose="020F0502020204030204" pitchFamily="34" charset="0"/>
              </a:rPr>
              <a:t>Då kan vi òg få artige rim:</a:t>
            </a:r>
            <a:r>
              <a:rPr lang="nb-NO" sz="20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nb-NO" sz="2000" dirty="0">
                <a:solidFill>
                  <a:srgbClr val="000000"/>
                </a:solidFill>
                <a:effectLst/>
                <a:highlight>
                  <a:srgbClr val="C0C0C0"/>
                </a:highlight>
                <a:latin typeface="Calibri" panose="020F0502020204030204" pitchFamily="34" charset="0"/>
                <a:ea typeface="Calibri" panose="020F0502020204030204" pitchFamily="34" charset="0"/>
                <a:cs typeface="Calibri" panose="020F0502020204030204" pitchFamily="34" charset="0"/>
              </a:rPr>
              <a:t>«der det fins rare trær og planter / men også hai, gepard og panter».</a:t>
            </a:r>
            <a:r>
              <a:rPr lang="nb-NO"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nb-NO" sz="2000" dirty="0">
                <a:solidFill>
                  <a:schemeClr val="bg1"/>
                </a:solidFill>
                <a:effectLst/>
                <a:highlight>
                  <a:srgbClr val="0000FF"/>
                </a:highlight>
                <a:latin typeface="Calibri" panose="020F0502020204030204" pitchFamily="34" charset="0"/>
                <a:ea typeface="Calibri" panose="020F0502020204030204" pitchFamily="34" charset="0"/>
                <a:cs typeface="Calibri" panose="020F0502020204030204" pitchFamily="34" charset="0"/>
              </a:rPr>
              <a:t>Oppramsinga</a:t>
            </a:r>
            <a:r>
              <a:rPr lang="nb-NO" sz="20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nb-NO" sz="2000" dirty="0">
                <a:solidFill>
                  <a:srgbClr val="000000"/>
                </a:solidFill>
                <a:effectLst/>
                <a:highlight>
                  <a:srgbClr val="C0C0C0"/>
                </a:highlight>
                <a:latin typeface="Calibri" panose="020F0502020204030204" pitchFamily="34" charset="0"/>
                <a:ea typeface="Calibri" panose="020F0502020204030204" pitchFamily="34" charset="0"/>
                <a:cs typeface="Calibri" panose="020F0502020204030204" pitchFamily="34" charset="0"/>
              </a:rPr>
              <a:t>«sau og hest og måke / og sol og regn og snø og tåke»</a:t>
            </a:r>
            <a:r>
              <a:rPr lang="nb-NO"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nb-NO" sz="2000" dirty="0">
                <a:solidFill>
                  <a:schemeClr val="bg1"/>
                </a:solidFill>
                <a:effectLst/>
                <a:highlight>
                  <a:srgbClr val="FF0000"/>
                </a:highlight>
                <a:latin typeface="Calibri" panose="020F0502020204030204" pitchFamily="34" charset="0"/>
                <a:ea typeface="Calibri" panose="020F0502020204030204" pitchFamily="34" charset="0"/>
                <a:cs typeface="Calibri" panose="020F0502020204030204" pitchFamily="34" charset="0"/>
              </a:rPr>
              <a:t>er nesten som henta ut av ei barnebok.</a:t>
            </a:r>
            <a:r>
              <a:rPr lang="nb-NO" sz="20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nn-NO" sz="2000" dirty="0">
                <a:solidFill>
                  <a:schemeClr val="bg1"/>
                </a:solidFill>
                <a:effectLst/>
                <a:highlight>
                  <a:srgbClr val="FF0000"/>
                </a:highlight>
                <a:latin typeface="Calibri" panose="020F0502020204030204" pitchFamily="34" charset="0"/>
                <a:ea typeface="Calibri" panose="020F0502020204030204" pitchFamily="34" charset="0"/>
                <a:cs typeface="Calibri" panose="020F0502020204030204" pitchFamily="34" charset="0"/>
              </a:rPr>
              <a:t>Dette skaper ein litt humoristisk, underfundig tone.</a:t>
            </a:r>
            <a:r>
              <a:rPr lang="nn-NO" sz="20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nn-NO"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Også refrenget </a:t>
            </a:r>
            <a:r>
              <a:rPr lang="nn-NO" sz="2000" dirty="0">
                <a:solidFill>
                  <a:srgbClr val="000000"/>
                </a:solidFill>
                <a:effectLst/>
                <a:highlight>
                  <a:srgbClr val="C0C0C0"/>
                </a:highlight>
                <a:latin typeface="Calibri" panose="020F0502020204030204" pitchFamily="34" charset="0"/>
                <a:ea typeface="Calibri" panose="020F0502020204030204" pitchFamily="34" charset="0"/>
                <a:cs typeface="Calibri" panose="020F0502020204030204" pitchFamily="34" charset="0"/>
              </a:rPr>
              <a:t>«Og </a:t>
            </a:r>
            <a:r>
              <a:rPr lang="nn-NO" sz="2000" dirty="0" err="1">
                <a:solidFill>
                  <a:srgbClr val="000000"/>
                </a:solidFill>
                <a:effectLst/>
                <a:highlight>
                  <a:srgbClr val="C0C0C0"/>
                </a:highlight>
                <a:latin typeface="Calibri" panose="020F0502020204030204" pitchFamily="34" charset="0"/>
                <a:ea typeface="Calibri" panose="020F0502020204030204" pitchFamily="34" charset="0"/>
                <a:cs typeface="Calibri" panose="020F0502020204030204" pitchFamily="34" charset="0"/>
              </a:rPr>
              <a:t>jeg</a:t>
            </a:r>
            <a:r>
              <a:rPr lang="nn-NO" sz="2000" dirty="0">
                <a:solidFill>
                  <a:srgbClr val="000000"/>
                </a:solidFill>
                <a:effectLst/>
                <a:highlight>
                  <a:srgbClr val="C0C0C0"/>
                </a:highlight>
                <a:latin typeface="Calibri" panose="020F0502020204030204" pitchFamily="34" charset="0"/>
                <a:ea typeface="Calibri" panose="020F0502020204030204" pitchFamily="34" charset="0"/>
                <a:cs typeface="Calibri" panose="020F0502020204030204" pitchFamily="34" charset="0"/>
              </a:rPr>
              <a:t> har aldri sett elg»</a:t>
            </a:r>
            <a:r>
              <a:rPr lang="nn-NO"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nn-NO" sz="2000" dirty="0">
                <a:solidFill>
                  <a:schemeClr val="bg1"/>
                </a:solidFill>
                <a:effectLst/>
                <a:highlight>
                  <a:srgbClr val="FF0000"/>
                </a:highlight>
                <a:latin typeface="Calibri" panose="020F0502020204030204" pitchFamily="34" charset="0"/>
                <a:ea typeface="Calibri" panose="020F0502020204030204" pitchFamily="34" charset="0"/>
                <a:cs typeface="Calibri" panose="020F0502020204030204" pitchFamily="34" charset="0"/>
              </a:rPr>
              <a:t>får oss til å tenke på slike fantasiar som ein har som barn; noko koseleg, men samstundes litt skummelt.</a:t>
            </a:r>
            <a:r>
              <a:rPr lang="nn-NO" sz="20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endParaRPr lang="nb-NO"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nb-NO" dirty="0"/>
          </a:p>
        </p:txBody>
      </p:sp>
      <p:pic>
        <p:nvPicPr>
          <p:cNvPr id="6146" name="Picture 2">
            <a:extLst>
              <a:ext uri="{FF2B5EF4-FFF2-40B4-BE49-F238E27FC236}">
                <a16:creationId xmlns:a16="http://schemas.microsoft.com/office/drawing/2014/main" id="{92983B59-66EF-478D-9BC5-BFC7DB4974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467475"/>
            <a:ext cx="12192000" cy="390525"/>
          </a:xfrm>
          <a:prstGeom prst="rect">
            <a:avLst/>
          </a:prstGeom>
          <a:noFill/>
          <a:extLst>
            <a:ext uri="{909E8E84-426E-40DD-AFC4-6F175D3DCCD1}">
              <a14:hiddenFill xmlns:a14="http://schemas.microsoft.com/office/drawing/2010/main">
                <a:solidFill>
                  <a:srgbClr val="FFFFFF"/>
                </a:solidFill>
              </a14:hiddenFill>
            </a:ext>
          </a:extLst>
        </p:spPr>
      </p:pic>
      <p:sp>
        <p:nvSpPr>
          <p:cNvPr id="4" name="TekstSylinder 3">
            <a:extLst>
              <a:ext uri="{FF2B5EF4-FFF2-40B4-BE49-F238E27FC236}">
                <a16:creationId xmlns:a16="http://schemas.microsoft.com/office/drawing/2014/main" id="{A90763DA-7DDD-E7E9-A91B-2365C7C44647}"/>
              </a:ext>
            </a:extLst>
          </p:cNvPr>
          <p:cNvSpPr txBox="1"/>
          <p:nvPr/>
        </p:nvSpPr>
        <p:spPr>
          <a:xfrm>
            <a:off x="6943241" y="170481"/>
            <a:ext cx="5052447" cy="3166251"/>
          </a:xfrm>
          <a:prstGeom prst="rect">
            <a:avLst/>
          </a:prstGeom>
          <a:noFill/>
        </p:spPr>
        <p:txBody>
          <a:bodyPr wrap="square" rtlCol="0">
            <a:spAutoFit/>
          </a:bodyPr>
          <a:lstStyle/>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Grønn = Emnesetning (NB! Men der emnesetningen omhandler motiv, tema, virkemidler, sammenlikning eller funksjon, er de markert med den fargen i stedet for grønn).</a:t>
            </a:r>
          </a:p>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Rosa = Innledning om forfattere og forfatterskap</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Turkis = Motiv</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Gul = Tema</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Blå = Virkemidler</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Rød = Funksjon </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Grå = Sitat </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nb-NO" sz="1200" dirty="0">
                <a:effectLst/>
                <a:latin typeface="Calibri" panose="020F0502020204030204" pitchFamily="34" charset="0"/>
                <a:ea typeface="Calibri" panose="020F0502020204030204" pitchFamily="34" charset="0"/>
                <a:cs typeface="Calibri" panose="020F0502020204030204" pitchFamily="34" charset="0"/>
              </a:rPr>
              <a:t>Lilla = sammenlikning </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nb-NO" dirty="0"/>
          </a:p>
        </p:txBody>
      </p:sp>
    </p:spTree>
    <p:extLst>
      <p:ext uri="{BB962C8B-B14F-4D97-AF65-F5344CB8AC3E}">
        <p14:creationId xmlns:p14="http://schemas.microsoft.com/office/powerpoint/2010/main" val="16317947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FED21E7-A8D2-458F-B0CC-8A9E815CD377}"/>
              </a:ext>
            </a:extLst>
          </p:cNvPr>
          <p:cNvSpPr>
            <a:spLocks noGrp="1"/>
          </p:cNvSpPr>
          <p:nvPr>
            <p:ph type="title"/>
          </p:nvPr>
        </p:nvSpPr>
        <p:spPr/>
        <p:txBody>
          <a:bodyPr/>
          <a:lstStyle/>
          <a:p>
            <a:r>
              <a:rPr lang="nb-NO" dirty="0"/>
              <a:t> </a:t>
            </a:r>
          </a:p>
        </p:txBody>
      </p:sp>
      <p:sp>
        <p:nvSpPr>
          <p:cNvPr id="3" name="Plassholder for innhold 2">
            <a:extLst>
              <a:ext uri="{FF2B5EF4-FFF2-40B4-BE49-F238E27FC236}">
                <a16:creationId xmlns:a16="http://schemas.microsoft.com/office/drawing/2014/main" id="{D13A00A7-FB75-49DF-A305-FA674FA824FE}"/>
              </a:ext>
            </a:extLst>
          </p:cNvPr>
          <p:cNvSpPr>
            <a:spLocks noGrp="1"/>
          </p:cNvSpPr>
          <p:nvPr>
            <p:ph idx="1"/>
          </p:nvPr>
        </p:nvSpPr>
        <p:spPr>
          <a:xfrm>
            <a:off x="838200" y="1825625"/>
            <a:ext cx="9592159" cy="4351338"/>
          </a:xfrm>
        </p:spPr>
        <p:txBody>
          <a:bodyPr/>
          <a:lstStyle/>
          <a:p>
            <a:pPr marL="0" indent="0">
              <a:buNone/>
            </a:pPr>
            <a:r>
              <a:rPr lang="nn-NO" sz="2000" dirty="0">
                <a:solidFill>
                  <a:schemeClr val="bg1"/>
                </a:solidFill>
                <a:effectLst/>
                <a:highlight>
                  <a:srgbClr val="800080"/>
                </a:highlight>
                <a:latin typeface="Calibri" panose="020F0502020204030204" pitchFamily="34" charset="0"/>
                <a:ea typeface="Calibri" panose="020F0502020204030204" pitchFamily="34" charset="0"/>
                <a:cs typeface="Calibri" panose="020F0502020204030204" pitchFamily="34" charset="0"/>
              </a:rPr>
              <a:t>Dei to tekstane tar utgangspunkt i natur, men gir naturen ulik verdi.</a:t>
            </a:r>
            <a:r>
              <a:rPr lang="nn-NO" sz="20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nn-NO" sz="2000" dirty="0">
                <a:solidFill>
                  <a:schemeClr val="bg1"/>
                </a:solidFill>
                <a:effectLst/>
                <a:highlight>
                  <a:srgbClr val="800080"/>
                </a:highlight>
                <a:latin typeface="Calibri" panose="020F0502020204030204" pitchFamily="34" charset="0"/>
                <a:ea typeface="Calibri" panose="020F0502020204030204" pitchFamily="34" charset="0"/>
                <a:cs typeface="Calibri" panose="020F0502020204030204" pitchFamily="34" charset="0"/>
              </a:rPr>
              <a:t>Publikummet på Welhavens tid ville ha lyrikk som viste dei eksotiske landskap med dramatikk og sterke følelsar, som ein kontrast til deira eiga fornuftige liv. I No. 4s </a:t>
            </a:r>
            <a:r>
              <a:rPr lang="nn-NO" sz="2000" dirty="0" err="1">
                <a:solidFill>
                  <a:schemeClr val="bg1"/>
                </a:solidFill>
                <a:effectLst/>
                <a:highlight>
                  <a:srgbClr val="800080"/>
                </a:highlight>
                <a:latin typeface="Calibri" panose="020F0502020204030204" pitchFamily="34" charset="0"/>
                <a:ea typeface="Calibri" panose="020F0502020204030204" pitchFamily="34" charset="0"/>
                <a:cs typeface="Calibri" panose="020F0502020204030204" pitchFamily="34" charset="0"/>
              </a:rPr>
              <a:t>poptekst</a:t>
            </a:r>
            <a:r>
              <a:rPr lang="nn-NO" sz="2000" dirty="0">
                <a:solidFill>
                  <a:schemeClr val="bg1"/>
                </a:solidFill>
                <a:effectLst/>
                <a:highlight>
                  <a:srgbClr val="800080"/>
                </a:highlight>
                <a:latin typeface="Calibri" panose="020F0502020204030204" pitchFamily="34" charset="0"/>
                <a:ea typeface="Calibri" panose="020F0502020204030204" pitchFamily="34" charset="0"/>
                <a:cs typeface="Calibri" panose="020F0502020204030204" pitchFamily="34" charset="0"/>
              </a:rPr>
              <a:t> unngår ein det eksotiske. Tvert imot er det kvardagen som er viktig, «familien som </a:t>
            </a:r>
            <a:r>
              <a:rPr lang="nn-NO" sz="2000" dirty="0" err="1">
                <a:solidFill>
                  <a:schemeClr val="bg1"/>
                </a:solidFill>
                <a:effectLst/>
                <a:highlight>
                  <a:srgbClr val="800080"/>
                </a:highlight>
                <a:latin typeface="Calibri" panose="020F0502020204030204" pitchFamily="34" charset="0"/>
                <a:ea typeface="Calibri" panose="020F0502020204030204" pitchFamily="34" charset="0"/>
                <a:cs typeface="Calibri" panose="020F0502020204030204" pitchFamily="34" charset="0"/>
              </a:rPr>
              <a:t>jeg</a:t>
            </a:r>
            <a:r>
              <a:rPr lang="nn-NO" sz="2000" dirty="0">
                <a:solidFill>
                  <a:schemeClr val="bg1"/>
                </a:solidFill>
                <a:effectLst/>
                <a:highlight>
                  <a:srgbClr val="800080"/>
                </a:highlight>
                <a:latin typeface="Calibri" panose="020F0502020204030204" pitchFamily="34" charset="0"/>
                <a:ea typeface="Calibri" panose="020F0502020204030204" pitchFamily="34" charset="0"/>
                <a:cs typeface="Calibri" panose="020F0502020204030204" pitchFamily="34" charset="0"/>
              </a:rPr>
              <a:t> </a:t>
            </a:r>
            <a:r>
              <a:rPr lang="nn-NO" sz="2000" dirty="0" err="1">
                <a:solidFill>
                  <a:schemeClr val="bg1"/>
                </a:solidFill>
                <a:effectLst/>
                <a:highlight>
                  <a:srgbClr val="800080"/>
                </a:highlight>
                <a:latin typeface="Calibri" panose="020F0502020204030204" pitchFamily="34" charset="0"/>
                <a:ea typeface="Calibri" panose="020F0502020204030204" pitchFamily="34" charset="0"/>
                <a:cs typeface="Calibri" panose="020F0502020204030204" pitchFamily="34" charset="0"/>
              </a:rPr>
              <a:t>elsker</a:t>
            </a:r>
            <a:r>
              <a:rPr lang="nn-NO" sz="2000" dirty="0">
                <a:solidFill>
                  <a:schemeClr val="bg1"/>
                </a:solidFill>
                <a:effectLst/>
                <a:highlight>
                  <a:srgbClr val="800080"/>
                </a:highlight>
                <a:latin typeface="Calibri" panose="020F0502020204030204" pitchFamily="34" charset="0"/>
                <a:ea typeface="Calibri" panose="020F0502020204030204" pitchFamily="34" charset="0"/>
                <a:cs typeface="Calibri" panose="020F0502020204030204" pitchFamily="34" charset="0"/>
              </a:rPr>
              <a:t>» og «min seng og dyne og pute».</a:t>
            </a:r>
            <a:r>
              <a:rPr lang="nn-NO" sz="20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p>
          <a:p>
            <a:pPr marL="0" indent="0">
              <a:buNone/>
            </a:pPr>
            <a:r>
              <a:rPr lang="nn-NO" sz="2000" dirty="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Kanskje kan vi sjå denne teksten som ein reaksjon på den globaliserte verda. I møte med alle verdas mogelegheiter reagerer diktar-</a:t>
            </a:r>
            <a:r>
              <a:rPr lang="nn-NO" sz="2000" dirty="0" err="1">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eget</a:t>
            </a:r>
            <a:r>
              <a:rPr lang="nn-NO" sz="2000" dirty="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 med å avgrense si eiga verd. Samstundes har ho framleis veldig lyst til å sjå elg – kanskje det er ein lengt etter noko litt mystisk og dermed romantisk?</a:t>
            </a:r>
            <a:endParaRPr lang="nb-NO"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nb-NO" dirty="0"/>
          </a:p>
        </p:txBody>
      </p:sp>
      <p:pic>
        <p:nvPicPr>
          <p:cNvPr id="6146" name="Picture 2">
            <a:extLst>
              <a:ext uri="{FF2B5EF4-FFF2-40B4-BE49-F238E27FC236}">
                <a16:creationId xmlns:a16="http://schemas.microsoft.com/office/drawing/2014/main" id="{92983B59-66EF-478D-9BC5-BFC7DB4974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467475"/>
            <a:ext cx="12192000" cy="390525"/>
          </a:xfrm>
          <a:prstGeom prst="rect">
            <a:avLst/>
          </a:prstGeom>
          <a:noFill/>
          <a:extLst>
            <a:ext uri="{909E8E84-426E-40DD-AFC4-6F175D3DCCD1}">
              <a14:hiddenFill xmlns:a14="http://schemas.microsoft.com/office/drawing/2010/main">
                <a:solidFill>
                  <a:srgbClr val="FFFFFF"/>
                </a:solidFill>
              </a14:hiddenFill>
            </a:ext>
          </a:extLst>
        </p:spPr>
      </p:pic>
      <p:sp>
        <p:nvSpPr>
          <p:cNvPr id="4" name="TekstSylinder 3">
            <a:extLst>
              <a:ext uri="{FF2B5EF4-FFF2-40B4-BE49-F238E27FC236}">
                <a16:creationId xmlns:a16="http://schemas.microsoft.com/office/drawing/2014/main" id="{A90763DA-7DDD-E7E9-A91B-2365C7C44647}"/>
              </a:ext>
            </a:extLst>
          </p:cNvPr>
          <p:cNvSpPr txBox="1"/>
          <p:nvPr/>
        </p:nvSpPr>
        <p:spPr>
          <a:xfrm>
            <a:off x="6943241" y="170481"/>
            <a:ext cx="5052447" cy="3166251"/>
          </a:xfrm>
          <a:prstGeom prst="rect">
            <a:avLst/>
          </a:prstGeom>
          <a:noFill/>
        </p:spPr>
        <p:txBody>
          <a:bodyPr wrap="square" rtlCol="0">
            <a:spAutoFit/>
          </a:bodyPr>
          <a:lstStyle/>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Grønn = Emnesetning (NB! Men der emnesetningen omhandler motiv, tema, virkemidler, sammenlikning eller funksjon, er de markert med den fargen i stedet for grønn).</a:t>
            </a:r>
          </a:p>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Rosa = Innledning om forfattere og forfatterskap</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Turkis = Motiv</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Gul = Tema</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Blå = Virkemidler</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Rød = Funksjon </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nb-NO"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Grå = Sitat </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nb-NO" sz="1200" dirty="0">
                <a:effectLst/>
                <a:latin typeface="Calibri" panose="020F0502020204030204" pitchFamily="34" charset="0"/>
                <a:ea typeface="Calibri" panose="020F0502020204030204" pitchFamily="34" charset="0"/>
                <a:cs typeface="Calibri" panose="020F0502020204030204" pitchFamily="34" charset="0"/>
              </a:rPr>
              <a:t>Lilla = sammenlikning </a:t>
            </a:r>
            <a:endParaRPr lang="nb-NO"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nb-NO" dirty="0"/>
          </a:p>
        </p:txBody>
      </p:sp>
    </p:spTree>
    <p:extLst>
      <p:ext uri="{BB962C8B-B14F-4D97-AF65-F5344CB8AC3E}">
        <p14:creationId xmlns:p14="http://schemas.microsoft.com/office/powerpoint/2010/main" val="562366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1" name="Title 1">
            <a:extLst>
              <a:ext uri="{FF2B5EF4-FFF2-40B4-BE49-F238E27FC236}">
                <a16:creationId xmlns:a16="http://schemas.microsoft.com/office/drawing/2014/main" id="{FC674063-7EDA-5336-2B8A-222B671F7E38}"/>
              </a:ext>
            </a:extLst>
          </p:cNvPr>
          <p:cNvSpPr>
            <a:spLocks noGrp="1"/>
          </p:cNvSpPr>
          <p:nvPr>
            <p:ph type="title"/>
          </p:nvPr>
        </p:nvSpPr>
        <p:spPr>
          <a:xfrm>
            <a:off x="839788" y="1143000"/>
            <a:ext cx="3932237" cy="1600200"/>
          </a:xfrm>
        </p:spPr>
        <p:txBody>
          <a:bodyPr/>
          <a:lstStyle/>
          <a:p>
            <a:r>
              <a:rPr lang="en-US" b="1" dirty="0">
                <a:latin typeface="+mn-lt"/>
              </a:rPr>
              <a:t>Å </a:t>
            </a:r>
            <a:r>
              <a:rPr lang="en-US" b="1" dirty="0" err="1">
                <a:latin typeface="+mn-lt"/>
              </a:rPr>
              <a:t>skrive</a:t>
            </a:r>
            <a:r>
              <a:rPr lang="en-US" b="1" dirty="0">
                <a:latin typeface="+mn-lt"/>
              </a:rPr>
              <a:t> </a:t>
            </a:r>
            <a:r>
              <a:rPr lang="en-US" b="1" dirty="0" err="1">
                <a:latin typeface="+mn-lt"/>
              </a:rPr>
              <a:t>diktsammenlikning</a:t>
            </a:r>
            <a:endParaRPr lang="en-US" b="1" dirty="0">
              <a:latin typeface="+mn-lt"/>
            </a:endParaRPr>
          </a:p>
        </p:txBody>
      </p:sp>
      <p:sp>
        <p:nvSpPr>
          <p:cNvPr id="1033" name="Text Placeholder 3">
            <a:extLst>
              <a:ext uri="{FF2B5EF4-FFF2-40B4-BE49-F238E27FC236}">
                <a16:creationId xmlns:a16="http://schemas.microsoft.com/office/drawing/2014/main" id="{ACF300FB-68A2-73F1-B3B1-B04A89E3CFFF}"/>
              </a:ext>
            </a:extLst>
          </p:cNvPr>
          <p:cNvSpPr>
            <a:spLocks noGrp="1"/>
          </p:cNvSpPr>
          <p:nvPr>
            <p:ph type="body" sz="half" idx="2"/>
          </p:nvPr>
        </p:nvSpPr>
        <p:spPr>
          <a:xfrm>
            <a:off x="839787" y="3181879"/>
            <a:ext cx="3932237" cy="2897188"/>
          </a:xfrm>
        </p:spPr>
        <p:txBody>
          <a:bodyPr>
            <a:normAutofit/>
          </a:bodyPr>
          <a:lstStyle/>
          <a:p>
            <a:r>
              <a:rPr lang="en-US" sz="2000" dirty="0"/>
              <a:t>Vi </a:t>
            </a:r>
            <a:r>
              <a:rPr lang="en-US" sz="2000" dirty="0" err="1"/>
              <a:t>gjennomgår</a:t>
            </a:r>
            <a:r>
              <a:rPr lang="en-US" sz="2000" dirty="0"/>
              <a:t> </a:t>
            </a:r>
            <a:r>
              <a:rPr lang="en-US" sz="2000" dirty="0" err="1"/>
              <a:t>en</a:t>
            </a:r>
            <a:r>
              <a:rPr lang="en-US" sz="2000" dirty="0"/>
              <a:t> </a:t>
            </a:r>
            <a:r>
              <a:rPr lang="en-US" sz="2000" dirty="0" err="1"/>
              <a:t>eksempeltekst</a:t>
            </a:r>
            <a:r>
              <a:rPr lang="en-US" sz="2000" dirty="0"/>
              <a:t>. </a:t>
            </a:r>
          </a:p>
        </p:txBody>
      </p:sp>
      <p:pic>
        <p:nvPicPr>
          <p:cNvPr id="1026" name="Picture 2">
            <a:extLst>
              <a:ext uri="{FF2B5EF4-FFF2-40B4-BE49-F238E27FC236}">
                <a16:creationId xmlns:a16="http://schemas.microsoft.com/office/drawing/2014/main" id="{B388543B-7E88-4466-88FE-1E1C8B1D27C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467475"/>
            <a:ext cx="12192000" cy="390525"/>
          </a:xfrm>
          <a:prstGeom prst="rect">
            <a:avLst/>
          </a:prstGeom>
          <a:noFill/>
          <a:extLst>
            <a:ext uri="{909E8E84-426E-40DD-AFC4-6F175D3DCCD1}">
              <a14:hiddenFill xmlns:a14="http://schemas.microsoft.com/office/drawing/2010/main">
                <a:solidFill>
                  <a:srgbClr val="FFFFFF"/>
                </a:solidFill>
              </a14:hiddenFill>
            </a:ext>
          </a:extLst>
        </p:spPr>
      </p:pic>
      <p:pic>
        <p:nvPicPr>
          <p:cNvPr id="2" name="Bilde 1" descr="Et bilde som inneholder kunst, håndarbeid, Kreativ kunst, Fargerikt&#10;&#10;Automatisk generert beskrivelse">
            <a:extLst>
              <a:ext uri="{FF2B5EF4-FFF2-40B4-BE49-F238E27FC236}">
                <a16:creationId xmlns:a16="http://schemas.microsoft.com/office/drawing/2014/main" id="{8C723871-B819-7ACE-04D5-0B0AB466B17C}"/>
              </a:ext>
            </a:extLst>
          </p:cNvPr>
          <p:cNvPicPr>
            <a:picLocks noChangeAspect="1"/>
          </p:cNvPicPr>
          <p:nvPr/>
        </p:nvPicPr>
        <p:blipFill>
          <a:blip r:embed="rId4">
            <a:extLst>
              <a:ext uri="{28A0092B-C50C-407E-A947-70E740481C1C}">
                <a14:useLocalDpi xmlns:a14="http://schemas.microsoft.com/office/drawing/2010/main" val="0"/>
              </a:ext>
            </a:extLst>
          </a:blip>
          <a:srcRect l="17417" t="15906" r="20740" b="9292"/>
          <a:stretch/>
        </p:blipFill>
        <p:spPr>
          <a:xfrm>
            <a:off x="5996940" y="1040604"/>
            <a:ext cx="5057915" cy="4282549"/>
          </a:xfrm>
          <a:prstGeom prst="rect">
            <a:avLst/>
          </a:prstGeom>
        </p:spPr>
      </p:pic>
    </p:spTree>
    <p:extLst>
      <p:ext uri="{BB962C8B-B14F-4D97-AF65-F5344CB8AC3E}">
        <p14:creationId xmlns:p14="http://schemas.microsoft.com/office/powerpoint/2010/main" val="6395451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2B1A942-F914-4DB5-BDCE-D478D8C6CD89}"/>
              </a:ext>
            </a:extLst>
          </p:cNvPr>
          <p:cNvSpPr>
            <a:spLocks noGrp="1"/>
          </p:cNvSpPr>
          <p:nvPr>
            <p:ph type="title"/>
          </p:nvPr>
        </p:nvSpPr>
        <p:spPr/>
        <p:txBody>
          <a:bodyPr/>
          <a:lstStyle/>
          <a:p>
            <a:r>
              <a:rPr lang="nb-NO" b="1" dirty="0">
                <a:latin typeface="+mn-lt"/>
              </a:rPr>
              <a:t>Hvorfor sammenlikne tekster? </a:t>
            </a:r>
          </a:p>
        </p:txBody>
      </p:sp>
      <p:sp>
        <p:nvSpPr>
          <p:cNvPr id="3" name="Plassholder for innhold 2">
            <a:extLst>
              <a:ext uri="{FF2B5EF4-FFF2-40B4-BE49-F238E27FC236}">
                <a16:creationId xmlns:a16="http://schemas.microsoft.com/office/drawing/2014/main" id="{2D886A36-6A75-4DC4-90FB-88EC0B3D5651}"/>
              </a:ext>
            </a:extLst>
          </p:cNvPr>
          <p:cNvSpPr>
            <a:spLocks noGrp="1"/>
          </p:cNvSpPr>
          <p:nvPr>
            <p:ph idx="1"/>
          </p:nvPr>
        </p:nvSpPr>
        <p:spPr/>
        <p:txBody>
          <a:bodyPr>
            <a:normAutofit/>
          </a:bodyPr>
          <a:lstStyle/>
          <a:p>
            <a:r>
              <a:rPr lang="nb-NO" sz="2400" dirty="0"/>
              <a:t>Tekster fra ulike epoker har ofte likheter. Det gjelder både tematikk, motiv eller virkemiddelbruk.</a:t>
            </a:r>
          </a:p>
          <a:p>
            <a:r>
              <a:rPr lang="nb-NO" sz="2400" dirty="0"/>
              <a:t>Samtidig er tekstene preget av sin egen samtid – konteksten. </a:t>
            </a:r>
          </a:p>
          <a:p>
            <a:r>
              <a:rPr lang="nb-NO" sz="2400" dirty="0"/>
              <a:t>Å sammenlikne gir et nytt blikk på begge tekstene: </a:t>
            </a:r>
          </a:p>
          <a:p>
            <a:pPr lvl="1"/>
            <a:r>
              <a:rPr lang="nb-NO" sz="2000" dirty="0"/>
              <a:t>Vi ser ofte nye trekk ved tekstene.</a:t>
            </a:r>
          </a:p>
          <a:p>
            <a:pPr lvl="1"/>
            <a:r>
              <a:rPr lang="nb-NO" sz="2000" dirty="0"/>
              <a:t>Vi ser både likheter og forskjeller.</a:t>
            </a:r>
          </a:p>
          <a:p>
            <a:pPr lvl="1"/>
            <a:r>
              <a:rPr lang="nb-NO" sz="2000" dirty="0"/>
              <a:t>Vi ser tydeligere hvordan tiden teksten ble skrevet i, har påvirket tekstene.</a:t>
            </a:r>
          </a:p>
        </p:txBody>
      </p:sp>
      <p:pic>
        <p:nvPicPr>
          <p:cNvPr id="1026" name="Picture 2">
            <a:extLst>
              <a:ext uri="{FF2B5EF4-FFF2-40B4-BE49-F238E27FC236}">
                <a16:creationId xmlns:a16="http://schemas.microsoft.com/office/drawing/2014/main" id="{1023E327-6914-4FDA-8767-FD27CA331A2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467475"/>
            <a:ext cx="12192000" cy="390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866384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A5E4337-C499-4603-9A53-956635426EA5}"/>
              </a:ext>
            </a:extLst>
          </p:cNvPr>
          <p:cNvSpPr>
            <a:spLocks noGrp="1"/>
          </p:cNvSpPr>
          <p:nvPr>
            <p:ph type="title"/>
          </p:nvPr>
        </p:nvSpPr>
        <p:spPr/>
        <p:txBody>
          <a:bodyPr/>
          <a:lstStyle/>
          <a:p>
            <a:r>
              <a:rPr lang="nb-NO" b="1" dirty="0">
                <a:latin typeface="+mn-lt"/>
              </a:rPr>
              <a:t>Finn et perspektiv, lag en problemstilling</a:t>
            </a:r>
          </a:p>
        </p:txBody>
      </p:sp>
      <p:sp>
        <p:nvSpPr>
          <p:cNvPr id="3" name="Plassholder for innhold 2">
            <a:extLst>
              <a:ext uri="{FF2B5EF4-FFF2-40B4-BE49-F238E27FC236}">
                <a16:creationId xmlns:a16="http://schemas.microsoft.com/office/drawing/2014/main" id="{D1CC4BDB-C0EE-4901-B96B-A7BBF86BE754}"/>
              </a:ext>
            </a:extLst>
          </p:cNvPr>
          <p:cNvSpPr>
            <a:spLocks noGrp="1"/>
          </p:cNvSpPr>
          <p:nvPr>
            <p:ph idx="1"/>
          </p:nvPr>
        </p:nvSpPr>
        <p:spPr/>
        <p:txBody>
          <a:bodyPr>
            <a:normAutofit/>
          </a:bodyPr>
          <a:lstStyle/>
          <a:p>
            <a:r>
              <a:rPr lang="nb-NO" sz="2400" dirty="0"/>
              <a:t>Når du har nærlest tekstene som skal sammenliknes, spør du deg selv:</a:t>
            </a:r>
          </a:p>
          <a:p>
            <a:r>
              <a:rPr lang="nb-NO" sz="2400" dirty="0"/>
              <a:t>Hva er de viktigste likhetene og forskjellene?</a:t>
            </a:r>
          </a:p>
          <a:p>
            <a:r>
              <a:rPr lang="nb-NO" sz="2400" dirty="0"/>
              <a:t>Ligger det viktigste i </a:t>
            </a:r>
          </a:p>
          <a:p>
            <a:pPr lvl="1"/>
            <a:r>
              <a:rPr lang="nb-NO" sz="2000" dirty="0"/>
              <a:t>tematikken?</a:t>
            </a:r>
          </a:p>
          <a:p>
            <a:pPr lvl="1"/>
            <a:r>
              <a:rPr lang="nb-NO" sz="2000" dirty="0"/>
              <a:t>motivet?</a:t>
            </a:r>
          </a:p>
          <a:p>
            <a:pPr lvl="1"/>
            <a:r>
              <a:rPr lang="nb-NO" sz="2000" dirty="0"/>
              <a:t>formen og virkemiddelbruken? </a:t>
            </a:r>
          </a:p>
          <a:p>
            <a:r>
              <a:rPr lang="nb-NO" sz="2400" dirty="0"/>
              <a:t>Kanskje er motivet likt, men form og virkemiddelbruk helt forskjellig?</a:t>
            </a:r>
          </a:p>
          <a:p>
            <a:r>
              <a:rPr lang="nb-NO" sz="2400" dirty="0"/>
              <a:t>Slik danner du en problemstilling du kan skrive ut fra. </a:t>
            </a:r>
          </a:p>
        </p:txBody>
      </p:sp>
      <p:pic>
        <p:nvPicPr>
          <p:cNvPr id="2050" name="Picture 2">
            <a:extLst>
              <a:ext uri="{FF2B5EF4-FFF2-40B4-BE49-F238E27FC236}">
                <a16:creationId xmlns:a16="http://schemas.microsoft.com/office/drawing/2014/main" id="{3E00684E-38A6-4FDE-B069-AC0214E1425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492875"/>
            <a:ext cx="12192000" cy="390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64881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228940F1-0B7B-4989-8D8F-55797C6BBB5A}"/>
              </a:ext>
            </a:extLst>
          </p:cNvPr>
          <p:cNvSpPr>
            <a:spLocks noGrp="1"/>
          </p:cNvSpPr>
          <p:nvPr>
            <p:ph type="title"/>
          </p:nvPr>
        </p:nvSpPr>
        <p:spPr>
          <a:xfrm>
            <a:off x="5603278" y="296008"/>
            <a:ext cx="6217462" cy="1368787"/>
          </a:xfrm>
        </p:spPr>
        <p:txBody>
          <a:bodyPr/>
          <a:lstStyle/>
          <a:p>
            <a:r>
              <a:rPr lang="nb-NO" b="1" dirty="0">
                <a:latin typeface="+mn-lt"/>
              </a:rPr>
              <a:t>«På fjellet», </a:t>
            </a:r>
            <a:r>
              <a:rPr lang="nb-NO" sz="2000" dirty="0"/>
              <a:t>J.S. Welhaven, 1845</a:t>
            </a:r>
          </a:p>
        </p:txBody>
      </p:sp>
      <p:sp>
        <p:nvSpPr>
          <p:cNvPr id="3" name="Plassholder for innhold 2">
            <a:extLst>
              <a:ext uri="{FF2B5EF4-FFF2-40B4-BE49-F238E27FC236}">
                <a16:creationId xmlns:a16="http://schemas.microsoft.com/office/drawing/2014/main" id="{19C925D0-EB23-4FB6-9B80-B7A29B6AA441}"/>
              </a:ext>
            </a:extLst>
          </p:cNvPr>
          <p:cNvSpPr>
            <a:spLocks noGrp="1"/>
          </p:cNvSpPr>
          <p:nvPr>
            <p:ph idx="1"/>
          </p:nvPr>
        </p:nvSpPr>
        <p:spPr/>
        <p:txBody>
          <a:bodyPr/>
          <a:lstStyle/>
          <a:p>
            <a:endParaRPr lang="nb-NO" dirty="0"/>
          </a:p>
        </p:txBody>
      </p:sp>
      <p:pic>
        <p:nvPicPr>
          <p:cNvPr id="3074" name="Picture 2">
            <a:extLst>
              <a:ext uri="{FF2B5EF4-FFF2-40B4-BE49-F238E27FC236}">
                <a16:creationId xmlns:a16="http://schemas.microsoft.com/office/drawing/2014/main" id="{91C7A8EA-DDB9-4361-8FC3-F0C2277696C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507007"/>
            <a:ext cx="12192000" cy="390525"/>
          </a:xfrm>
          <a:prstGeom prst="rect">
            <a:avLst/>
          </a:prstGeom>
          <a:noFill/>
          <a:extLst>
            <a:ext uri="{909E8E84-426E-40DD-AFC4-6F175D3DCCD1}">
              <a14:hiddenFill xmlns:a14="http://schemas.microsoft.com/office/drawing/2010/main">
                <a:solidFill>
                  <a:srgbClr val="FFFFFF"/>
                </a:solidFill>
              </a14:hiddenFill>
            </a:ext>
          </a:extLst>
        </p:spPr>
      </p:pic>
      <p:pic>
        <p:nvPicPr>
          <p:cNvPr id="5" name="Bilde 4">
            <a:extLst>
              <a:ext uri="{FF2B5EF4-FFF2-40B4-BE49-F238E27FC236}">
                <a16:creationId xmlns:a16="http://schemas.microsoft.com/office/drawing/2014/main" id="{0DC135FB-D92E-7B1C-04E4-CE20A698EBF5}"/>
              </a:ext>
            </a:extLst>
          </p:cNvPr>
          <p:cNvPicPr>
            <a:picLocks noChangeAspect="1"/>
          </p:cNvPicPr>
          <p:nvPr/>
        </p:nvPicPr>
        <p:blipFill rotWithShape="1">
          <a:blip r:embed="rId4"/>
          <a:srcRect r="715" b="17809"/>
          <a:stretch/>
        </p:blipFill>
        <p:spPr>
          <a:xfrm>
            <a:off x="371260" y="271953"/>
            <a:ext cx="4743304" cy="6152543"/>
          </a:xfrm>
          <a:prstGeom prst="rect">
            <a:avLst/>
          </a:prstGeom>
        </p:spPr>
      </p:pic>
      <p:pic>
        <p:nvPicPr>
          <p:cNvPr id="9" name="Bilde 8">
            <a:extLst>
              <a:ext uri="{FF2B5EF4-FFF2-40B4-BE49-F238E27FC236}">
                <a16:creationId xmlns:a16="http://schemas.microsoft.com/office/drawing/2014/main" id="{3055B3BC-BECE-EBB3-96A7-399FF43995EC}"/>
              </a:ext>
            </a:extLst>
          </p:cNvPr>
          <p:cNvPicPr>
            <a:picLocks noChangeAspect="1"/>
          </p:cNvPicPr>
          <p:nvPr/>
        </p:nvPicPr>
        <p:blipFill>
          <a:blip r:embed="rId5"/>
          <a:stretch>
            <a:fillRect/>
          </a:stretch>
        </p:blipFill>
        <p:spPr>
          <a:xfrm>
            <a:off x="5204319" y="1825625"/>
            <a:ext cx="4675403" cy="4570534"/>
          </a:xfrm>
          <a:prstGeom prst="rect">
            <a:avLst/>
          </a:prstGeom>
        </p:spPr>
      </p:pic>
    </p:spTree>
    <p:extLst>
      <p:ext uri="{BB962C8B-B14F-4D97-AF65-F5344CB8AC3E}">
        <p14:creationId xmlns:p14="http://schemas.microsoft.com/office/powerpoint/2010/main" val="26448912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408CF44-EA90-4351-9961-A43F02423DB2}"/>
              </a:ext>
            </a:extLst>
          </p:cNvPr>
          <p:cNvSpPr>
            <a:spLocks noGrp="1"/>
          </p:cNvSpPr>
          <p:nvPr>
            <p:ph type="title"/>
          </p:nvPr>
        </p:nvSpPr>
        <p:spPr>
          <a:xfrm>
            <a:off x="769448" y="88539"/>
            <a:ext cx="10515600" cy="1325563"/>
          </a:xfrm>
        </p:spPr>
        <p:txBody>
          <a:bodyPr/>
          <a:lstStyle/>
          <a:p>
            <a:r>
              <a:rPr lang="nb-NO" b="1" dirty="0">
                <a:latin typeface="+mn-lt"/>
              </a:rPr>
              <a:t>«Jeg har aldri sett elg», </a:t>
            </a:r>
            <a:r>
              <a:rPr lang="nb-NO" sz="2000" dirty="0"/>
              <a:t>Emilie Christensen, 2017</a:t>
            </a:r>
          </a:p>
        </p:txBody>
      </p:sp>
      <p:sp>
        <p:nvSpPr>
          <p:cNvPr id="3" name="Plassholder for innhold 2">
            <a:extLst>
              <a:ext uri="{FF2B5EF4-FFF2-40B4-BE49-F238E27FC236}">
                <a16:creationId xmlns:a16="http://schemas.microsoft.com/office/drawing/2014/main" id="{CF58ED36-8320-41E3-8893-CB0E445B959F}"/>
              </a:ext>
            </a:extLst>
          </p:cNvPr>
          <p:cNvSpPr>
            <a:spLocks noGrp="1"/>
          </p:cNvSpPr>
          <p:nvPr>
            <p:ph idx="1"/>
          </p:nvPr>
        </p:nvSpPr>
        <p:spPr/>
        <p:txBody>
          <a:bodyPr/>
          <a:lstStyle/>
          <a:p>
            <a:endParaRPr lang="nb-NO"/>
          </a:p>
        </p:txBody>
      </p:sp>
      <p:pic>
        <p:nvPicPr>
          <p:cNvPr id="4098" name="Picture 2">
            <a:extLst>
              <a:ext uri="{FF2B5EF4-FFF2-40B4-BE49-F238E27FC236}">
                <a16:creationId xmlns:a16="http://schemas.microsoft.com/office/drawing/2014/main" id="{86CA4C52-5375-4583-8554-1871614735A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492875"/>
            <a:ext cx="12192000" cy="390525"/>
          </a:xfrm>
          <a:prstGeom prst="rect">
            <a:avLst/>
          </a:prstGeom>
          <a:noFill/>
          <a:extLst>
            <a:ext uri="{909E8E84-426E-40DD-AFC4-6F175D3DCCD1}">
              <a14:hiddenFill xmlns:a14="http://schemas.microsoft.com/office/drawing/2010/main">
                <a:solidFill>
                  <a:srgbClr val="FFFFFF"/>
                </a:solidFill>
              </a14:hiddenFill>
            </a:ext>
          </a:extLst>
        </p:spPr>
      </p:pic>
      <p:pic>
        <p:nvPicPr>
          <p:cNvPr id="7" name="Bilde 6">
            <a:extLst>
              <a:ext uri="{FF2B5EF4-FFF2-40B4-BE49-F238E27FC236}">
                <a16:creationId xmlns:a16="http://schemas.microsoft.com/office/drawing/2014/main" id="{B08F13CD-E0FF-0DD5-132A-E99D104F54AB}"/>
              </a:ext>
            </a:extLst>
          </p:cNvPr>
          <p:cNvPicPr>
            <a:picLocks noChangeAspect="1"/>
          </p:cNvPicPr>
          <p:nvPr/>
        </p:nvPicPr>
        <p:blipFill>
          <a:blip r:embed="rId4"/>
          <a:stretch>
            <a:fillRect/>
          </a:stretch>
        </p:blipFill>
        <p:spPr>
          <a:xfrm>
            <a:off x="529389" y="1513458"/>
            <a:ext cx="4860757" cy="4913592"/>
          </a:xfrm>
          <a:prstGeom prst="rect">
            <a:avLst/>
          </a:prstGeom>
        </p:spPr>
      </p:pic>
      <p:pic>
        <p:nvPicPr>
          <p:cNvPr id="9" name="Bilde 8">
            <a:extLst>
              <a:ext uri="{FF2B5EF4-FFF2-40B4-BE49-F238E27FC236}">
                <a16:creationId xmlns:a16="http://schemas.microsoft.com/office/drawing/2014/main" id="{6E6FA571-75EA-48D9-BEFA-9DA32779CBAB}"/>
              </a:ext>
            </a:extLst>
          </p:cNvPr>
          <p:cNvPicPr>
            <a:picLocks noChangeAspect="1"/>
          </p:cNvPicPr>
          <p:nvPr/>
        </p:nvPicPr>
        <p:blipFill>
          <a:blip r:embed="rId5"/>
          <a:stretch>
            <a:fillRect/>
          </a:stretch>
        </p:blipFill>
        <p:spPr>
          <a:xfrm>
            <a:off x="6096000" y="1027906"/>
            <a:ext cx="5881536" cy="5365613"/>
          </a:xfrm>
          <a:prstGeom prst="rect">
            <a:avLst/>
          </a:prstGeom>
        </p:spPr>
      </p:pic>
    </p:spTree>
    <p:extLst>
      <p:ext uri="{BB962C8B-B14F-4D97-AF65-F5344CB8AC3E}">
        <p14:creationId xmlns:p14="http://schemas.microsoft.com/office/powerpoint/2010/main" val="22847891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B4920F9-1AE7-4291-88BC-D42040EB9CEB}"/>
              </a:ext>
            </a:extLst>
          </p:cNvPr>
          <p:cNvSpPr>
            <a:spLocks noGrp="1"/>
          </p:cNvSpPr>
          <p:nvPr>
            <p:ph type="title"/>
          </p:nvPr>
        </p:nvSpPr>
        <p:spPr/>
        <p:txBody>
          <a:bodyPr/>
          <a:lstStyle/>
          <a:p>
            <a:r>
              <a:rPr lang="nb-NO" b="1" dirty="0">
                <a:latin typeface="+mn-lt"/>
              </a:rPr>
              <a:t>Jobb med de to tekstene</a:t>
            </a:r>
          </a:p>
        </p:txBody>
      </p:sp>
      <p:sp>
        <p:nvSpPr>
          <p:cNvPr id="3" name="Plassholder for innhold 2">
            <a:extLst>
              <a:ext uri="{FF2B5EF4-FFF2-40B4-BE49-F238E27FC236}">
                <a16:creationId xmlns:a16="http://schemas.microsoft.com/office/drawing/2014/main" id="{AC960421-1438-460C-BABE-5F8348D8A889}"/>
              </a:ext>
            </a:extLst>
          </p:cNvPr>
          <p:cNvSpPr>
            <a:spLocks noGrp="1"/>
          </p:cNvSpPr>
          <p:nvPr>
            <p:ph idx="1"/>
          </p:nvPr>
        </p:nvSpPr>
        <p:spPr>
          <a:xfrm>
            <a:off x="838200" y="1635125"/>
            <a:ext cx="10515600" cy="4351338"/>
          </a:xfrm>
        </p:spPr>
        <p:txBody>
          <a:bodyPr/>
          <a:lstStyle/>
          <a:p>
            <a:pPr marL="0" indent="0">
              <a:lnSpc>
                <a:spcPct val="150000"/>
              </a:lnSpc>
              <a:buNone/>
            </a:pPr>
            <a:r>
              <a:rPr lang="nb-NO" dirty="0"/>
              <a:t>Strek under og noter: </a:t>
            </a:r>
          </a:p>
          <a:p>
            <a:pPr lvl="1">
              <a:lnSpc>
                <a:spcPct val="150000"/>
              </a:lnSpc>
            </a:pPr>
            <a:r>
              <a:rPr lang="nb-NO" dirty="0"/>
              <a:t>Hva er motivet?</a:t>
            </a:r>
          </a:p>
          <a:p>
            <a:pPr lvl="1">
              <a:lnSpc>
                <a:spcPct val="150000"/>
              </a:lnSpc>
            </a:pPr>
            <a:r>
              <a:rPr lang="nb-NO" dirty="0"/>
              <a:t>Hva er temaet?</a:t>
            </a:r>
          </a:p>
          <a:p>
            <a:pPr lvl="1">
              <a:lnSpc>
                <a:spcPct val="150000"/>
              </a:lnSpc>
            </a:pPr>
            <a:r>
              <a:rPr lang="nb-NO" dirty="0"/>
              <a:t>Hva er de viktigste virkemidlene? </a:t>
            </a:r>
          </a:p>
        </p:txBody>
      </p:sp>
      <p:pic>
        <p:nvPicPr>
          <p:cNvPr id="5122" name="Picture 2">
            <a:extLst>
              <a:ext uri="{FF2B5EF4-FFF2-40B4-BE49-F238E27FC236}">
                <a16:creationId xmlns:a16="http://schemas.microsoft.com/office/drawing/2014/main" id="{AD41D3AB-3BFA-45F9-B8A5-710B67BAF8E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467475"/>
            <a:ext cx="12192000" cy="390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51572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FED21E7-A8D2-458F-B0CC-8A9E815CD377}"/>
              </a:ext>
            </a:extLst>
          </p:cNvPr>
          <p:cNvSpPr>
            <a:spLocks noGrp="1"/>
          </p:cNvSpPr>
          <p:nvPr>
            <p:ph type="title"/>
          </p:nvPr>
        </p:nvSpPr>
        <p:spPr/>
        <p:txBody>
          <a:bodyPr/>
          <a:lstStyle/>
          <a:p>
            <a:r>
              <a:rPr lang="nb-NO" b="1" dirty="0">
                <a:latin typeface="+mn-lt"/>
              </a:rPr>
              <a:t>Vi leser en eksempeltekst! </a:t>
            </a:r>
          </a:p>
        </p:txBody>
      </p:sp>
      <p:pic>
        <p:nvPicPr>
          <p:cNvPr id="6146" name="Picture 2">
            <a:extLst>
              <a:ext uri="{FF2B5EF4-FFF2-40B4-BE49-F238E27FC236}">
                <a16:creationId xmlns:a16="http://schemas.microsoft.com/office/drawing/2014/main" id="{92983B59-66EF-478D-9BC5-BFC7DB4974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467475"/>
            <a:ext cx="12192000" cy="390525"/>
          </a:xfrm>
          <a:prstGeom prst="rect">
            <a:avLst/>
          </a:prstGeom>
          <a:noFill/>
          <a:extLst>
            <a:ext uri="{909E8E84-426E-40DD-AFC4-6F175D3DCCD1}">
              <a14:hiddenFill xmlns:a14="http://schemas.microsoft.com/office/drawing/2010/main">
                <a:solidFill>
                  <a:srgbClr val="FFFFFF"/>
                </a:solidFill>
              </a14:hiddenFill>
            </a:ext>
          </a:extLst>
        </p:spPr>
      </p:pic>
      <p:sp>
        <p:nvSpPr>
          <p:cNvPr id="6" name="Plassholder for innhold 2">
            <a:extLst>
              <a:ext uri="{FF2B5EF4-FFF2-40B4-BE49-F238E27FC236}">
                <a16:creationId xmlns:a16="http://schemas.microsoft.com/office/drawing/2014/main" id="{259AB5FD-6FE5-4D30-7CA7-F1756E56FB69}"/>
              </a:ext>
            </a:extLst>
          </p:cNvPr>
          <p:cNvSpPr>
            <a:spLocks noGrp="1"/>
          </p:cNvSpPr>
          <p:nvPr>
            <p:ph idx="1"/>
          </p:nvPr>
        </p:nvSpPr>
        <p:spPr>
          <a:xfrm>
            <a:off x="838200" y="1764665"/>
            <a:ext cx="10515600" cy="4351338"/>
          </a:xfrm>
        </p:spPr>
        <p:txBody>
          <a:bodyPr/>
          <a:lstStyle/>
          <a:p>
            <a:pPr>
              <a:lnSpc>
                <a:spcPct val="150000"/>
              </a:lnSpc>
            </a:pPr>
            <a:r>
              <a:rPr lang="nb-NO" dirty="0"/>
              <a:t>Læreren deler ut eksempelteksten til elevene, og leser den høyt for klassen.</a:t>
            </a:r>
          </a:p>
          <a:p>
            <a:pPr>
              <a:lnSpc>
                <a:spcPct val="150000"/>
              </a:lnSpc>
            </a:pPr>
            <a:r>
              <a:rPr lang="nb-NO" dirty="0"/>
              <a:t>Så skal dere fargekode den samme teksten hver for dere. </a:t>
            </a:r>
          </a:p>
        </p:txBody>
      </p:sp>
    </p:spTree>
    <p:extLst>
      <p:ext uri="{BB962C8B-B14F-4D97-AF65-F5344CB8AC3E}">
        <p14:creationId xmlns:p14="http://schemas.microsoft.com/office/powerpoint/2010/main" val="18991290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FED21E7-A8D2-458F-B0CC-8A9E815CD377}"/>
              </a:ext>
            </a:extLst>
          </p:cNvPr>
          <p:cNvSpPr>
            <a:spLocks noGrp="1"/>
          </p:cNvSpPr>
          <p:nvPr>
            <p:ph type="title"/>
          </p:nvPr>
        </p:nvSpPr>
        <p:spPr/>
        <p:txBody>
          <a:bodyPr/>
          <a:lstStyle/>
          <a:p>
            <a:r>
              <a:rPr lang="nb-NO" b="1" dirty="0" err="1">
                <a:latin typeface="+mn-lt"/>
              </a:rPr>
              <a:t>Fargekod</a:t>
            </a:r>
            <a:r>
              <a:rPr lang="nb-NO" b="1" dirty="0">
                <a:latin typeface="+mn-lt"/>
              </a:rPr>
              <a:t> teksten!</a:t>
            </a:r>
          </a:p>
        </p:txBody>
      </p:sp>
      <p:sp>
        <p:nvSpPr>
          <p:cNvPr id="3" name="Plassholder for innhold 2">
            <a:extLst>
              <a:ext uri="{FF2B5EF4-FFF2-40B4-BE49-F238E27FC236}">
                <a16:creationId xmlns:a16="http://schemas.microsoft.com/office/drawing/2014/main" id="{D13A00A7-FB75-49DF-A305-FA674FA824FE}"/>
              </a:ext>
            </a:extLst>
          </p:cNvPr>
          <p:cNvSpPr>
            <a:spLocks noGrp="1"/>
          </p:cNvSpPr>
          <p:nvPr>
            <p:ph idx="1"/>
          </p:nvPr>
        </p:nvSpPr>
        <p:spPr/>
        <p:txBody>
          <a:bodyPr>
            <a:normAutofit fontScale="85000" lnSpcReduction="20000"/>
          </a:bodyPr>
          <a:lstStyle/>
          <a:p>
            <a:pPr>
              <a:lnSpc>
                <a:spcPct val="107000"/>
              </a:lnSpc>
              <a:spcAft>
                <a:spcPts val="800"/>
              </a:spcAft>
            </a:pPr>
            <a:r>
              <a:rPr lang="nb-NO" sz="2400" dirty="0">
                <a:solidFill>
                  <a:srgbClr val="000000"/>
                </a:solidFill>
                <a:effectLst/>
                <a:highlight>
                  <a:srgbClr val="00FF00"/>
                </a:highlight>
                <a:latin typeface="Calibri" panose="020F0502020204030204" pitchFamily="34" charset="0"/>
                <a:ea typeface="Calibri" panose="020F0502020204030204" pitchFamily="34" charset="0"/>
                <a:cs typeface="Calibri" panose="020F0502020204030204" pitchFamily="34" charset="0"/>
              </a:rPr>
              <a:t>Grønn</a:t>
            </a:r>
            <a:r>
              <a:rPr lang="nb-NO"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 temasetning/</a:t>
            </a:r>
            <a:r>
              <a:rPr lang="nb-NO" sz="2400" dirty="0">
                <a:solidFill>
                  <a:srgbClr val="000000"/>
                </a:solidFill>
                <a:latin typeface="Calibri" panose="020F0502020204030204" pitchFamily="34" charset="0"/>
                <a:ea typeface="Calibri" panose="020F0502020204030204" pitchFamily="34" charset="0"/>
                <a:cs typeface="Calibri" panose="020F0502020204030204" pitchFamily="34" charset="0"/>
              </a:rPr>
              <a:t>e</a:t>
            </a:r>
            <a:r>
              <a:rPr lang="nb-NO"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mnesetning (Der </a:t>
            </a:r>
            <a:r>
              <a:rPr lang="nb-NO" sz="2400" dirty="0">
                <a:solidFill>
                  <a:srgbClr val="000000"/>
                </a:solidFill>
                <a:latin typeface="Calibri" panose="020F0502020204030204" pitchFamily="34" charset="0"/>
                <a:ea typeface="Calibri" panose="020F0502020204030204" pitchFamily="34" charset="0"/>
                <a:cs typeface="Calibri" panose="020F0502020204030204" pitchFamily="34" charset="0"/>
              </a:rPr>
              <a:t>emne</a:t>
            </a:r>
            <a:r>
              <a:rPr lang="nb-NO"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setningen handler om motiv, tema, virkemidler, sammenlikning eller funksjon, kan du velge å markere med den fargen i </a:t>
            </a:r>
            <a:r>
              <a:rPr lang="nb-NO" sz="24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stedenfor</a:t>
            </a:r>
            <a:r>
              <a:rPr lang="nb-NO"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p>
          <a:p>
            <a:pPr>
              <a:lnSpc>
                <a:spcPct val="107000"/>
              </a:lnSpc>
              <a:spcAft>
                <a:spcPts val="800"/>
              </a:spcAft>
            </a:pPr>
            <a:r>
              <a:rPr lang="nb-NO" sz="2400" dirty="0">
                <a:solidFill>
                  <a:schemeClr val="bg1"/>
                </a:solidFill>
                <a:effectLst/>
                <a:highlight>
                  <a:srgbClr val="FF00FF"/>
                </a:highlight>
                <a:latin typeface="Calibri" panose="020F0502020204030204" pitchFamily="34" charset="0"/>
                <a:ea typeface="Calibri" panose="020F0502020204030204" pitchFamily="34" charset="0"/>
                <a:cs typeface="Calibri" panose="020F0502020204030204" pitchFamily="34" charset="0"/>
              </a:rPr>
              <a:t>Rosa</a:t>
            </a:r>
            <a:r>
              <a:rPr lang="nb-NO"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 </a:t>
            </a:r>
            <a:r>
              <a:rPr lang="nb-NO" sz="2400" dirty="0">
                <a:solidFill>
                  <a:srgbClr val="000000"/>
                </a:solidFill>
                <a:latin typeface="Calibri" panose="020F0502020204030204" pitchFamily="34" charset="0"/>
                <a:ea typeface="Calibri" panose="020F0502020204030204" pitchFamily="34" charset="0"/>
                <a:cs typeface="Calibri" panose="020F0502020204030204" pitchFamily="34" charset="0"/>
              </a:rPr>
              <a:t>i</a:t>
            </a:r>
            <a:r>
              <a:rPr lang="nb-NO"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nnledning om forfattere og forfatterskap</a:t>
            </a:r>
            <a:endParaRPr lang="nb-NO"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b-NO" sz="2400" dirty="0">
                <a:solidFill>
                  <a:srgbClr val="000000"/>
                </a:solidFill>
                <a:effectLst/>
                <a:highlight>
                  <a:srgbClr val="00FFFF"/>
                </a:highlight>
                <a:latin typeface="Calibri" panose="020F0502020204030204" pitchFamily="34" charset="0"/>
                <a:ea typeface="Calibri" panose="020F0502020204030204" pitchFamily="34" charset="0"/>
                <a:cs typeface="Calibri" panose="020F0502020204030204" pitchFamily="34" charset="0"/>
              </a:rPr>
              <a:t>Turkis</a:t>
            </a:r>
            <a:r>
              <a:rPr lang="nb-NO"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 motiv</a:t>
            </a:r>
            <a:endParaRPr lang="nb-NO"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b-NO" sz="2400" dirty="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Gul</a:t>
            </a:r>
            <a:r>
              <a:rPr lang="nb-NO"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 tema</a:t>
            </a:r>
            <a:endParaRPr lang="nb-NO"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b-NO" sz="2400" dirty="0">
                <a:solidFill>
                  <a:schemeClr val="bg1"/>
                </a:solidFill>
                <a:effectLst/>
                <a:highlight>
                  <a:srgbClr val="0000FF"/>
                </a:highlight>
                <a:latin typeface="Calibri" panose="020F0502020204030204" pitchFamily="34" charset="0"/>
                <a:ea typeface="Calibri" panose="020F0502020204030204" pitchFamily="34" charset="0"/>
                <a:cs typeface="Calibri" panose="020F0502020204030204" pitchFamily="34" charset="0"/>
              </a:rPr>
              <a:t>Blå</a:t>
            </a:r>
            <a:r>
              <a:rPr lang="nb-NO"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 virkemidler</a:t>
            </a:r>
            <a:endParaRPr lang="nb-NO"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b-NO" sz="2400" dirty="0">
                <a:solidFill>
                  <a:schemeClr val="bg1"/>
                </a:solidFill>
                <a:effectLst/>
                <a:highlight>
                  <a:srgbClr val="FF0000"/>
                </a:highlight>
                <a:latin typeface="Calibri" panose="020F0502020204030204" pitchFamily="34" charset="0"/>
                <a:ea typeface="Calibri" panose="020F0502020204030204" pitchFamily="34" charset="0"/>
                <a:cs typeface="Calibri" panose="020F0502020204030204" pitchFamily="34" charset="0"/>
              </a:rPr>
              <a:t>Rød</a:t>
            </a:r>
            <a:r>
              <a:rPr lang="nb-NO"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 funksjon </a:t>
            </a:r>
            <a:endParaRPr lang="nb-NO"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b-NO" sz="2400" dirty="0">
                <a:solidFill>
                  <a:srgbClr val="000000"/>
                </a:solidFill>
                <a:effectLst/>
                <a:highlight>
                  <a:srgbClr val="C0C0C0"/>
                </a:highlight>
                <a:latin typeface="Calibri" panose="020F0502020204030204" pitchFamily="34" charset="0"/>
                <a:ea typeface="Calibri" panose="020F0502020204030204" pitchFamily="34" charset="0"/>
                <a:cs typeface="Calibri" panose="020F0502020204030204" pitchFamily="34" charset="0"/>
              </a:rPr>
              <a:t>Grå</a:t>
            </a:r>
            <a:r>
              <a:rPr lang="nb-NO"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 sitat </a:t>
            </a:r>
            <a:endParaRPr lang="nb-NO"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b-NO" sz="2400" dirty="0">
                <a:solidFill>
                  <a:schemeClr val="bg1"/>
                </a:solidFill>
                <a:effectLst/>
                <a:highlight>
                  <a:srgbClr val="800080"/>
                </a:highlight>
                <a:latin typeface="Calibri" panose="020F0502020204030204" pitchFamily="34" charset="0"/>
                <a:ea typeface="Calibri" panose="020F0502020204030204" pitchFamily="34" charset="0"/>
                <a:cs typeface="Calibri" panose="020F0502020204030204" pitchFamily="34" charset="0"/>
              </a:rPr>
              <a:t>Lilla</a:t>
            </a:r>
            <a:r>
              <a:rPr lang="nb-NO" sz="2400" dirty="0">
                <a:effectLst/>
                <a:latin typeface="Calibri" panose="020F0502020204030204" pitchFamily="34" charset="0"/>
                <a:ea typeface="Calibri" panose="020F0502020204030204" pitchFamily="34" charset="0"/>
                <a:cs typeface="Calibri" panose="020F0502020204030204" pitchFamily="34" charset="0"/>
              </a:rPr>
              <a:t> = sammenlikning </a:t>
            </a:r>
            <a:endParaRPr lang="nb-NO"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nb-NO" dirty="0"/>
          </a:p>
        </p:txBody>
      </p:sp>
      <p:pic>
        <p:nvPicPr>
          <p:cNvPr id="6146" name="Picture 2">
            <a:extLst>
              <a:ext uri="{FF2B5EF4-FFF2-40B4-BE49-F238E27FC236}">
                <a16:creationId xmlns:a16="http://schemas.microsoft.com/office/drawing/2014/main" id="{92983B59-66EF-478D-9BC5-BFC7DB4974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467475"/>
            <a:ext cx="12192000" cy="390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1174591"/>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ntertekstmal" id="{0FFAF3E4-36EC-4D0A-8614-140253E5DDDC}" vid="{8262054B-7C12-415D-961E-754FE953808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Intertekstmal</Template>
  <TotalTime>527</TotalTime>
  <Words>2384</Words>
  <Application>Microsoft Office PowerPoint</Application>
  <PresentationFormat>Widescreen</PresentationFormat>
  <Paragraphs>185</Paragraphs>
  <Slides>16</Slides>
  <Notes>15</Notes>
  <HiddenSlides>0</HiddenSlides>
  <MMClips>0</MMClips>
  <ScaleCrop>false</ScaleCrop>
  <HeadingPairs>
    <vt:vector size="6" baseType="variant">
      <vt:variant>
        <vt:lpstr>Brukte skrifter</vt:lpstr>
      </vt:variant>
      <vt:variant>
        <vt:i4>3</vt:i4>
      </vt:variant>
      <vt:variant>
        <vt:lpstr>Tema</vt:lpstr>
      </vt:variant>
      <vt:variant>
        <vt:i4>1</vt:i4>
      </vt:variant>
      <vt:variant>
        <vt:lpstr>Lysbildetitler</vt:lpstr>
      </vt:variant>
      <vt:variant>
        <vt:i4>16</vt:i4>
      </vt:variant>
    </vt:vector>
  </HeadingPairs>
  <TitlesOfParts>
    <vt:vector size="20" baseType="lpstr">
      <vt:lpstr>Arial</vt:lpstr>
      <vt:lpstr>Calibri</vt:lpstr>
      <vt:lpstr>Calibri Light</vt:lpstr>
      <vt:lpstr>Office-tema</vt:lpstr>
      <vt:lpstr>Til læreren</vt:lpstr>
      <vt:lpstr>Å skrive diktsammenlikning</vt:lpstr>
      <vt:lpstr>Hvorfor sammenlikne tekster? </vt:lpstr>
      <vt:lpstr>Finn et perspektiv, lag en problemstilling</vt:lpstr>
      <vt:lpstr>«På fjellet», J.S. Welhaven, 1845</vt:lpstr>
      <vt:lpstr>«Jeg har aldri sett elg», Emilie Christensen, 2017</vt:lpstr>
      <vt:lpstr>Jobb med de to tekstene</vt:lpstr>
      <vt:lpstr>Vi leser en eksempeltekst! </vt:lpstr>
      <vt:lpstr>Fargekod teksten!</vt:lpstr>
      <vt:lpstr>Slik kan det gjøres: </vt:lpstr>
      <vt:lpstr>PowerPoint-presentasjon</vt:lpstr>
      <vt:lpstr> </vt:lpstr>
      <vt:lpstr> </vt:lpstr>
      <vt:lpstr> </vt:lpstr>
      <vt:lpstr>PowerPoint-presentasjon</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Å skrive diktsammenlikning</dc:title>
  <dc:creator>Garthus, Karen Marie Kvåle</dc:creator>
  <cp:lastModifiedBy>Line Ellingsen</cp:lastModifiedBy>
  <cp:revision>9</cp:revision>
  <dcterms:created xsi:type="dcterms:W3CDTF">2024-05-20T14:19:48Z</dcterms:created>
  <dcterms:modified xsi:type="dcterms:W3CDTF">2024-11-28T12:25:50Z</dcterms:modified>
</cp:coreProperties>
</file>