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9" r:id="rId2"/>
    <p:sldId id="256" r:id="rId3"/>
    <p:sldId id="286" r:id="rId4"/>
    <p:sldId id="257" r:id="rId5"/>
    <p:sldId id="258" r:id="rId6"/>
    <p:sldId id="259" r:id="rId7"/>
    <p:sldId id="285" r:id="rId8"/>
    <p:sldId id="260" r:id="rId9"/>
    <p:sldId id="261" r:id="rId10"/>
    <p:sldId id="262" r:id="rId11"/>
    <p:sldId id="278" r:id="rId12"/>
    <p:sldId id="263" r:id="rId13"/>
    <p:sldId id="264" r:id="rId14"/>
    <p:sldId id="265" r:id="rId15"/>
    <p:sldId id="281" r:id="rId16"/>
    <p:sldId id="288" r:id="rId17"/>
    <p:sldId id="266" r:id="rId18"/>
    <p:sldId id="267" r:id="rId19"/>
    <p:sldId id="268" r:id="rId20"/>
    <p:sldId id="269" r:id="rId21"/>
    <p:sldId id="282" r:id="rId22"/>
    <p:sldId id="270" r:id="rId23"/>
    <p:sldId id="271" r:id="rId24"/>
    <p:sldId id="272" r:id="rId25"/>
    <p:sldId id="283" r:id="rId26"/>
    <p:sldId id="273" r:id="rId27"/>
    <p:sldId id="274" r:id="rId28"/>
    <p:sldId id="275" r:id="rId29"/>
    <p:sldId id="284" r:id="rId30"/>
    <p:sldId id="276" r:id="rId31"/>
    <p:sldId id="277" r:id="rId32"/>
    <p:sldId id="279" r:id="rId33"/>
    <p:sldId id="287" r:id="rId34"/>
    <p:sldId id="280" r:id="rId3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E73"/>
    <a:srgbClr val="737E4A"/>
    <a:srgbClr val="9C689A"/>
    <a:srgbClr val="4E7988"/>
    <a:srgbClr val="5C693F"/>
    <a:srgbClr val="DADADC"/>
    <a:srgbClr val="83A9B7"/>
    <a:srgbClr val="B9B479"/>
    <a:srgbClr val="344622"/>
    <a:srgbClr val="D1B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F5863-2FE3-4CBA-8A09-EAB25142B84D}" v="654" dt="2025-01-20T10:02:02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81359" autoAdjust="0"/>
  </p:normalViewPr>
  <p:slideViewPr>
    <p:cSldViewPr snapToGrid="0">
      <p:cViewPr varScale="1">
        <p:scale>
          <a:sx n="66" d="100"/>
          <a:sy n="66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Ellingsen" userId="d8f4e4d2-3730-43d2-9326-c4c75fd0e0f1" providerId="ADAL" clId="{5B6F5863-2FE3-4CBA-8A09-EAB25142B84D}"/>
    <pc:docChg chg="undo custSel modSld">
      <pc:chgData name="Line Ellingsen" userId="d8f4e4d2-3730-43d2-9326-c4c75fd0e0f1" providerId="ADAL" clId="{5B6F5863-2FE3-4CBA-8A09-EAB25142B84D}" dt="2025-01-20T10:12:18.548" v="1916" actId="20577"/>
      <pc:docMkLst>
        <pc:docMk/>
      </pc:docMkLst>
      <pc:sldChg chg="delSp modSp mod">
        <pc:chgData name="Line Ellingsen" userId="d8f4e4d2-3730-43d2-9326-c4c75fd0e0f1" providerId="ADAL" clId="{5B6F5863-2FE3-4CBA-8A09-EAB25142B84D}" dt="2025-01-13T11:41:47.720" v="501" actId="732"/>
        <pc:sldMkLst>
          <pc:docMk/>
          <pc:sldMk cId="639545153" sldId="256"/>
        </pc:sldMkLst>
        <pc:spChg chg="mod">
          <ac:chgData name="Line Ellingsen" userId="d8f4e4d2-3730-43d2-9326-c4c75fd0e0f1" providerId="ADAL" clId="{5B6F5863-2FE3-4CBA-8A09-EAB25142B84D}" dt="2025-01-13T11:19:12.267" v="43" actId="2711"/>
          <ac:spMkLst>
            <pc:docMk/>
            <pc:sldMk cId="639545153" sldId="256"/>
            <ac:spMk id="2" creationId="{D95064DF-962D-47B5-A8AD-5F29151316E4}"/>
          </ac:spMkLst>
        </pc:spChg>
        <pc:picChg chg="mod modCrop">
          <ac:chgData name="Line Ellingsen" userId="d8f4e4d2-3730-43d2-9326-c4c75fd0e0f1" providerId="ADAL" clId="{5B6F5863-2FE3-4CBA-8A09-EAB25142B84D}" dt="2025-01-13T11:41:47.720" v="501" actId="732"/>
          <ac:picMkLst>
            <pc:docMk/>
            <pc:sldMk cId="639545153" sldId="256"/>
            <ac:picMk id="5" creationId="{DBAF47E2-A376-83B7-7BF2-92FB3008E2F9}"/>
          </ac:picMkLst>
        </pc:picChg>
      </pc:sldChg>
      <pc:sldChg chg="modSp mod setBg modAnim">
        <pc:chgData name="Line Ellingsen" userId="d8f4e4d2-3730-43d2-9326-c4c75fd0e0f1" providerId="ADAL" clId="{5B6F5863-2FE3-4CBA-8A09-EAB25142B84D}" dt="2025-01-16T14:54:58.815" v="1607"/>
        <pc:sldMkLst>
          <pc:docMk/>
          <pc:sldMk cId="2986638467" sldId="257"/>
        </pc:sldMkLst>
        <pc:spChg chg="mod">
          <ac:chgData name="Line Ellingsen" userId="d8f4e4d2-3730-43d2-9326-c4c75fd0e0f1" providerId="ADAL" clId="{5B6F5863-2FE3-4CBA-8A09-EAB25142B84D}" dt="2025-01-13T11:42:27.418" v="514" actId="113"/>
          <ac:spMkLst>
            <pc:docMk/>
            <pc:sldMk cId="2986638467" sldId="257"/>
            <ac:spMk id="2" creationId="{12B1A942-F914-4DB5-BDCE-D478D8C6CD89}"/>
          </ac:spMkLst>
        </pc:spChg>
        <pc:spChg chg="mod">
          <ac:chgData name="Line Ellingsen" userId="d8f4e4d2-3730-43d2-9326-c4c75fd0e0f1" providerId="ADAL" clId="{5B6F5863-2FE3-4CBA-8A09-EAB25142B84D}" dt="2025-01-13T11:46:52.834" v="592" actId="20577"/>
          <ac:spMkLst>
            <pc:docMk/>
            <pc:sldMk cId="2986638467" sldId="257"/>
            <ac:spMk id="3" creationId="{2D886A36-6A75-4DC4-90FB-88EC0B3D5651}"/>
          </ac:spMkLst>
        </pc:spChg>
        <pc:picChg chg="mod modCrop">
          <ac:chgData name="Line Ellingsen" userId="d8f4e4d2-3730-43d2-9326-c4c75fd0e0f1" providerId="ADAL" clId="{5B6F5863-2FE3-4CBA-8A09-EAB25142B84D}" dt="2025-01-13T11:46:15.279" v="573" actId="1076"/>
          <ac:picMkLst>
            <pc:docMk/>
            <pc:sldMk cId="2986638467" sldId="257"/>
            <ac:picMk id="5" creationId="{E435677F-7FC3-C0C9-2FEC-E189ABEC77F6}"/>
          </ac:picMkLst>
        </pc:picChg>
      </pc:sldChg>
      <pc:sldChg chg="modSp mod modAnim">
        <pc:chgData name="Line Ellingsen" userId="d8f4e4d2-3730-43d2-9326-c4c75fd0e0f1" providerId="ADAL" clId="{5B6F5863-2FE3-4CBA-8A09-EAB25142B84D}" dt="2025-01-16T15:31:13.450" v="1702" actId="20577"/>
        <pc:sldMkLst>
          <pc:docMk/>
          <pc:sldMk cId="4166488182" sldId="258"/>
        </pc:sldMkLst>
        <pc:spChg chg="mod">
          <ac:chgData name="Line Ellingsen" userId="d8f4e4d2-3730-43d2-9326-c4c75fd0e0f1" providerId="ADAL" clId="{5B6F5863-2FE3-4CBA-8A09-EAB25142B84D}" dt="2025-01-16T15:19:40.848" v="1673" actId="1076"/>
          <ac:spMkLst>
            <pc:docMk/>
            <pc:sldMk cId="4166488182" sldId="258"/>
            <ac:spMk id="2" creationId="{8A5E4337-C499-4603-9A53-956635426EA5}"/>
          </ac:spMkLst>
        </pc:spChg>
        <pc:spChg chg="mod">
          <ac:chgData name="Line Ellingsen" userId="d8f4e4d2-3730-43d2-9326-c4c75fd0e0f1" providerId="ADAL" clId="{5B6F5863-2FE3-4CBA-8A09-EAB25142B84D}" dt="2025-01-16T15:31:13.450" v="1702" actId="20577"/>
          <ac:spMkLst>
            <pc:docMk/>
            <pc:sldMk cId="4166488182" sldId="258"/>
            <ac:spMk id="3" creationId="{D1CC4BDB-C0EE-4901-B96B-A7BBF86BE754}"/>
          </ac:spMkLst>
        </pc:spChg>
        <pc:picChg chg="mod">
          <ac:chgData name="Line Ellingsen" userId="d8f4e4d2-3730-43d2-9326-c4c75fd0e0f1" providerId="ADAL" clId="{5B6F5863-2FE3-4CBA-8A09-EAB25142B84D}" dt="2025-01-13T11:48:25.148" v="622" actId="1076"/>
          <ac:picMkLst>
            <pc:docMk/>
            <pc:sldMk cId="4166488182" sldId="258"/>
            <ac:picMk id="4" creationId="{55DAAB63-09A9-3D04-517B-71BFB0F44890}"/>
          </ac:picMkLst>
        </pc:picChg>
      </pc:sldChg>
      <pc:sldChg chg="modSp mod">
        <pc:chgData name="Line Ellingsen" userId="d8f4e4d2-3730-43d2-9326-c4c75fd0e0f1" providerId="ADAL" clId="{5B6F5863-2FE3-4CBA-8A09-EAB25142B84D}" dt="2025-01-13T11:49:53.320" v="656" actId="5793"/>
        <pc:sldMkLst>
          <pc:docMk/>
          <pc:sldMk cId="2644891206" sldId="259"/>
        </pc:sldMkLst>
        <pc:spChg chg="mod">
          <ac:chgData name="Line Ellingsen" userId="d8f4e4d2-3730-43d2-9326-c4c75fd0e0f1" providerId="ADAL" clId="{5B6F5863-2FE3-4CBA-8A09-EAB25142B84D}" dt="2025-01-13T11:49:17.246" v="640" actId="2711"/>
          <ac:spMkLst>
            <pc:docMk/>
            <pc:sldMk cId="2644891206" sldId="259"/>
            <ac:spMk id="2" creationId="{228940F1-0B7B-4989-8D8F-55797C6BBB5A}"/>
          </ac:spMkLst>
        </pc:spChg>
        <pc:spChg chg="mod">
          <ac:chgData name="Line Ellingsen" userId="d8f4e4d2-3730-43d2-9326-c4c75fd0e0f1" providerId="ADAL" clId="{5B6F5863-2FE3-4CBA-8A09-EAB25142B84D}" dt="2025-01-13T11:49:53.320" v="656" actId="5793"/>
          <ac:spMkLst>
            <pc:docMk/>
            <pc:sldMk cId="2644891206" sldId="259"/>
            <ac:spMk id="3" creationId="{19C925D0-EB23-4FB6-9B80-B7A29B6AA441}"/>
          </ac:spMkLst>
        </pc:spChg>
        <pc:picChg chg="ord">
          <ac:chgData name="Line Ellingsen" userId="d8f4e4d2-3730-43d2-9326-c4c75fd0e0f1" providerId="ADAL" clId="{5B6F5863-2FE3-4CBA-8A09-EAB25142B84D}" dt="2025-01-13T11:49:07.018" v="637" actId="171"/>
          <ac:picMkLst>
            <pc:docMk/>
            <pc:sldMk cId="2644891206" sldId="259"/>
            <ac:picMk id="5" creationId="{A307EF94-3F3B-EFB6-D25F-FD8111B27523}"/>
          </ac:picMkLst>
        </pc:picChg>
      </pc:sldChg>
      <pc:sldChg chg="modSp mod addAnim delAnim modAnim modNotesTx">
        <pc:chgData name="Line Ellingsen" userId="d8f4e4d2-3730-43d2-9326-c4c75fd0e0f1" providerId="ADAL" clId="{5B6F5863-2FE3-4CBA-8A09-EAB25142B84D}" dt="2025-01-16T15:32:51.598" v="1704" actId="20577"/>
        <pc:sldMkLst>
          <pc:docMk/>
          <pc:sldMk cId="2284789166" sldId="260"/>
        </pc:sldMkLst>
        <pc:spChg chg="mod">
          <ac:chgData name="Line Ellingsen" userId="d8f4e4d2-3730-43d2-9326-c4c75fd0e0f1" providerId="ADAL" clId="{5B6F5863-2FE3-4CBA-8A09-EAB25142B84D}" dt="2025-01-13T11:54:17.634" v="793" actId="1076"/>
          <ac:spMkLst>
            <pc:docMk/>
            <pc:sldMk cId="2284789166" sldId="260"/>
            <ac:spMk id="2" creationId="{8408CF44-EA90-4351-9961-A43F02423DB2}"/>
          </ac:spMkLst>
        </pc:spChg>
        <pc:spChg chg="mod">
          <ac:chgData name="Line Ellingsen" userId="d8f4e4d2-3730-43d2-9326-c4c75fd0e0f1" providerId="ADAL" clId="{5B6F5863-2FE3-4CBA-8A09-EAB25142B84D}" dt="2025-01-16T15:32:51.598" v="1704" actId="20577"/>
          <ac:spMkLst>
            <pc:docMk/>
            <pc:sldMk cId="2284789166" sldId="260"/>
            <ac:spMk id="3" creationId="{CF58ED36-8320-41E3-8893-CB0E445B959F}"/>
          </ac:spMkLst>
        </pc:spChg>
        <pc:graphicFrameChg chg="mod modGraphic">
          <ac:chgData name="Line Ellingsen" userId="d8f4e4d2-3730-43d2-9326-c4c75fd0e0f1" providerId="ADAL" clId="{5B6F5863-2FE3-4CBA-8A09-EAB25142B84D}" dt="2025-01-16T14:49:56.911" v="1594" actId="113"/>
          <ac:graphicFrameMkLst>
            <pc:docMk/>
            <pc:sldMk cId="2284789166" sldId="260"/>
            <ac:graphicFrameMk id="4" creationId="{DED76512-4ADE-2AD9-0FED-F77ECF5527FD}"/>
          </ac:graphicFrameMkLst>
        </pc:graphicFrameChg>
      </pc:sldChg>
      <pc:sldChg chg="modSp mod modAnim">
        <pc:chgData name="Line Ellingsen" userId="d8f4e4d2-3730-43d2-9326-c4c75fd0e0f1" providerId="ADAL" clId="{5B6F5863-2FE3-4CBA-8A09-EAB25142B84D}" dt="2025-01-16T14:57:32.098" v="1623"/>
        <pc:sldMkLst>
          <pc:docMk/>
          <pc:sldMk cId="2315157287" sldId="261"/>
        </pc:sldMkLst>
        <pc:spChg chg="mod">
          <ac:chgData name="Line Ellingsen" userId="d8f4e4d2-3730-43d2-9326-c4c75fd0e0f1" providerId="ADAL" clId="{5B6F5863-2FE3-4CBA-8A09-EAB25142B84D}" dt="2025-01-13T11:53:27.456" v="785" actId="404"/>
          <ac:spMkLst>
            <pc:docMk/>
            <pc:sldMk cId="2315157287" sldId="261"/>
            <ac:spMk id="2" creationId="{9B4920F9-1AE7-4291-88BC-D42040EB9CEB}"/>
          </ac:spMkLst>
        </pc:spChg>
        <pc:spChg chg="mod">
          <ac:chgData name="Line Ellingsen" userId="d8f4e4d2-3730-43d2-9326-c4c75fd0e0f1" providerId="ADAL" clId="{5B6F5863-2FE3-4CBA-8A09-EAB25142B84D}" dt="2025-01-16T14:51:09.758" v="1600" actId="20577"/>
          <ac:spMkLst>
            <pc:docMk/>
            <pc:sldMk cId="2315157287" sldId="261"/>
            <ac:spMk id="16" creationId="{A5816B25-9997-4219-71AF-A05F13744702}"/>
          </ac:spMkLst>
        </pc:spChg>
        <pc:spChg chg="mod">
          <ac:chgData name="Line Ellingsen" userId="d8f4e4d2-3730-43d2-9326-c4c75fd0e0f1" providerId="ADAL" clId="{5B6F5863-2FE3-4CBA-8A09-EAB25142B84D}" dt="2025-01-16T14:50:22.943" v="1598" actId="20577"/>
          <ac:spMkLst>
            <pc:docMk/>
            <pc:sldMk cId="2315157287" sldId="261"/>
            <ac:spMk id="17" creationId="{5661379F-A240-642B-0023-1B7860817FA6}"/>
          </ac:spMkLst>
        </pc:spChg>
        <pc:spChg chg="mod">
          <ac:chgData name="Line Ellingsen" userId="d8f4e4d2-3730-43d2-9326-c4c75fd0e0f1" providerId="ADAL" clId="{5B6F5863-2FE3-4CBA-8A09-EAB25142B84D}" dt="2025-01-16T14:50:14.840" v="1596" actId="20577"/>
          <ac:spMkLst>
            <pc:docMk/>
            <pc:sldMk cId="2315157287" sldId="261"/>
            <ac:spMk id="18" creationId="{B690F199-45E0-61B9-3716-CF01DF97D923}"/>
          </ac:spMkLst>
        </pc:spChg>
      </pc:sldChg>
      <pc:sldChg chg="modSp mod modAnim">
        <pc:chgData name="Line Ellingsen" userId="d8f4e4d2-3730-43d2-9326-c4c75fd0e0f1" providerId="ADAL" clId="{5B6F5863-2FE3-4CBA-8A09-EAB25142B84D}" dt="2025-01-20T09:21:00.842" v="1707" actId="20577"/>
        <pc:sldMkLst>
          <pc:docMk/>
          <pc:sldMk cId="3336579363" sldId="262"/>
        </pc:sldMkLst>
        <pc:spChg chg="mod">
          <ac:chgData name="Line Ellingsen" userId="d8f4e4d2-3730-43d2-9326-c4c75fd0e0f1" providerId="ADAL" clId="{5B6F5863-2FE3-4CBA-8A09-EAB25142B84D}" dt="2025-01-13T11:53:46.516" v="788" actId="113"/>
          <ac:spMkLst>
            <pc:docMk/>
            <pc:sldMk cId="3336579363" sldId="262"/>
            <ac:spMk id="2" creationId="{3FED21E7-A8D2-458F-B0CC-8A9E815CD377}"/>
          </ac:spMkLst>
        </pc:spChg>
        <pc:spChg chg="mod">
          <ac:chgData name="Line Ellingsen" userId="d8f4e4d2-3730-43d2-9326-c4c75fd0e0f1" providerId="ADAL" clId="{5B6F5863-2FE3-4CBA-8A09-EAB25142B84D}" dt="2025-01-20T09:21:00.842" v="1707" actId="20577"/>
          <ac:spMkLst>
            <pc:docMk/>
            <pc:sldMk cId="3336579363" sldId="262"/>
            <ac:spMk id="3" creationId="{D13A00A7-FB75-49DF-A305-FA674FA824FE}"/>
          </ac:spMkLst>
        </pc:spChg>
      </pc:sldChg>
      <pc:sldChg chg="modSp mod modAnim">
        <pc:chgData name="Line Ellingsen" userId="d8f4e4d2-3730-43d2-9326-c4c75fd0e0f1" providerId="ADAL" clId="{5B6F5863-2FE3-4CBA-8A09-EAB25142B84D}" dt="2025-01-20T09:21:29" v="1709" actId="113"/>
        <pc:sldMkLst>
          <pc:docMk/>
          <pc:sldMk cId="995456981" sldId="263"/>
        </pc:sldMkLst>
        <pc:spChg chg="mod">
          <ac:chgData name="Line Ellingsen" userId="d8f4e4d2-3730-43d2-9326-c4c75fd0e0f1" providerId="ADAL" clId="{5B6F5863-2FE3-4CBA-8A09-EAB25142B84D}" dt="2025-01-13T11:58:34.293" v="833" actId="404"/>
          <ac:spMkLst>
            <pc:docMk/>
            <pc:sldMk cId="995456981" sldId="263"/>
            <ac:spMk id="2" creationId="{BB7AD46D-BF3A-EFFA-00C0-9F50C442AE18}"/>
          </ac:spMkLst>
        </pc:spChg>
        <pc:spChg chg="mod">
          <ac:chgData name="Line Ellingsen" userId="d8f4e4d2-3730-43d2-9326-c4c75fd0e0f1" providerId="ADAL" clId="{5B6F5863-2FE3-4CBA-8A09-EAB25142B84D}" dt="2025-01-20T09:21:25.323" v="1708" actId="113"/>
          <ac:spMkLst>
            <pc:docMk/>
            <pc:sldMk cId="995456981" sldId="263"/>
            <ac:spMk id="7" creationId="{C64DBD6D-7065-56A1-4EEC-B1ED22744506}"/>
          </ac:spMkLst>
        </pc:spChg>
        <pc:spChg chg="mod">
          <ac:chgData name="Line Ellingsen" userId="d8f4e4d2-3730-43d2-9326-c4c75fd0e0f1" providerId="ADAL" clId="{5B6F5863-2FE3-4CBA-8A09-EAB25142B84D}" dt="2025-01-20T09:21:29" v="1709" actId="113"/>
          <ac:spMkLst>
            <pc:docMk/>
            <pc:sldMk cId="995456981" sldId="263"/>
            <ac:spMk id="8" creationId="{40685732-5806-494D-06CC-9B4343AFBA74}"/>
          </ac:spMkLst>
        </pc:spChg>
        <pc:graphicFrameChg chg="modGraphic">
          <ac:chgData name="Line Ellingsen" userId="d8f4e4d2-3730-43d2-9326-c4c75fd0e0f1" providerId="ADAL" clId="{5B6F5863-2FE3-4CBA-8A09-EAB25142B84D}" dt="2025-01-13T11:58:14.507" v="830" actId="113"/>
          <ac:graphicFrameMkLst>
            <pc:docMk/>
            <pc:sldMk cId="995456981" sldId="263"/>
            <ac:graphicFrameMk id="6" creationId="{D7EAE067-0FF2-0C20-0942-792F52BD1348}"/>
          </ac:graphicFrameMkLst>
        </pc:graphicFrameChg>
      </pc:sldChg>
      <pc:sldChg chg="modSp mod modAnim">
        <pc:chgData name="Line Ellingsen" userId="d8f4e4d2-3730-43d2-9326-c4c75fd0e0f1" providerId="ADAL" clId="{5B6F5863-2FE3-4CBA-8A09-EAB25142B84D}" dt="2025-01-20T09:22:11.740" v="1728" actId="20577"/>
        <pc:sldMkLst>
          <pc:docMk/>
          <pc:sldMk cId="907827066" sldId="264"/>
        </pc:sldMkLst>
        <pc:spChg chg="mod">
          <ac:chgData name="Line Ellingsen" userId="d8f4e4d2-3730-43d2-9326-c4c75fd0e0f1" providerId="ADAL" clId="{5B6F5863-2FE3-4CBA-8A09-EAB25142B84D}" dt="2025-01-16T14:58:36.623" v="1630" actId="1076"/>
          <ac:spMkLst>
            <pc:docMk/>
            <pc:sldMk cId="907827066" sldId="264"/>
            <ac:spMk id="2" creationId="{0DF5F81A-ED68-B6D3-C32F-9696EE0B51D6}"/>
          </ac:spMkLst>
        </pc:spChg>
        <pc:spChg chg="mod">
          <ac:chgData name="Line Ellingsen" userId="d8f4e4d2-3730-43d2-9326-c4c75fd0e0f1" providerId="ADAL" clId="{5B6F5863-2FE3-4CBA-8A09-EAB25142B84D}" dt="2025-01-20T09:22:11.740" v="1728" actId="20577"/>
          <ac:spMkLst>
            <pc:docMk/>
            <pc:sldMk cId="907827066" sldId="264"/>
            <ac:spMk id="3" creationId="{256E63AC-5DFB-0035-0042-9A31F5CB17B3}"/>
          </ac:spMkLst>
        </pc:spChg>
        <pc:spChg chg="mod">
          <ac:chgData name="Line Ellingsen" userId="d8f4e4d2-3730-43d2-9326-c4c75fd0e0f1" providerId="ADAL" clId="{5B6F5863-2FE3-4CBA-8A09-EAB25142B84D}" dt="2025-01-16T14:58:49.057" v="1632" actId="1076"/>
          <ac:spMkLst>
            <pc:docMk/>
            <pc:sldMk cId="907827066" sldId="264"/>
            <ac:spMk id="6" creationId="{12925AAC-6B6A-5887-F84C-0DCE1C6FEAB5}"/>
          </ac:spMkLst>
        </pc:spChg>
        <pc:picChg chg="mod">
          <ac:chgData name="Line Ellingsen" userId="d8f4e4d2-3730-43d2-9326-c4c75fd0e0f1" providerId="ADAL" clId="{5B6F5863-2FE3-4CBA-8A09-EAB25142B84D}" dt="2025-01-16T14:58:52.006" v="1633" actId="1076"/>
          <ac:picMkLst>
            <pc:docMk/>
            <pc:sldMk cId="907827066" sldId="264"/>
            <ac:picMk id="5" creationId="{9C6F85E7-4B1C-0DF5-6790-75A647BE69FA}"/>
          </ac:picMkLst>
        </pc:picChg>
      </pc:sldChg>
      <pc:sldChg chg="modSp mod modAnim">
        <pc:chgData name="Line Ellingsen" userId="d8f4e4d2-3730-43d2-9326-c4c75fd0e0f1" providerId="ADAL" clId="{5B6F5863-2FE3-4CBA-8A09-EAB25142B84D}" dt="2025-01-20T09:25:31.933" v="1739" actId="20577"/>
        <pc:sldMkLst>
          <pc:docMk/>
          <pc:sldMk cId="3353920526" sldId="265"/>
        </pc:sldMkLst>
        <pc:spChg chg="mod">
          <ac:chgData name="Line Ellingsen" userId="d8f4e4d2-3730-43d2-9326-c4c75fd0e0f1" providerId="ADAL" clId="{5B6F5863-2FE3-4CBA-8A09-EAB25142B84D}" dt="2025-01-16T14:59:06.710" v="1635" actId="1076"/>
          <ac:spMkLst>
            <pc:docMk/>
            <pc:sldMk cId="3353920526" sldId="265"/>
            <ac:spMk id="2" creationId="{F2F013F1-E882-F59F-9E23-9818AF662EAB}"/>
          </ac:spMkLst>
        </pc:spChg>
        <pc:spChg chg="mod">
          <ac:chgData name="Line Ellingsen" userId="d8f4e4d2-3730-43d2-9326-c4c75fd0e0f1" providerId="ADAL" clId="{5B6F5863-2FE3-4CBA-8A09-EAB25142B84D}" dt="2025-01-20T09:25:31.933" v="1739" actId="20577"/>
          <ac:spMkLst>
            <pc:docMk/>
            <pc:sldMk cId="3353920526" sldId="265"/>
            <ac:spMk id="3" creationId="{A0EF534D-60FE-7998-DFB5-45F91C9FCFA4}"/>
          </ac:spMkLst>
        </pc:spChg>
        <pc:picChg chg="mod">
          <ac:chgData name="Line Ellingsen" userId="d8f4e4d2-3730-43d2-9326-c4c75fd0e0f1" providerId="ADAL" clId="{5B6F5863-2FE3-4CBA-8A09-EAB25142B84D}" dt="2025-01-16T14:59:26.221" v="1639" actId="1076"/>
          <ac:picMkLst>
            <pc:docMk/>
            <pc:sldMk cId="3353920526" sldId="265"/>
            <ac:picMk id="5" creationId="{12A5E70B-14C8-D25A-6253-61E665270022}"/>
          </ac:picMkLst>
        </pc:picChg>
      </pc:sldChg>
      <pc:sldChg chg="modSp mod modAnim">
        <pc:chgData name="Line Ellingsen" userId="d8f4e4d2-3730-43d2-9326-c4c75fd0e0f1" providerId="ADAL" clId="{5B6F5863-2FE3-4CBA-8A09-EAB25142B84D}" dt="2025-01-16T14:59:52.847" v="1644"/>
        <pc:sldMkLst>
          <pc:docMk/>
          <pc:sldMk cId="389735106" sldId="266"/>
        </pc:sldMkLst>
        <pc:spChg chg="mod">
          <ac:chgData name="Line Ellingsen" userId="d8f4e4d2-3730-43d2-9326-c4c75fd0e0f1" providerId="ADAL" clId="{5B6F5863-2FE3-4CBA-8A09-EAB25142B84D}" dt="2025-01-16T14:59:49.013" v="1643" actId="1076"/>
          <ac:spMkLst>
            <pc:docMk/>
            <pc:sldMk cId="389735106" sldId="266"/>
            <ac:spMk id="2" creationId="{E6942693-096B-1FDA-BEDF-76886C310779}"/>
          </ac:spMkLst>
        </pc:spChg>
        <pc:spChg chg="mod">
          <ac:chgData name="Line Ellingsen" userId="d8f4e4d2-3730-43d2-9326-c4c75fd0e0f1" providerId="ADAL" clId="{5B6F5863-2FE3-4CBA-8A09-EAB25142B84D}" dt="2025-01-16T14:59:45.219" v="1642" actId="1076"/>
          <ac:spMkLst>
            <pc:docMk/>
            <pc:sldMk cId="389735106" sldId="266"/>
            <ac:spMk id="3" creationId="{47EC8635-FFAB-4886-7B96-44C666F97508}"/>
          </ac:spMkLst>
        </pc:spChg>
        <pc:picChg chg="mod">
          <ac:chgData name="Line Ellingsen" userId="d8f4e4d2-3730-43d2-9326-c4c75fd0e0f1" providerId="ADAL" clId="{5B6F5863-2FE3-4CBA-8A09-EAB25142B84D}" dt="2025-01-13T15:28:33.044" v="1037" actId="1036"/>
          <ac:picMkLst>
            <pc:docMk/>
            <pc:sldMk cId="389735106" sldId="266"/>
            <ac:picMk id="5" creationId="{19F2FA31-E0B8-1D89-4E08-C55E893C78E2}"/>
          </ac:picMkLst>
        </pc:picChg>
      </pc:sldChg>
      <pc:sldChg chg="addSp delSp modSp mod addAnim delAnim modAnim modNotesTx">
        <pc:chgData name="Line Ellingsen" userId="d8f4e4d2-3730-43d2-9326-c4c75fd0e0f1" providerId="ADAL" clId="{5B6F5863-2FE3-4CBA-8A09-EAB25142B84D}" dt="2025-01-16T15:00:31.630" v="1650"/>
        <pc:sldMkLst>
          <pc:docMk/>
          <pc:sldMk cId="4090616235" sldId="267"/>
        </pc:sldMkLst>
        <pc:spChg chg="mod">
          <ac:chgData name="Line Ellingsen" userId="d8f4e4d2-3730-43d2-9326-c4c75fd0e0f1" providerId="ADAL" clId="{5B6F5863-2FE3-4CBA-8A09-EAB25142B84D}" dt="2025-01-13T13:20:02.386" v="860" actId="208"/>
          <ac:spMkLst>
            <pc:docMk/>
            <pc:sldMk cId="4090616235" sldId="267"/>
            <ac:spMk id="6" creationId="{48474499-AFAA-B7FC-7A22-0E4F31FE3F18}"/>
          </ac:spMkLst>
        </pc:spChg>
        <pc:spChg chg="add mod">
          <ac:chgData name="Line Ellingsen" userId="d8f4e4d2-3730-43d2-9326-c4c75fd0e0f1" providerId="ADAL" clId="{5B6F5863-2FE3-4CBA-8A09-EAB25142B84D}" dt="2025-01-13T13:19:46.014" v="859" actId="14100"/>
          <ac:spMkLst>
            <pc:docMk/>
            <pc:sldMk cId="4090616235" sldId="267"/>
            <ac:spMk id="11" creationId="{D86C6D1E-8367-EEDD-3276-517005382058}"/>
          </ac:spMkLst>
        </pc:spChg>
        <pc:picChg chg="mod ord modCrop">
          <ac:chgData name="Line Ellingsen" userId="d8f4e4d2-3730-43d2-9326-c4c75fd0e0f1" providerId="ADAL" clId="{5B6F5863-2FE3-4CBA-8A09-EAB25142B84D}" dt="2025-01-13T13:20:35.767" v="863" actId="732"/>
          <ac:picMkLst>
            <pc:docMk/>
            <pc:sldMk cId="4090616235" sldId="267"/>
            <ac:picMk id="5" creationId="{13F55371-62AF-5E5B-C3E3-9A0263EA0BB4}"/>
          </ac:picMkLst>
        </pc:picChg>
      </pc:sldChg>
      <pc:sldChg chg="modSp mod modAnim">
        <pc:chgData name="Line Ellingsen" userId="d8f4e4d2-3730-43d2-9326-c4c75fd0e0f1" providerId="ADAL" clId="{5B6F5863-2FE3-4CBA-8A09-EAB25142B84D}" dt="2025-01-20T09:29:06.449" v="1741" actId="20577"/>
        <pc:sldMkLst>
          <pc:docMk/>
          <pc:sldMk cId="1915193907" sldId="268"/>
        </pc:sldMkLst>
        <pc:spChg chg="mod">
          <ac:chgData name="Line Ellingsen" userId="d8f4e4d2-3730-43d2-9326-c4c75fd0e0f1" providerId="ADAL" clId="{5B6F5863-2FE3-4CBA-8A09-EAB25142B84D}" dt="2025-01-20T09:29:06.449" v="1741" actId="20577"/>
          <ac:spMkLst>
            <pc:docMk/>
            <pc:sldMk cId="1915193907" sldId="268"/>
            <ac:spMk id="2" creationId="{EA03625D-D200-FB97-04CB-ADBA1D7969ED}"/>
          </ac:spMkLst>
        </pc:spChg>
        <pc:spChg chg="mod">
          <ac:chgData name="Line Ellingsen" userId="d8f4e4d2-3730-43d2-9326-c4c75fd0e0f1" providerId="ADAL" clId="{5B6F5863-2FE3-4CBA-8A09-EAB25142B84D}" dt="2025-01-13T15:30:42.053" v="1077" actId="113"/>
          <ac:spMkLst>
            <pc:docMk/>
            <pc:sldMk cId="1915193907" sldId="268"/>
            <ac:spMk id="3" creationId="{1F076B80-F5B3-1CE7-B82E-ABF423E210D0}"/>
          </ac:spMkLst>
        </pc:spChg>
        <pc:spChg chg="mod">
          <ac:chgData name="Line Ellingsen" userId="d8f4e4d2-3730-43d2-9326-c4c75fd0e0f1" providerId="ADAL" clId="{5B6F5863-2FE3-4CBA-8A09-EAB25142B84D}" dt="2025-01-13T13:21:28.366" v="873" actId="1076"/>
          <ac:spMkLst>
            <pc:docMk/>
            <pc:sldMk cId="1915193907" sldId="268"/>
            <ac:spMk id="6" creationId="{0B016120-711A-D09C-23D5-AEB67B1ED556}"/>
          </ac:spMkLst>
        </pc:spChg>
        <pc:picChg chg="ord">
          <ac:chgData name="Line Ellingsen" userId="d8f4e4d2-3730-43d2-9326-c4c75fd0e0f1" providerId="ADAL" clId="{5B6F5863-2FE3-4CBA-8A09-EAB25142B84D}" dt="2025-01-13T13:21:07.314" v="868" actId="167"/>
          <ac:picMkLst>
            <pc:docMk/>
            <pc:sldMk cId="1915193907" sldId="268"/>
            <ac:picMk id="5" creationId="{17465334-F3C3-2D57-35B9-DDD485DA8BBD}"/>
          </ac:picMkLst>
        </pc:picChg>
      </pc:sldChg>
      <pc:sldChg chg="modSp mod modNotesTx">
        <pc:chgData name="Line Ellingsen" userId="d8f4e4d2-3730-43d2-9326-c4c75fd0e0f1" providerId="ADAL" clId="{5B6F5863-2FE3-4CBA-8A09-EAB25142B84D}" dt="2025-01-13T15:33:02.356" v="1116" actId="20577"/>
        <pc:sldMkLst>
          <pc:docMk/>
          <pc:sldMk cId="3562310270" sldId="269"/>
        </pc:sldMkLst>
        <pc:spChg chg="mod">
          <ac:chgData name="Line Ellingsen" userId="d8f4e4d2-3730-43d2-9326-c4c75fd0e0f1" providerId="ADAL" clId="{5B6F5863-2FE3-4CBA-8A09-EAB25142B84D}" dt="2025-01-13T15:32:23.337" v="1098" actId="1076"/>
          <ac:spMkLst>
            <pc:docMk/>
            <pc:sldMk cId="3562310270" sldId="269"/>
            <ac:spMk id="2" creationId="{8102A6CB-11A9-2B38-6816-DF428B2DCB66}"/>
          </ac:spMkLst>
        </pc:spChg>
        <pc:spChg chg="mod">
          <ac:chgData name="Line Ellingsen" userId="d8f4e4d2-3730-43d2-9326-c4c75fd0e0f1" providerId="ADAL" clId="{5B6F5863-2FE3-4CBA-8A09-EAB25142B84D}" dt="2025-01-13T15:32:07.908" v="1096" actId="113"/>
          <ac:spMkLst>
            <pc:docMk/>
            <pc:sldMk cId="3562310270" sldId="269"/>
            <ac:spMk id="6151" creationId="{6B2137AF-3C49-322B-4048-303CABEBE8C7}"/>
          </ac:spMkLst>
        </pc:spChg>
        <pc:picChg chg="mod">
          <ac:chgData name="Line Ellingsen" userId="d8f4e4d2-3730-43d2-9326-c4c75fd0e0f1" providerId="ADAL" clId="{5B6F5863-2FE3-4CBA-8A09-EAB25142B84D}" dt="2025-01-13T15:32:14.152" v="1097" actId="1076"/>
          <ac:picMkLst>
            <pc:docMk/>
            <pc:sldMk cId="3562310270" sldId="269"/>
            <ac:picMk id="8" creationId="{F5295D98-1DE1-C3D8-A66B-10BD0880A3ED}"/>
          </ac:picMkLst>
        </pc:picChg>
      </pc:sldChg>
      <pc:sldChg chg="modSp mod modAnim modNotesTx">
        <pc:chgData name="Line Ellingsen" userId="d8f4e4d2-3730-43d2-9326-c4c75fd0e0f1" providerId="ADAL" clId="{5B6F5863-2FE3-4CBA-8A09-EAB25142B84D}" dt="2025-01-20T09:38:18.734" v="1744" actId="20577"/>
        <pc:sldMkLst>
          <pc:docMk/>
          <pc:sldMk cId="2317852595" sldId="270"/>
        </pc:sldMkLst>
        <pc:spChg chg="mod">
          <ac:chgData name="Line Ellingsen" userId="d8f4e4d2-3730-43d2-9326-c4c75fd0e0f1" providerId="ADAL" clId="{5B6F5863-2FE3-4CBA-8A09-EAB25142B84D}" dt="2025-01-13T15:33:54.753" v="1119" actId="2711"/>
          <ac:spMkLst>
            <pc:docMk/>
            <pc:sldMk cId="2317852595" sldId="270"/>
            <ac:spMk id="2" creationId="{1192D26B-8D74-2B01-C5C8-04BA6B721979}"/>
          </ac:spMkLst>
        </pc:spChg>
        <pc:spChg chg="mod">
          <ac:chgData name="Line Ellingsen" userId="d8f4e4d2-3730-43d2-9326-c4c75fd0e0f1" providerId="ADAL" clId="{5B6F5863-2FE3-4CBA-8A09-EAB25142B84D}" dt="2025-01-13T15:35:22.238" v="1132" actId="113"/>
          <ac:spMkLst>
            <pc:docMk/>
            <pc:sldMk cId="2317852595" sldId="270"/>
            <ac:spMk id="3" creationId="{03AEB2D5-D0D2-65E4-8DBE-6C3758E159E5}"/>
          </ac:spMkLst>
        </pc:spChg>
        <pc:spChg chg="mod">
          <ac:chgData name="Line Ellingsen" userId="d8f4e4d2-3730-43d2-9326-c4c75fd0e0f1" providerId="ADAL" clId="{5B6F5863-2FE3-4CBA-8A09-EAB25142B84D}" dt="2025-01-13T15:34:21.295" v="1125" actId="1076"/>
          <ac:spMkLst>
            <pc:docMk/>
            <pc:sldMk cId="2317852595" sldId="270"/>
            <ac:spMk id="5" creationId="{DFE1CE2C-3887-07E5-96D8-7F243BCAE014}"/>
          </ac:spMkLst>
        </pc:spChg>
        <pc:picChg chg="mod">
          <ac:chgData name="Line Ellingsen" userId="d8f4e4d2-3730-43d2-9326-c4c75fd0e0f1" providerId="ADAL" clId="{5B6F5863-2FE3-4CBA-8A09-EAB25142B84D}" dt="2025-01-13T15:34:02.671" v="1121" actId="1076"/>
          <ac:picMkLst>
            <pc:docMk/>
            <pc:sldMk cId="2317852595" sldId="270"/>
            <ac:picMk id="4" creationId="{5CA51FB4-FAAB-C326-E32B-11663AF8D04E}"/>
          </ac:picMkLst>
        </pc:picChg>
      </pc:sldChg>
      <pc:sldChg chg="modSp mod modAnim modNotesTx">
        <pc:chgData name="Line Ellingsen" userId="d8f4e4d2-3730-43d2-9326-c4c75fd0e0f1" providerId="ADAL" clId="{5B6F5863-2FE3-4CBA-8A09-EAB25142B84D}" dt="2025-01-20T09:46:41.273" v="1793" actId="20577"/>
        <pc:sldMkLst>
          <pc:docMk/>
          <pc:sldMk cId="1079678482" sldId="271"/>
        </pc:sldMkLst>
        <pc:spChg chg="mod">
          <ac:chgData name="Line Ellingsen" userId="d8f4e4d2-3730-43d2-9326-c4c75fd0e0f1" providerId="ADAL" clId="{5B6F5863-2FE3-4CBA-8A09-EAB25142B84D}" dt="2025-01-13T15:40:14.415" v="1212" actId="20577"/>
          <ac:spMkLst>
            <pc:docMk/>
            <pc:sldMk cId="1079678482" sldId="271"/>
            <ac:spMk id="2" creationId="{C1B53FD5-06A0-59AE-DB7A-2EF10F93AD88}"/>
          </ac:spMkLst>
        </pc:spChg>
        <pc:spChg chg="mod">
          <ac:chgData name="Line Ellingsen" userId="d8f4e4d2-3730-43d2-9326-c4c75fd0e0f1" providerId="ADAL" clId="{5B6F5863-2FE3-4CBA-8A09-EAB25142B84D}" dt="2025-01-13T15:40:35.908" v="1213" actId="114"/>
          <ac:spMkLst>
            <pc:docMk/>
            <pc:sldMk cId="1079678482" sldId="271"/>
            <ac:spMk id="3" creationId="{C3473ECD-8A8C-E4C3-2307-688728FA9BA1}"/>
          </ac:spMkLst>
        </pc:spChg>
      </pc:sldChg>
      <pc:sldChg chg="delSp modSp mod modAnim">
        <pc:chgData name="Line Ellingsen" userId="d8f4e4d2-3730-43d2-9326-c4c75fd0e0f1" providerId="ADAL" clId="{5B6F5863-2FE3-4CBA-8A09-EAB25142B84D}" dt="2025-01-20T09:49:22.234" v="1817" actId="20577"/>
        <pc:sldMkLst>
          <pc:docMk/>
          <pc:sldMk cId="4094795535" sldId="272"/>
        </pc:sldMkLst>
        <pc:spChg chg="mod">
          <ac:chgData name="Line Ellingsen" userId="d8f4e4d2-3730-43d2-9326-c4c75fd0e0f1" providerId="ADAL" clId="{5B6F5863-2FE3-4CBA-8A09-EAB25142B84D}" dt="2025-01-20T09:49:22.234" v="1817" actId="20577"/>
          <ac:spMkLst>
            <pc:docMk/>
            <pc:sldMk cId="4094795535" sldId="272"/>
            <ac:spMk id="2" creationId="{04BFF26A-47D6-4DBD-9D64-C519008C9777}"/>
          </ac:spMkLst>
        </pc:spChg>
        <pc:spChg chg="mod">
          <ac:chgData name="Line Ellingsen" userId="d8f4e4d2-3730-43d2-9326-c4c75fd0e0f1" providerId="ADAL" clId="{5B6F5863-2FE3-4CBA-8A09-EAB25142B84D}" dt="2025-01-13T15:42:24.333" v="1228" actId="20577"/>
          <ac:spMkLst>
            <pc:docMk/>
            <pc:sldMk cId="4094795535" sldId="272"/>
            <ac:spMk id="3" creationId="{795C4514-B97F-BDA6-E613-5BDCC0124518}"/>
          </ac:spMkLst>
        </pc:spChg>
        <pc:graphicFrameChg chg="modGraphic">
          <ac:chgData name="Line Ellingsen" userId="d8f4e4d2-3730-43d2-9326-c4c75fd0e0f1" providerId="ADAL" clId="{5B6F5863-2FE3-4CBA-8A09-EAB25142B84D}" dt="2025-01-20T09:49:15.591" v="1815" actId="20577"/>
          <ac:graphicFrameMkLst>
            <pc:docMk/>
            <pc:sldMk cId="4094795535" sldId="272"/>
            <ac:graphicFrameMk id="4" creationId="{DB5D0484-6324-8C8D-770D-404EED672677}"/>
          </ac:graphicFrameMkLst>
        </pc:graphicFrameChg>
      </pc:sldChg>
      <pc:sldChg chg="modSp mod modAnim">
        <pc:chgData name="Line Ellingsen" userId="d8f4e4d2-3730-43d2-9326-c4c75fd0e0f1" providerId="ADAL" clId="{5B6F5863-2FE3-4CBA-8A09-EAB25142B84D}" dt="2025-01-20T09:50:50.166" v="1825" actId="20577"/>
        <pc:sldMkLst>
          <pc:docMk/>
          <pc:sldMk cId="1099670837" sldId="273"/>
        </pc:sldMkLst>
        <pc:spChg chg="mod">
          <ac:chgData name="Line Ellingsen" userId="d8f4e4d2-3730-43d2-9326-c4c75fd0e0f1" providerId="ADAL" clId="{5B6F5863-2FE3-4CBA-8A09-EAB25142B84D}" dt="2025-01-13T15:44:04.766" v="1240" actId="1076"/>
          <ac:spMkLst>
            <pc:docMk/>
            <pc:sldMk cId="1099670837" sldId="273"/>
            <ac:spMk id="2" creationId="{CAFD63AC-35AA-737F-B2AB-C39170D6749E}"/>
          </ac:spMkLst>
        </pc:spChg>
        <pc:spChg chg="mod">
          <ac:chgData name="Line Ellingsen" userId="d8f4e4d2-3730-43d2-9326-c4c75fd0e0f1" providerId="ADAL" clId="{5B6F5863-2FE3-4CBA-8A09-EAB25142B84D}" dt="2025-01-20T09:50:50.166" v="1825" actId="20577"/>
          <ac:spMkLst>
            <pc:docMk/>
            <pc:sldMk cId="1099670837" sldId="273"/>
            <ac:spMk id="3" creationId="{614F6E34-58B8-751B-C816-324C3F4F9555}"/>
          </ac:spMkLst>
        </pc:spChg>
        <pc:picChg chg="mod modCrop">
          <ac:chgData name="Line Ellingsen" userId="d8f4e4d2-3730-43d2-9326-c4c75fd0e0f1" providerId="ADAL" clId="{5B6F5863-2FE3-4CBA-8A09-EAB25142B84D}" dt="2025-01-13T15:45:26.014" v="1252" actId="732"/>
          <ac:picMkLst>
            <pc:docMk/>
            <pc:sldMk cId="1099670837" sldId="273"/>
            <ac:picMk id="5" creationId="{870C4A5B-75F6-14E5-88F0-66CE7B486A03}"/>
          </ac:picMkLst>
        </pc:picChg>
      </pc:sldChg>
      <pc:sldChg chg="modSp mod modAnim modNotesTx">
        <pc:chgData name="Line Ellingsen" userId="d8f4e4d2-3730-43d2-9326-c4c75fd0e0f1" providerId="ADAL" clId="{5B6F5863-2FE3-4CBA-8A09-EAB25142B84D}" dt="2025-01-16T15:02:30.477" v="1665"/>
        <pc:sldMkLst>
          <pc:docMk/>
          <pc:sldMk cId="3465864588" sldId="274"/>
        </pc:sldMkLst>
        <pc:spChg chg="mod">
          <ac:chgData name="Line Ellingsen" userId="d8f4e4d2-3730-43d2-9326-c4c75fd0e0f1" providerId="ADAL" clId="{5B6F5863-2FE3-4CBA-8A09-EAB25142B84D}" dt="2025-01-13T15:46:27.745" v="1259" actId="404"/>
          <ac:spMkLst>
            <pc:docMk/>
            <pc:sldMk cId="3465864588" sldId="274"/>
            <ac:spMk id="2" creationId="{96B9FC97-84E5-8058-9D0E-446C5243B902}"/>
          </ac:spMkLst>
        </pc:spChg>
        <pc:spChg chg="mod">
          <ac:chgData name="Line Ellingsen" userId="d8f4e4d2-3730-43d2-9326-c4c75fd0e0f1" providerId="ADAL" clId="{5B6F5863-2FE3-4CBA-8A09-EAB25142B84D}" dt="2025-01-13T15:47:00.678" v="1273" actId="20577"/>
          <ac:spMkLst>
            <pc:docMk/>
            <pc:sldMk cId="3465864588" sldId="274"/>
            <ac:spMk id="3" creationId="{0946DEC1-19A8-B6EC-FAD9-544D86653E26}"/>
          </ac:spMkLst>
        </pc:spChg>
      </pc:sldChg>
      <pc:sldChg chg="modSp mod modAnim modNotesTx">
        <pc:chgData name="Line Ellingsen" userId="d8f4e4d2-3730-43d2-9326-c4c75fd0e0f1" providerId="ADAL" clId="{5B6F5863-2FE3-4CBA-8A09-EAB25142B84D}" dt="2025-01-20T09:55:36.187" v="1855" actId="20577"/>
        <pc:sldMkLst>
          <pc:docMk/>
          <pc:sldMk cId="1356299570" sldId="275"/>
        </pc:sldMkLst>
        <pc:spChg chg="mod">
          <ac:chgData name="Line Ellingsen" userId="d8f4e4d2-3730-43d2-9326-c4c75fd0e0f1" providerId="ADAL" clId="{5B6F5863-2FE3-4CBA-8A09-EAB25142B84D}" dt="2025-01-13T15:48:23.432" v="1307" actId="404"/>
          <ac:spMkLst>
            <pc:docMk/>
            <pc:sldMk cId="1356299570" sldId="275"/>
            <ac:spMk id="2" creationId="{21FCA497-B822-02B2-430E-49351A8C6B9F}"/>
          </ac:spMkLst>
        </pc:spChg>
        <pc:spChg chg="mod">
          <ac:chgData name="Line Ellingsen" userId="d8f4e4d2-3730-43d2-9326-c4c75fd0e0f1" providerId="ADAL" clId="{5B6F5863-2FE3-4CBA-8A09-EAB25142B84D}" dt="2025-01-13T15:48:45.351" v="1322" actId="20577"/>
          <ac:spMkLst>
            <pc:docMk/>
            <pc:sldMk cId="1356299570" sldId="275"/>
            <ac:spMk id="4" creationId="{4E05002A-68B1-EA73-08B5-112EF4412C36}"/>
          </ac:spMkLst>
        </pc:spChg>
        <pc:spChg chg="mod">
          <ac:chgData name="Line Ellingsen" userId="d8f4e4d2-3730-43d2-9326-c4c75fd0e0f1" providerId="ADAL" clId="{5B6F5863-2FE3-4CBA-8A09-EAB25142B84D}" dt="2025-01-20T09:55:21.409" v="1830" actId="20577"/>
          <ac:spMkLst>
            <pc:docMk/>
            <pc:sldMk cId="1356299570" sldId="275"/>
            <ac:spMk id="5" creationId="{D4ADBFD2-01F9-866C-FE23-FE9BBDDD13DB}"/>
          </ac:spMkLst>
        </pc:spChg>
      </pc:sldChg>
      <pc:sldChg chg="modSp mod modAnim">
        <pc:chgData name="Line Ellingsen" userId="d8f4e4d2-3730-43d2-9326-c4c75fd0e0f1" providerId="ADAL" clId="{5B6F5863-2FE3-4CBA-8A09-EAB25142B84D}" dt="2025-01-20T09:57:42.036" v="1865" actId="20577"/>
        <pc:sldMkLst>
          <pc:docMk/>
          <pc:sldMk cId="3165930960" sldId="276"/>
        </pc:sldMkLst>
        <pc:spChg chg="mod">
          <ac:chgData name="Line Ellingsen" userId="d8f4e4d2-3730-43d2-9326-c4c75fd0e0f1" providerId="ADAL" clId="{5B6F5863-2FE3-4CBA-8A09-EAB25142B84D}" dt="2025-01-20T09:56:19.130" v="1861" actId="20577"/>
          <ac:spMkLst>
            <pc:docMk/>
            <pc:sldMk cId="3165930960" sldId="276"/>
            <ac:spMk id="2" creationId="{FCF7179A-64F8-CDC5-3B6C-F2207ABE1C2E}"/>
          </ac:spMkLst>
        </pc:spChg>
        <pc:spChg chg="mod">
          <ac:chgData name="Line Ellingsen" userId="d8f4e4d2-3730-43d2-9326-c4c75fd0e0f1" providerId="ADAL" clId="{5B6F5863-2FE3-4CBA-8A09-EAB25142B84D}" dt="2025-01-20T09:57:42.036" v="1865" actId="20577"/>
          <ac:spMkLst>
            <pc:docMk/>
            <pc:sldMk cId="3165930960" sldId="276"/>
            <ac:spMk id="4" creationId="{01EA7030-681C-8A97-CC02-A9D35116165E}"/>
          </ac:spMkLst>
        </pc:spChg>
        <pc:spChg chg="mod">
          <ac:chgData name="Line Ellingsen" userId="d8f4e4d2-3730-43d2-9326-c4c75fd0e0f1" providerId="ADAL" clId="{5B6F5863-2FE3-4CBA-8A09-EAB25142B84D}" dt="2025-01-13T16:03:46.472" v="1434" actId="20577"/>
          <ac:spMkLst>
            <pc:docMk/>
            <pc:sldMk cId="3165930960" sldId="276"/>
            <ac:spMk id="5" creationId="{3C5D64EF-E7C7-288E-C035-C607DA33D81E}"/>
          </ac:spMkLst>
        </pc:spChg>
        <pc:picChg chg="mod modCrop">
          <ac:chgData name="Line Ellingsen" userId="d8f4e4d2-3730-43d2-9326-c4c75fd0e0f1" providerId="ADAL" clId="{5B6F5863-2FE3-4CBA-8A09-EAB25142B84D}" dt="2025-01-13T15:53:21.797" v="1389" actId="732"/>
          <ac:picMkLst>
            <pc:docMk/>
            <pc:sldMk cId="3165930960" sldId="276"/>
            <ac:picMk id="7" creationId="{1BC56B37-D712-8158-E7DE-D6611837129B}"/>
          </ac:picMkLst>
        </pc:picChg>
      </pc:sldChg>
      <pc:sldChg chg="modSp mod modAnim">
        <pc:chgData name="Line Ellingsen" userId="d8f4e4d2-3730-43d2-9326-c4c75fd0e0f1" providerId="ADAL" clId="{5B6F5863-2FE3-4CBA-8A09-EAB25142B84D}" dt="2025-01-16T15:03:01.998" v="1670"/>
        <pc:sldMkLst>
          <pc:docMk/>
          <pc:sldMk cId="1623044540" sldId="277"/>
        </pc:sldMkLst>
        <pc:spChg chg="mod">
          <ac:chgData name="Line Ellingsen" userId="d8f4e4d2-3730-43d2-9326-c4c75fd0e0f1" providerId="ADAL" clId="{5B6F5863-2FE3-4CBA-8A09-EAB25142B84D}" dt="2025-01-16T14:46:35.140" v="1553" actId="1076"/>
          <ac:spMkLst>
            <pc:docMk/>
            <pc:sldMk cId="1623044540" sldId="277"/>
            <ac:spMk id="2" creationId="{E5C2CDA1-18B3-19E3-FF4D-D30239D094D8}"/>
          </ac:spMkLst>
        </pc:spChg>
        <pc:spChg chg="mod">
          <ac:chgData name="Line Ellingsen" userId="d8f4e4d2-3730-43d2-9326-c4c75fd0e0f1" providerId="ADAL" clId="{5B6F5863-2FE3-4CBA-8A09-EAB25142B84D}" dt="2025-01-16T14:47:08.182" v="1557" actId="113"/>
          <ac:spMkLst>
            <pc:docMk/>
            <pc:sldMk cId="1623044540" sldId="277"/>
            <ac:spMk id="3" creationId="{514B05CF-B463-0BDB-A07F-533239F8383E}"/>
          </ac:spMkLst>
        </pc:spChg>
        <pc:picChg chg="mod modCrop">
          <ac:chgData name="Line Ellingsen" userId="d8f4e4d2-3730-43d2-9326-c4c75fd0e0f1" providerId="ADAL" clId="{5B6F5863-2FE3-4CBA-8A09-EAB25142B84D}" dt="2025-01-16T14:47:40.876" v="1558" actId="1076"/>
          <ac:picMkLst>
            <pc:docMk/>
            <pc:sldMk cId="1623044540" sldId="277"/>
            <ac:picMk id="4" creationId="{86F516A8-8A6E-A4B6-1B6C-3311B4C3B400}"/>
          </ac:picMkLst>
        </pc:picChg>
      </pc:sldChg>
      <pc:sldChg chg="delSp modSp mod">
        <pc:chgData name="Line Ellingsen" userId="d8f4e4d2-3730-43d2-9326-c4c75fd0e0f1" providerId="ADAL" clId="{5B6F5863-2FE3-4CBA-8A09-EAB25142B84D}" dt="2025-01-13T11:57:36.101" v="823" actId="207"/>
        <pc:sldMkLst>
          <pc:docMk/>
          <pc:sldMk cId="1145276905" sldId="278"/>
        </pc:sldMkLst>
        <pc:spChg chg="mod">
          <ac:chgData name="Line Ellingsen" userId="d8f4e4d2-3730-43d2-9326-c4c75fd0e0f1" providerId="ADAL" clId="{5B6F5863-2FE3-4CBA-8A09-EAB25142B84D}" dt="2025-01-13T11:57:36.101" v="823" actId="207"/>
          <ac:spMkLst>
            <pc:docMk/>
            <pc:sldMk cId="1145276905" sldId="278"/>
            <ac:spMk id="4" creationId="{B15C929E-DEE0-9046-3372-7D44FC5D66DE}"/>
          </ac:spMkLst>
        </pc:spChg>
      </pc:sldChg>
      <pc:sldChg chg="addSp delSp modSp mod modAnim">
        <pc:chgData name="Line Ellingsen" userId="d8f4e4d2-3730-43d2-9326-c4c75fd0e0f1" providerId="ADAL" clId="{5B6F5863-2FE3-4CBA-8A09-EAB25142B84D}" dt="2025-01-20T10:02:02.166" v="1888" actId="20577"/>
        <pc:sldMkLst>
          <pc:docMk/>
          <pc:sldMk cId="3516354528" sldId="279"/>
        </pc:sldMkLst>
        <pc:spChg chg="mod">
          <ac:chgData name="Line Ellingsen" userId="d8f4e4d2-3730-43d2-9326-c4c75fd0e0f1" providerId="ADAL" clId="{5B6F5863-2FE3-4CBA-8A09-EAB25142B84D}" dt="2025-01-16T14:46:27.940" v="1551" actId="1076"/>
          <ac:spMkLst>
            <pc:docMk/>
            <pc:sldMk cId="3516354528" sldId="279"/>
            <ac:spMk id="2" creationId="{60721639-B53A-FA41-0C66-AF8ECF9BDE28}"/>
          </ac:spMkLst>
        </pc:spChg>
        <pc:spChg chg="mod">
          <ac:chgData name="Line Ellingsen" userId="d8f4e4d2-3730-43d2-9326-c4c75fd0e0f1" providerId="ADAL" clId="{5B6F5863-2FE3-4CBA-8A09-EAB25142B84D}" dt="2025-01-20T10:02:02.166" v="1888" actId="20577"/>
          <ac:spMkLst>
            <pc:docMk/>
            <pc:sldMk cId="3516354528" sldId="279"/>
            <ac:spMk id="3" creationId="{0DC94C8C-E59E-7FAC-544B-A7029CB07364}"/>
          </ac:spMkLst>
        </pc:spChg>
        <pc:picChg chg="add mod">
          <ac:chgData name="Line Ellingsen" userId="d8f4e4d2-3730-43d2-9326-c4c75fd0e0f1" providerId="ADAL" clId="{5B6F5863-2FE3-4CBA-8A09-EAB25142B84D}" dt="2025-01-16T14:47:48.029" v="1559" actId="1076"/>
          <ac:picMkLst>
            <pc:docMk/>
            <pc:sldMk cId="3516354528" sldId="279"/>
            <ac:picMk id="6" creationId="{CB1EFF2D-26EC-5170-0C96-ED00207A4285}"/>
          </ac:picMkLst>
        </pc:picChg>
      </pc:sldChg>
      <pc:sldChg chg="delSp modSp mod">
        <pc:chgData name="Line Ellingsen" userId="d8f4e4d2-3730-43d2-9326-c4c75fd0e0f1" providerId="ADAL" clId="{5B6F5863-2FE3-4CBA-8A09-EAB25142B84D}" dt="2025-01-16T14:53:42.157" v="1606" actId="1076"/>
        <pc:sldMkLst>
          <pc:docMk/>
          <pc:sldMk cId="1269240114" sldId="280"/>
        </pc:sldMkLst>
        <pc:spChg chg="mod">
          <ac:chgData name="Line Ellingsen" userId="d8f4e4d2-3730-43d2-9326-c4c75fd0e0f1" providerId="ADAL" clId="{5B6F5863-2FE3-4CBA-8A09-EAB25142B84D}" dt="2025-01-16T14:53:42.157" v="1606" actId="1076"/>
          <ac:spMkLst>
            <pc:docMk/>
            <pc:sldMk cId="1269240114" sldId="280"/>
            <ac:spMk id="4" creationId="{53DA6E24-BDBC-6785-9982-A9AC146AAFBF}"/>
          </ac:spMkLst>
        </pc:spChg>
      </pc:sldChg>
      <pc:sldChg chg="delSp modSp mod">
        <pc:chgData name="Line Ellingsen" userId="d8f4e4d2-3730-43d2-9326-c4c75fd0e0f1" providerId="ADAL" clId="{5B6F5863-2FE3-4CBA-8A09-EAB25142B84D}" dt="2025-01-13T15:24:44.347" v="969" actId="478"/>
        <pc:sldMkLst>
          <pc:docMk/>
          <pc:sldMk cId="2660777116" sldId="281"/>
        </pc:sldMkLst>
        <pc:spChg chg="mod">
          <ac:chgData name="Line Ellingsen" userId="d8f4e4d2-3730-43d2-9326-c4c75fd0e0f1" providerId="ADAL" clId="{5B6F5863-2FE3-4CBA-8A09-EAB25142B84D}" dt="2025-01-13T15:24:38.472" v="967" actId="20577"/>
          <ac:spMkLst>
            <pc:docMk/>
            <pc:sldMk cId="2660777116" sldId="281"/>
            <ac:spMk id="4" creationId="{4853024C-2006-2A95-8985-079964909B98}"/>
          </ac:spMkLst>
        </pc:spChg>
      </pc:sldChg>
      <pc:sldChg chg="delSp modSp mod">
        <pc:chgData name="Line Ellingsen" userId="d8f4e4d2-3730-43d2-9326-c4c75fd0e0f1" providerId="ADAL" clId="{5B6F5863-2FE3-4CBA-8A09-EAB25142B84D}" dt="2025-01-13T13:17:47.934" v="837" actId="478"/>
        <pc:sldMkLst>
          <pc:docMk/>
          <pc:sldMk cId="499145656" sldId="282"/>
        </pc:sldMkLst>
        <pc:spChg chg="mod">
          <ac:chgData name="Line Ellingsen" userId="d8f4e4d2-3730-43d2-9326-c4c75fd0e0f1" providerId="ADAL" clId="{5B6F5863-2FE3-4CBA-8A09-EAB25142B84D}" dt="2025-01-13T13:17:43.051" v="835" actId="207"/>
          <ac:spMkLst>
            <pc:docMk/>
            <pc:sldMk cId="499145656" sldId="282"/>
            <ac:spMk id="4" creationId="{DAE61611-8979-F9E9-C82A-AEFF7F3D570F}"/>
          </ac:spMkLst>
        </pc:spChg>
      </pc:sldChg>
      <pc:sldChg chg="delSp modSp mod">
        <pc:chgData name="Line Ellingsen" userId="d8f4e4d2-3730-43d2-9326-c4c75fd0e0f1" providerId="ADAL" clId="{5B6F5863-2FE3-4CBA-8A09-EAB25142B84D}" dt="2025-01-13T15:43:32.969" v="1234" actId="20577"/>
        <pc:sldMkLst>
          <pc:docMk/>
          <pc:sldMk cId="2789287791" sldId="283"/>
        </pc:sldMkLst>
        <pc:spChg chg="mod">
          <ac:chgData name="Line Ellingsen" userId="d8f4e4d2-3730-43d2-9326-c4c75fd0e0f1" providerId="ADAL" clId="{5B6F5863-2FE3-4CBA-8A09-EAB25142B84D}" dt="2025-01-13T15:43:32.969" v="1234" actId="20577"/>
          <ac:spMkLst>
            <pc:docMk/>
            <pc:sldMk cId="2789287791" sldId="283"/>
            <ac:spMk id="4" creationId="{6FC07435-347F-D11A-F611-0CFDC558CE79}"/>
          </ac:spMkLst>
        </pc:spChg>
      </pc:sldChg>
      <pc:sldChg chg="delSp modSp mod">
        <pc:chgData name="Line Ellingsen" userId="d8f4e4d2-3730-43d2-9326-c4c75fd0e0f1" providerId="ADAL" clId="{5B6F5863-2FE3-4CBA-8A09-EAB25142B84D}" dt="2025-01-13T15:50:31.654" v="1360" actId="1076"/>
        <pc:sldMkLst>
          <pc:docMk/>
          <pc:sldMk cId="1001753616" sldId="284"/>
        </pc:sldMkLst>
        <pc:spChg chg="mod">
          <ac:chgData name="Line Ellingsen" userId="d8f4e4d2-3730-43d2-9326-c4c75fd0e0f1" providerId="ADAL" clId="{5B6F5863-2FE3-4CBA-8A09-EAB25142B84D}" dt="2025-01-13T15:50:31.654" v="1360" actId="1076"/>
          <ac:spMkLst>
            <pc:docMk/>
            <pc:sldMk cId="1001753616" sldId="284"/>
            <ac:spMk id="4" creationId="{ABBD0EB3-E023-9613-5276-C5C60B85E798}"/>
          </ac:spMkLst>
        </pc:spChg>
      </pc:sldChg>
      <pc:sldChg chg="delSp modSp mod">
        <pc:chgData name="Line Ellingsen" userId="d8f4e4d2-3730-43d2-9326-c4c75fd0e0f1" providerId="ADAL" clId="{5B6F5863-2FE3-4CBA-8A09-EAB25142B84D}" dt="2025-01-13T11:50:39.818" v="661" actId="20577"/>
        <pc:sldMkLst>
          <pc:docMk/>
          <pc:sldMk cId="939676511" sldId="285"/>
        </pc:sldMkLst>
        <pc:spChg chg="mod">
          <ac:chgData name="Line Ellingsen" userId="d8f4e4d2-3730-43d2-9326-c4c75fd0e0f1" providerId="ADAL" clId="{5B6F5863-2FE3-4CBA-8A09-EAB25142B84D}" dt="2025-01-13T11:50:39.818" v="661" actId="20577"/>
          <ac:spMkLst>
            <pc:docMk/>
            <pc:sldMk cId="939676511" sldId="285"/>
            <ac:spMk id="4" creationId="{5F2C0413-F5F2-75D4-A733-4753C782F7BA}"/>
          </ac:spMkLst>
        </pc:spChg>
      </pc:sldChg>
      <pc:sldChg chg="modSp mod">
        <pc:chgData name="Line Ellingsen" userId="d8f4e4d2-3730-43d2-9326-c4c75fd0e0f1" providerId="ADAL" clId="{5B6F5863-2FE3-4CBA-8A09-EAB25142B84D}" dt="2025-01-16T15:19:15.073" v="1672" actId="20577"/>
        <pc:sldMkLst>
          <pc:docMk/>
          <pc:sldMk cId="2845018574" sldId="286"/>
        </pc:sldMkLst>
        <pc:spChg chg="mod">
          <ac:chgData name="Line Ellingsen" userId="d8f4e4d2-3730-43d2-9326-c4c75fd0e0f1" providerId="ADAL" clId="{5B6F5863-2FE3-4CBA-8A09-EAB25142B84D}" dt="2025-01-13T11:42:05.658" v="504" actId="113"/>
          <ac:spMkLst>
            <pc:docMk/>
            <pc:sldMk cId="2845018574" sldId="286"/>
            <ac:spMk id="2" creationId="{B74A96C0-9F64-0F03-2C94-522D46BCD1D8}"/>
          </ac:spMkLst>
        </pc:spChg>
        <pc:spChg chg="mod">
          <ac:chgData name="Line Ellingsen" userId="d8f4e4d2-3730-43d2-9326-c4c75fd0e0f1" providerId="ADAL" clId="{5B6F5863-2FE3-4CBA-8A09-EAB25142B84D}" dt="2025-01-16T15:19:15.073" v="1672" actId="20577"/>
          <ac:spMkLst>
            <pc:docMk/>
            <pc:sldMk cId="2845018574" sldId="286"/>
            <ac:spMk id="3" creationId="{945C88E6-8219-E1E8-5514-554F35FD89FD}"/>
          </ac:spMkLst>
        </pc:spChg>
      </pc:sldChg>
      <pc:sldChg chg="delSp modSp mod">
        <pc:chgData name="Line Ellingsen" userId="d8f4e4d2-3730-43d2-9326-c4c75fd0e0f1" providerId="ADAL" clId="{5B6F5863-2FE3-4CBA-8A09-EAB25142B84D}" dt="2025-01-16T14:48:11.668" v="1560" actId="1076"/>
        <pc:sldMkLst>
          <pc:docMk/>
          <pc:sldMk cId="218302035" sldId="287"/>
        </pc:sldMkLst>
        <pc:spChg chg="mod">
          <ac:chgData name="Line Ellingsen" userId="d8f4e4d2-3730-43d2-9326-c4c75fd0e0f1" providerId="ADAL" clId="{5B6F5863-2FE3-4CBA-8A09-EAB25142B84D}" dt="2025-01-16T14:48:11.668" v="1560" actId="1076"/>
          <ac:spMkLst>
            <pc:docMk/>
            <pc:sldMk cId="218302035" sldId="287"/>
            <ac:spMk id="6" creationId="{761813B0-19EA-85D9-FDAB-97A735C37D6D}"/>
          </ac:spMkLst>
        </pc:spChg>
      </pc:sldChg>
      <pc:sldChg chg="modSp mod modAnim">
        <pc:chgData name="Line Ellingsen" userId="d8f4e4d2-3730-43d2-9326-c4c75fd0e0f1" providerId="ADAL" clId="{5B6F5863-2FE3-4CBA-8A09-EAB25142B84D}" dt="2025-01-16T14:59:37.832" v="1641"/>
        <pc:sldMkLst>
          <pc:docMk/>
          <pc:sldMk cId="281442666" sldId="288"/>
        </pc:sldMkLst>
        <pc:spChg chg="mod">
          <ac:chgData name="Line Ellingsen" userId="d8f4e4d2-3730-43d2-9326-c4c75fd0e0f1" providerId="ADAL" clId="{5B6F5863-2FE3-4CBA-8A09-EAB25142B84D}" dt="2025-01-13T15:24:55.059" v="972" actId="404"/>
          <ac:spMkLst>
            <pc:docMk/>
            <pc:sldMk cId="281442666" sldId="288"/>
            <ac:spMk id="2" creationId="{28714751-8626-AE4A-4147-DE0AF3B9A52A}"/>
          </ac:spMkLst>
        </pc:spChg>
        <pc:picChg chg="mod">
          <ac:chgData name="Line Ellingsen" userId="d8f4e4d2-3730-43d2-9326-c4c75fd0e0f1" providerId="ADAL" clId="{5B6F5863-2FE3-4CBA-8A09-EAB25142B84D}" dt="2025-01-13T15:25:13.979" v="975" actId="1076"/>
          <ac:picMkLst>
            <pc:docMk/>
            <pc:sldMk cId="281442666" sldId="288"/>
            <ac:picMk id="6" creationId="{AF5D26EA-BF33-A59B-1DF1-260AAB90CF13}"/>
          </ac:picMkLst>
        </pc:picChg>
      </pc:sldChg>
      <pc:sldChg chg="addSp delSp modSp mod">
        <pc:chgData name="Line Ellingsen" userId="d8f4e4d2-3730-43d2-9326-c4c75fd0e0f1" providerId="ADAL" clId="{5B6F5863-2FE3-4CBA-8A09-EAB25142B84D}" dt="2025-01-20T10:12:18.548" v="1916" actId="20577"/>
        <pc:sldMkLst>
          <pc:docMk/>
          <pc:sldMk cId="4203901993" sldId="289"/>
        </pc:sldMkLst>
        <pc:spChg chg="add mod">
          <ac:chgData name="Line Ellingsen" userId="d8f4e4d2-3730-43d2-9326-c4c75fd0e0f1" providerId="ADAL" clId="{5B6F5863-2FE3-4CBA-8A09-EAB25142B84D}" dt="2025-01-20T10:12:18.548" v="1916" actId="20577"/>
          <ac:spMkLst>
            <pc:docMk/>
            <pc:sldMk cId="4203901993" sldId="289"/>
            <ac:spMk id="7" creationId="{F11443C2-0739-5414-FB92-DBE8448BA90D}"/>
          </ac:spMkLst>
        </pc:spChg>
      </pc:sldChg>
    </pc:docChg>
  </pc:docChgLst>
  <pc:docChgLst>
    <pc:chgData name="Garthus, Karen Marie Kvåle" userId="39b79414-f137-4a19-94da-e7740f7b8ce8" providerId="ADAL" clId="{AA172321-405B-4D9D-8944-1A2B4E4CB4F7}"/>
    <pc:docChg chg="undo custSel addSld modSld sldOrd">
      <pc:chgData name="Garthus, Karen Marie Kvåle" userId="39b79414-f137-4a19-94da-e7740f7b8ce8" providerId="ADAL" clId="{AA172321-405B-4D9D-8944-1A2B4E4CB4F7}" dt="2024-04-01T17:35:38.664" v="14142"/>
      <pc:docMkLst>
        <pc:docMk/>
      </pc:docMkLst>
      <pc:sldChg chg="addSp modSp mod modNotesTx">
        <pc:chgData name="Garthus, Karen Marie Kvåle" userId="39b79414-f137-4a19-94da-e7740f7b8ce8" providerId="ADAL" clId="{AA172321-405B-4D9D-8944-1A2B4E4CB4F7}" dt="2024-03-27T10:45:01.063" v="14125" actId="113"/>
        <pc:sldMkLst>
          <pc:docMk/>
          <pc:sldMk cId="639545153" sldId="256"/>
        </pc:sldMkLst>
      </pc:sldChg>
      <pc:sldChg chg="addSp modSp mod modAnim">
        <pc:chgData name="Garthus, Karen Marie Kvåle" userId="39b79414-f137-4a19-94da-e7740f7b8ce8" providerId="ADAL" clId="{AA172321-405B-4D9D-8944-1A2B4E4CB4F7}" dt="2024-03-27T10:22:04.595" v="13026"/>
        <pc:sldMkLst>
          <pc:docMk/>
          <pc:sldMk cId="2986638467" sldId="257"/>
        </pc:sldMkLst>
      </pc:sldChg>
      <pc:sldChg chg="addSp modSp mod modAnim">
        <pc:chgData name="Garthus, Karen Marie Kvåle" userId="39b79414-f137-4a19-94da-e7740f7b8ce8" providerId="ADAL" clId="{AA172321-405B-4D9D-8944-1A2B4E4CB4F7}" dt="2024-03-27T10:01:28.087" v="11567" actId="27636"/>
        <pc:sldMkLst>
          <pc:docMk/>
          <pc:sldMk cId="4166488182" sldId="258"/>
        </pc:sldMkLst>
      </pc:sldChg>
      <pc:sldChg chg="addSp modSp mod">
        <pc:chgData name="Garthus, Karen Marie Kvåle" userId="39b79414-f137-4a19-94da-e7740f7b8ce8" providerId="ADAL" clId="{AA172321-405B-4D9D-8944-1A2B4E4CB4F7}" dt="2024-03-27T10:05:24.312" v="11584" actId="29295"/>
        <pc:sldMkLst>
          <pc:docMk/>
          <pc:sldMk cId="2644891206" sldId="259"/>
        </pc:sldMkLst>
      </pc:sldChg>
      <pc:sldChg chg="addSp modSp mod modAnim modNotesTx">
        <pc:chgData name="Garthus, Karen Marie Kvåle" userId="39b79414-f137-4a19-94da-e7740f7b8ce8" providerId="ADAL" clId="{AA172321-405B-4D9D-8944-1A2B4E4CB4F7}" dt="2024-03-27T10:24:35.319" v="13112" actId="1076"/>
        <pc:sldMkLst>
          <pc:docMk/>
          <pc:sldMk cId="2284789166" sldId="260"/>
        </pc:sldMkLst>
      </pc:sldChg>
      <pc:sldChg chg="addSp delSp modSp mod modClrScheme modAnim chgLayout">
        <pc:chgData name="Garthus, Karen Marie Kvåle" userId="39b79414-f137-4a19-94da-e7740f7b8ce8" providerId="ADAL" clId="{AA172321-405B-4D9D-8944-1A2B4E4CB4F7}" dt="2024-03-27T09:48:56.305" v="11363" actId="207"/>
        <pc:sldMkLst>
          <pc:docMk/>
          <pc:sldMk cId="2315157287" sldId="261"/>
        </pc:sldMkLst>
      </pc:sldChg>
      <pc:sldChg chg="addSp modSp mod modAnim">
        <pc:chgData name="Garthus, Karen Marie Kvåle" userId="39b79414-f137-4a19-94da-e7740f7b8ce8" providerId="ADAL" clId="{AA172321-405B-4D9D-8944-1A2B4E4CB4F7}" dt="2024-03-27T09:53:55.802" v="11478" actId="20577"/>
        <pc:sldMkLst>
          <pc:docMk/>
          <pc:sldMk cId="3336579363" sldId="262"/>
        </pc:sldMkLst>
      </pc:sldChg>
      <pc:sldChg chg="addSp delSp modSp add mod modAnim">
        <pc:chgData name="Garthus, Karen Marie Kvåle" userId="39b79414-f137-4a19-94da-e7740f7b8ce8" providerId="ADAL" clId="{AA172321-405B-4D9D-8944-1A2B4E4CB4F7}" dt="2024-03-26T13:19:45.905" v="3824" actId="20577"/>
        <pc:sldMkLst>
          <pc:docMk/>
          <pc:sldMk cId="995456981" sldId="263"/>
        </pc:sldMkLst>
      </pc:sldChg>
      <pc:sldChg chg="addSp modSp add mod modAnim">
        <pc:chgData name="Garthus, Karen Marie Kvåle" userId="39b79414-f137-4a19-94da-e7740f7b8ce8" providerId="ADAL" clId="{AA172321-405B-4D9D-8944-1A2B4E4CB4F7}" dt="2024-03-27T09:57:01.427" v="11531" actId="14100"/>
        <pc:sldMkLst>
          <pc:docMk/>
          <pc:sldMk cId="907827066" sldId="264"/>
        </pc:sldMkLst>
      </pc:sldChg>
      <pc:sldChg chg="addSp modSp add mod modAnim">
        <pc:chgData name="Garthus, Karen Marie Kvåle" userId="39b79414-f137-4a19-94da-e7740f7b8ce8" providerId="ADAL" clId="{AA172321-405B-4D9D-8944-1A2B4E4CB4F7}" dt="2024-04-01T17:31:06" v="14131" actId="18131"/>
        <pc:sldMkLst>
          <pc:docMk/>
          <pc:sldMk cId="3353920526" sldId="265"/>
        </pc:sldMkLst>
      </pc:sldChg>
      <pc:sldChg chg="addSp modSp add mod modAnim">
        <pc:chgData name="Garthus, Karen Marie Kvåle" userId="39b79414-f137-4a19-94da-e7740f7b8ce8" providerId="ADAL" clId="{AA172321-405B-4D9D-8944-1A2B4E4CB4F7}" dt="2024-03-27T10:07:10.876" v="11585" actId="29295"/>
        <pc:sldMkLst>
          <pc:docMk/>
          <pc:sldMk cId="389735106" sldId="266"/>
        </pc:sldMkLst>
      </pc:sldChg>
      <pc:sldChg chg="addSp delSp modSp add mod ord modAnim modNotesTx">
        <pc:chgData name="Garthus, Karen Marie Kvåle" userId="39b79414-f137-4a19-94da-e7740f7b8ce8" providerId="ADAL" clId="{AA172321-405B-4D9D-8944-1A2B4E4CB4F7}" dt="2024-03-27T10:46:46.006" v="14126" actId="1076"/>
        <pc:sldMkLst>
          <pc:docMk/>
          <pc:sldMk cId="4090616235" sldId="267"/>
        </pc:sldMkLst>
      </pc:sldChg>
      <pc:sldChg chg="addSp modSp add mod modAnim">
        <pc:chgData name="Garthus, Karen Marie Kvåle" userId="39b79414-f137-4a19-94da-e7740f7b8ce8" providerId="ADAL" clId="{AA172321-405B-4D9D-8944-1A2B4E4CB4F7}" dt="2024-03-26T14:21:18.201" v="6807" actId="113"/>
        <pc:sldMkLst>
          <pc:docMk/>
          <pc:sldMk cId="1915193907" sldId="268"/>
        </pc:sldMkLst>
      </pc:sldChg>
      <pc:sldChg chg="addSp delSp modSp add mod modClrScheme chgLayout modNotesTx">
        <pc:chgData name="Garthus, Karen Marie Kvåle" userId="39b79414-f137-4a19-94da-e7740f7b8ce8" providerId="ADAL" clId="{AA172321-405B-4D9D-8944-1A2B4E4CB4F7}" dt="2024-03-26T14:26:21.028" v="7248" actId="313"/>
        <pc:sldMkLst>
          <pc:docMk/>
          <pc:sldMk cId="3562310270" sldId="269"/>
        </pc:sldMkLst>
      </pc:sldChg>
      <pc:sldChg chg="addSp modSp add mod modAnim modNotesTx">
        <pc:chgData name="Garthus, Karen Marie Kvåle" userId="39b79414-f137-4a19-94da-e7740f7b8ce8" providerId="ADAL" clId="{AA172321-405B-4D9D-8944-1A2B4E4CB4F7}" dt="2024-04-01T17:32:32.859" v="14132" actId="20577"/>
        <pc:sldMkLst>
          <pc:docMk/>
          <pc:sldMk cId="2317852595" sldId="270"/>
        </pc:sldMkLst>
      </pc:sldChg>
      <pc:sldChg chg="addSp modSp add mod modAnim">
        <pc:chgData name="Garthus, Karen Marie Kvåle" userId="39b79414-f137-4a19-94da-e7740f7b8ce8" providerId="ADAL" clId="{AA172321-405B-4D9D-8944-1A2B4E4CB4F7}" dt="2024-03-27T10:26:57.439" v="13129" actId="20577"/>
        <pc:sldMkLst>
          <pc:docMk/>
          <pc:sldMk cId="1079678482" sldId="271"/>
        </pc:sldMkLst>
      </pc:sldChg>
      <pc:sldChg chg="addSp modSp add mod modClrScheme modAnim chgLayout">
        <pc:chgData name="Garthus, Karen Marie Kvåle" userId="39b79414-f137-4a19-94da-e7740f7b8ce8" providerId="ADAL" clId="{AA172321-405B-4D9D-8944-1A2B4E4CB4F7}" dt="2024-03-27T10:04:43.604" v="11583" actId="14100"/>
        <pc:sldMkLst>
          <pc:docMk/>
          <pc:sldMk cId="4094795535" sldId="272"/>
        </pc:sldMkLst>
      </pc:sldChg>
      <pc:sldChg chg="addSp modSp add mod modAnim">
        <pc:chgData name="Garthus, Karen Marie Kvåle" userId="39b79414-f137-4a19-94da-e7740f7b8ce8" providerId="ADAL" clId="{AA172321-405B-4D9D-8944-1A2B4E4CB4F7}" dt="2024-03-26T15:39:59.502" v="11253"/>
        <pc:sldMkLst>
          <pc:docMk/>
          <pc:sldMk cId="1099670837" sldId="273"/>
        </pc:sldMkLst>
      </pc:sldChg>
      <pc:sldChg chg="addSp delSp modSp add mod modClrScheme modAnim chgLayout modNotesTx">
        <pc:chgData name="Garthus, Karen Marie Kvåle" userId="39b79414-f137-4a19-94da-e7740f7b8ce8" providerId="ADAL" clId="{AA172321-405B-4D9D-8944-1A2B4E4CB4F7}" dt="2024-03-27T10:43:45.426" v="14121" actId="20577"/>
        <pc:sldMkLst>
          <pc:docMk/>
          <pc:sldMk cId="3465864588" sldId="274"/>
        </pc:sldMkLst>
      </pc:sldChg>
      <pc:sldChg chg="addSp delSp modSp add mod modClrScheme modAnim chgLayout modNotesTx">
        <pc:chgData name="Garthus, Karen Marie Kvåle" userId="39b79414-f137-4a19-94da-e7740f7b8ce8" providerId="ADAL" clId="{AA172321-405B-4D9D-8944-1A2B4E4CB4F7}" dt="2024-03-27T10:43:10.510" v="14090" actId="20577"/>
        <pc:sldMkLst>
          <pc:docMk/>
          <pc:sldMk cId="1356299570" sldId="275"/>
        </pc:sldMkLst>
      </pc:sldChg>
      <pc:sldChg chg="addSp delSp modSp add mod modClrScheme modAnim chgLayout">
        <pc:chgData name="Garthus, Karen Marie Kvåle" userId="39b79414-f137-4a19-94da-e7740f7b8ce8" providerId="ADAL" clId="{AA172321-405B-4D9D-8944-1A2B4E4CB4F7}" dt="2024-03-26T15:30:46.287" v="10950"/>
        <pc:sldMkLst>
          <pc:docMk/>
          <pc:sldMk cId="3165930960" sldId="276"/>
        </pc:sldMkLst>
      </pc:sldChg>
      <pc:sldChg chg="addSp modSp add mod modAnim">
        <pc:chgData name="Garthus, Karen Marie Kvåle" userId="39b79414-f137-4a19-94da-e7740f7b8ce8" providerId="ADAL" clId="{AA172321-405B-4D9D-8944-1A2B4E4CB4F7}" dt="2024-04-01T17:34:51.001" v="14139"/>
        <pc:sldMkLst>
          <pc:docMk/>
          <pc:sldMk cId="1623044540" sldId="277"/>
        </pc:sldMkLst>
      </pc:sldChg>
      <pc:sldChg chg="addSp modSp add mod ord">
        <pc:chgData name="Garthus, Karen Marie Kvåle" userId="39b79414-f137-4a19-94da-e7740f7b8ce8" providerId="ADAL" clId="{AA172321-405B-4D9D-8944-1A2B4E4CB4F7}" dt="2024-03-26T15:46:05.591" v="11325"/>
        <pc:sldMkLst>
          <pc:docMk/>
          <pc:sldMk cId="1145276905" sldId="278"/>
        </pc:sldMkLst>
      </pc:sldChg>
      <pc:sldChg chg="addSp delSp modSp add mod modAnim">
        <pc:chgData name="Garthus, Karen Marie Kvåle" userId="39b79414-f137-4a19-94da-e7740f7b8ce8" providerId="ADAL" clId="{AA172321-405B-4D9D-8944-1A2B4E4CB4F7}" dt="2024-04-01T17:35:38.664" v="14142"/>
        <pc:sldMkLst>
          <pc:docMk/>
          <pc:sldMk cId="3516354528" sldId="279"/>
        </pc:sldMkLst>
      </pc:sldChg>
      <pc:sldChg chg="addSp modSp add mod">
        <pc:chgData name="Garthus, Karen Marie Kvåle" userId="39b79414-f137-4a19-94da-e7740f7b8ce8" providerId="ADAL" clId="{AA172321-405B-4D9D-8944-1A2B4E4CB4F7}" dt="2024-03-27T10:17:16.432" v="12694" actId="14100"/>
        <pc:sldMkLst>
          <pc:docMk/>
          <pc:sldMk cId="1269240114" sldId="280"/>
        </pc:sldMkLst>
      </pc:sldChg>
      <pc:sldChg chg="add ord">
        <pc:chgData name="Garthus, Karen Marie Kvåle" userId="39b79414-f137-4a19-94da-e7740f7b8ce8" providerId="ADAL" clId="{AA172321-405B-4D9D-8944-1A2B4E4CB4F7}" dt="2024-03-26T15:46:21.294" v="11328"/>
        <pc:sldMkLst>
          <pc:docMk/>
          <pc:sldMk cId="2660777116" sldId="281"/>
        </pc:sldMkLst>
      </pc:sldChg>
      <pc:sldChg chg="add">
        <pc:chgData name="Garthus, Karen Marie Kvåle" userId="39b79414-f137-4a19-94da-e7740f7b8ce8" providerId="ADAL" clId="{AA172321-405B-4D9D-8944-1A2B4E4CB4F7}" dt="2024-03-26T15:46:41.340" v="11329"/>
        <pc:sldMkLst>
          <pc:docMk/>
          <pc:sldMk cId="499145656" sldId="282"/>
        </pc:sldMkLst>
      </pc:sldChg>
      <pc:sldChg chg="add">
        <pc:chgData name="Garthus, Karen Marie Kvåle" userId="39b79414-f137-4a19-94da-e7740f7b8ce8" providerId="ADAL" clId="{AA172321-405B-4D9D-8944-1A2B4E4CB4F7}" dt="2024-03-26T15:46:46.358" v="11330"/>
        <pc:sldMkLst>
          <pc:docMk/>
          <pc:sldMk cId="2789287791" sldId="283"/>
        </pc:sldMkLst>
      </pc:sldChg>
      <pc:sldChg chg="add">
        <pc:chgData name="Garthus, Karen Marie Kvåle" userId="39b79414-f137-4a19-94da-e7740f7b8ce8" providerId="ADAL" clId="{AA172321-405B-4D9D-8944-1A2B4E4CB4F7}" dt="2024-03-26T15:46:55.578" v="11331"/>
        <pc:sldMkLst>
          <pc:docMk/>
          <pc:sldMk cId="1001753616" sldId="284"/>
        </pc:sldMkLst>
      </pc:sldChg>
      <pc:sldChg chg="add ord">
        <pc:chgData name="Garthus, Karen Marie Kvåle" userId="39b79414-f137-4a19-94da-e7740f7b8ce8" providerId="ADAL" clId="{AA172321-405B-4D9D-8944-1A2B4E4CB4F7}" dt="2024-03-27T10:16:58.527" v="12693"/>
        <pc:sldMkLst>
          <pc:docMk/>
          <pc:sldMk cId="939676511" sldId="285"/>
        </pc:sldMkLst>
      </pc:sldChg>
      <pc:sldChg chg="addSp delSp modSp add mod modAnim">
        <pc:chgData name="Garthus, Karen Marie Kvåle" userId="39b79414-f137-4a19-94da-e7740f7b8ce8" providerId="ADAL" clId="{AA172321-405B-4D9D-8944-1A2B4E4CB4F7}" dt="2024-03-27T10:42:10.547" v="14035"/>
        <pc:sldMkLst>
          <pc:docMk/>
          <pc:sldMk cId="2845018574" sldId="286"/>
        </pc:sldMkLst>
      </pc:sldChg>
      <pc:sldChg chg="add">
        <pc:chgData name="Garthus, Karen Marie Kvåle" userId="39b79414-f137-4a19-94da-e7740f7b8ce8" providerId="ADAL" clId="{AA172321-405B-4D9D-8944-1A2B4E4CB4F7}" dt="2024-03-27T10:28:21.164" v="13134"/>
        <pc:sldMkLst>
          <pc:docMk/>
          <pc:sldMk cId="218302035" sldId="287"/>
        </pc:sldMkLst>
      </pc:sldChg>
      <pc:sldChg chg="modSp add mod ord modAnim">
        <pc:chgData name="Garthus, Karen Marie Kvåle" userId="39b79414-f137-4a19-94da-e7740f7b8ce8" providerId="ADAL" clId="{AA172321-405B-4D9D-8944-1A2B4E4CB4F7}" dt="2024-03-27T10:41:47.906" v="14033" actId="20577"/>
        <pc:sldMkLst>
          <pc:docMk/>
          <pc:sldMk cId="281442666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F46D8-AE66-4EAC-BA6C-7558D0EBE068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ADFEE-A35A-4B51-BA5B-90DAF64273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35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DFEE-A35A-4B51-BA5B-90DAF642730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069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 læreren</a:t>
            </a:r>
          </a:p>
          <a:p>
            <a:r>
              <a:rPr lang="nb-NO" dirty="0"/>
              <a:t>La elevene foreslå løsning.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Svensk: </a:t>
            </a:r>
            <a:r>
              <a:rPr lang="nb-NO" dirty="0"/>
              <a:t>høflig, landsby, søt, morsom, toll, grunn/årsak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Dansk: </a:t>
            </a:r>
            <a:r>
              <a:rPr lang="nb-NO" dirty="0"/>
              <a:t>snill/hyggelig, lunsj, vanskelig, le, får jeg lov til / kan jeg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DFEE-A35A-4B51-BA5B-90DAF642730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8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DFEE-A35A-4B51-BA5B-90DAF642730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38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 læreren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For enkelthets skyld hopper vi over genitiv her, siden dette kasuset ikke så lett kan knyttes til et setningsledd.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DFEE-A35A-4B51-BA5B-90DAF642730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76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DFEE-A35A-4B51-BA5B-90DAF642730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5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 læreren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Du kan velge å la elevene diskutere forskjellene i 3–5 minutter.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DFEE-A35A-4B51-BA5B-90DAF642730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450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 læreren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Vokalreduksjon skjer i Danmark, og dermed også i bokmål. Men det har også til en viss grad skjedd i en del dialekter på Østlandet, rundt Oslofjorden og på flatbygdene (en «spiss» oppover fra Oslofjorden). I disse dialektene skjer det i presens og perfektum partisipp av a-verb (</a:t>
            </a:r>
            <a:r>
              <a:rPr lang="nb-NO" dirty="0" err="1"/>
              <a:t>je</a:t>
            </a:r>
            <a:r>
              <a:rPr lang="nb-NO" dirty="0"/>
              <a:t> kaster, </a:t>
            </a:r>
            <a:r>
              <a:rPr lang="nb-NO" dirty="0" err="1"/>
              <a:t>je</a:t>
            </a:r>
            <a:r>
              <a:rPr lang="nb-NO" dirty="0"/>
              <a:t> har kaste) og i adjektiv (rikere).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DFEE-A35A-4B51-BA5B-90DAF642730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50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 læreren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Noen norske dialekter har en helt annen utvikling: </a:t>
            </a:r>
            <a:r>
              <a:rPr lang="nb-NO" b="1" i="1" dirty="0"/>
              <a:t>å </a:t>
            </a:r>
            <a:r>
              <a:rPr lang="nb-NO" i="0" dirty="0"/>
              <a:t>eller</a:t>
            </a:r>
            <a:r>
              <a:rPr lang="nb-NO" i="1" dirty="0"/>
              <a:t> </a:t>
            </a:r>
            <a:r>
              <a:rPr lang="nb-NO" b="1" i="1" dirty="0"/>
              <a:t>hå</a:t>
            </a:r>
            <a:r>
              <a:rPr lang="nb-NO" i="1" dirty="0"/>
              <a:t> (</a:t>
            </a:r>
            <a:r>
              <a:rPr lang="nb-NO" b="1" i="1" dirty="0"/>
              <a:t>Å</a:t>
            </a:r>
            <a:r>
              <a:rPr lang="nb-NO" i="1" dirty="0"/>
              <a:t> er det du sier?).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i="0" dirty="0"/>
              <a:t>Andre norske dialekter har kuttet ut v-en, men beholdt k-en: </a:t>
            </a:r>
            <a:r>
              <a:rPr lang="nb-NO" b="1" i="0" dirty="0" err="1"/>
              <a:t>ka</a:t>
            </a:r>
            <a:r>
              <a:rPr lang="nb-NO" i="1" dirty="0"/>
              <a:t>, </a:t>
            </a:r>
            <a:r>
              <a:rPr lang="nb-NO" b="1" i="1" dirty="0" err="1"/>
              <a:t>ke</a:t>
            </a:r>
            <a:r>
              <a:rPr lang="nb-NO" i="1" dirty="0"/>
              <a:t>, </a:t>
            </a:r>
            <a:r>
              <a:rPr lang="nb-NO" b="1" i="1" dirty="0" err="1"/>
              <a:t>ko</a:t>
            </a:r>
            <a:r>
              <a:rPr lang="nb-NO" i="1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i="0" dirty="0"/>
              <a:t>Islandsk har behold </a:t>
            </a:r>
            <a:r>
              <a:rPr lang="nb-NO" b="1" i="1" dirty="0" err="1"/>
              <a:t>hv</a:t>
            </a:r>
            <a:r>
              <a:rPr lang="nb-NO" i="0" dirty="0"/>
              <a:t>, men uttalen er nokså lik </a:t>
            </a:r>
            <a:r>
              <a:rPr lang="nb-NO" b="1" i="1" dirty="0" err="1"/>
              <a:t>kv</a:t>
            </a:r>
            <a:r>
              <a:rPr lang="nb-NO" i="0" dirty="0"/>
              <a:t>. </a:t>
            </a:r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DFEE-A35A-4B51-BA5B-90DAF6427307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5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 læreren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Her kan du spørre elevene om hva «mono» betyr, og hva «di» betyr. Mono = én, di = to. Kanskje kjenner de til flere ord med disse forstavingene?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dialyse, dialog osv.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monoman (ensporet), monolog osv.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Hvorfor heter det monoftong og diftong, tror de?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DFEE-A35A-4B51-BA5B-90DAF6427307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991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 læreren</a:t>
            </a:r>
          </a:p>
          <a:p>
            <a:r>
              <a:rPr lang="nb-NO" dirty="0"/>
              <a:t>La elevene foreslå løsning.</a:t>
            </a:r>
          </a:p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glass – </a:t>
            </a:r>
            <a:r>
              <a:rPr lang="nb-NO" b="1" dirty="0"/>
              <a:t>is</a:t>
            </a:r>
            <a:r>
              <a:rPr lang="nb-NO" dirty="0"/>
              <a:t> – fra fransk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fåtölj</a:t>
            </a:r>
            <a:r>
              <a:rPr lang="nb-NO" dirty="0"/>
              <a:t> – </a:t>
            </a:r>
            <a:r>
              <a:rPr lang="nb-NO" b="1" dirty="0"/>
              <a:t>lenestol</a:t>
            </a:r>
            <a:r>
              <a:rPr lang="nb-NO" dirty="0"/>
              <a:t> – fra fransk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trottoar – </a:t>
            </a:r>
            <a:r>
              <a:rPr lang="nb-NO" b="1" dirty="0"/>
              <a:t>fortau</a:t>
            </a:r>
            <a:r>
              <a:rPr lang="nb-NO" dirty="0"/>
              <a:t> – fra fransk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fönster</a:t>
            </a:r>
            <a:r>
              <a:rPr lang="nb-NO" dirty="0"/>
              <a:t> – </a:t>
            </a:r>
            <a:r>
              <a:rPr lang="nb-NO" b="1" dirty="0"/>
              <a:t>vindu</a:t>
            </a:r>
            <a:r>
              <a:rPr lang="nb-NO" dirty="0"/>
              <a:t> – fra tysk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gemensam</a:t>
            </a:r>
            <a:r>
              <a:rPr lang="nb-NO" dirty="0"/>
              <a:t> – </a:t>
            </a:r>
            <a:r>
              <a:rPr lang="nb-NO" b="1" dirty="0"/>
              <a:t>felles</a:t>
            </a:r>
            <a:r>
              <a:rPr lang="nb-NO" dirty="0"/>
              <a:t> – fra tysk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DFEE-A35A-4B51-BA5B-90DAF6427307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13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33A55B-57D6-4931-A946-F135FAD11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8CF007C-98CB-4E05-AC18-63F892797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511D96-DD1E-478F-8987-103D29A4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ECCE80-9A17-4A9B-92D9-6E680322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03CAA6-913C-4EB7-A4FA-9063485F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29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ACAC3-CBD0-4B77-8306-2C3A403B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242691D-921B-4E93-91B1-C172587EC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71A260-E3BA-4C4C-9FC3-34FC1412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BE338B-5402-4EC5-BDB7-8381C800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9750BC-DFED-4CCF-B23D-DEAEB597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36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34BA56E-56B7-4CB3-9A3A-741991A10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1864F29-1109-4FD1-AF3B-41D9FC9CE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00C97D-4C28-4364-AD7D-F5520B49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81AA78-FAFF-4042-BE69-B49D83DC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7DAEDB-FDF3-4768-9546-5C640D51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34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3D3776-DEEE-4E32-AC63-9070D267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63FA4A-0C0E-43FA-9C36-6F07970A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BB8A09-F8FF-4B63-B5BA-9E86F1CC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EF2608-4DA9-4398-ADD4-025B440C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6F52B5-892F-47F6-A782-A76AEB63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56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72F7C0-89C5-4BBF-A174-661A5742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6958C5D-75E2-472C-A2B8-2B233D18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E7429B-3879-401E-9106-2CCD9A44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76BD8B-E66A-4EC9-A6D1-851B7652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7A7A69-8690-41F7-BA69-D395FC88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45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5F0E27-177F-4923-9DE1-9F1CE7D6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73F771-7CC1-4903-B67C-BF3CA9F7F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6ABEF1-D52D-4270-8D88-2123262CF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E16C1B-74A4-457D-9363-266AB123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73196C-35C7-4955-A80F-7292B7B7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B3326E4-F724-4745-96BC-4E2702AC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47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3C3CC6-E8A2-4B7A-BFD0-547A5FB1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460F8A-757A-4238-89C2-3B0F2F31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ED688D8-FA1B-4A1B-BD47-6A087220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D2E25DD-F77E-4683-AA0E-1225077A2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C91996A-99FD-419F-B55C-27ECFC9C1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C6DAFAA-7C86-44F4-82E3-3FF7F60F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132D44C-DA4E-418E-B10F-2F95B61E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DE6E03F-228E-4DC8-9BA3-720B5CAC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178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AD2E78-2E07-4359-96CA-3D342337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59BD60C-0F3C-4C9D-9E1F-8A69901A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9E9C15-F058-40FC-A6DB-6B71DAA3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C5BF654-C31B-4314-B4B2-11F60848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78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B601204-5466-4C7A-9E1E-DE0D3896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AAB2665-711E-4273-9488-10502383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BD8CEE-1C6A-4372-B3B2-F0DF5B9D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276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60FF2D-A943-4735-84FC-4E119015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974DC9-8831-4930-94E6-BA035BCB5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A924E64-33F2-441E-AE03-CAD2B8036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253ADA7-B87A-4D4C-8608-B695CA55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4F5A58-9DD8-46BC-AF23-A5B5911F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7D83F36-6DFA-42F1-9A4C-F03ED8EC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7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EEE8FD-1FA3-4085-A05A-E9E77380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103F50-9B08-439A-A944-EB4365FF4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CA5E06-20AF-450C-BA20-E8161CB8D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2B780B1-5CB1-442E-9287-97FD9638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0404A50-D893-4918-9B01-565E931B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AC110D-0CC5-4F84-8F20-05016870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78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95B5AC7-0794-4CB4-8404-56C4E1E3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6AD6AC-CA55-496C-B715-5257B0175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C3323B-09F1-4F9E-BBF7-96EDC5B72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9F269-9F72-403E-9D6F-AEC2C215EE95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63244E-0E5D-4034-9C99-36CC7BB5A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3F45A3-6487-4AB6-9971-D932B6C90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16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F11443C2-0739-5414-FB92-DBE8448BA90D}"/>
              </a:ext>
            </a:extLst>
          </p:cNvPr>
          <p:cNvSpPr txBox="1"/>
          <p:nvPr/>
        </p:nvSpPr>
        <p:spPr>
          <a:xfrm>
            <a:off x="447869" y="58847"/>
            <a:ext cx="11604431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600" b="1" dirty="0">
                <a:solidFill>
                  <a:srgbClr val="FF0000"/>
                </a:solidFill>
              </a:rPr>
              <a:t>Til læreren</a:t>
            </a:r>
            <a:br>
              <a:rPr lang="nb-NO" sz="2000" dirty="0">
                <a:solidFill>
                  <a:srgbClr val="FF0000"/>
                </a:solidFill>
              </a:rPr>
            </a:br>
            <a:br>
              <a:rPr lang="nb-NO" dirty="0">
                <a:solidFill>
                  <a:srgbClr val="FF0000"/>
                </a:solidFill>
              </a:rPr>
            </a:br>
            <a:r>
              <a:rPr lang="nb-NO" sz="2000" b="1" dirty="0">
                <a:solidFill>
                  <a:srgbClr val="FF0000"/>
                </a:solidFill>
              </a:rPr>
              <a:t>Tidsbruk: </a:t>
            </a:r>
            <a:r>
              <a:rPr lang="nb-NO" sz="2000" dirty="0">
                <a:solidFill>
                  <a:srgbClr val="FF0000"/>
                </a:solidFill>
              </a:rPr>
              <a:t>60 minutter + kortsvaroppgave. Du vurderer best selv hvor lang tid dine elever trenger til kortsvaroppgaven, og om den skal vurderes eller ikke. Presentasjonen kan gjerne deles i to, og del to kan begynne ved bilde 16. Se ellers veiledningen i lærerkommentarene under hvert enkelt lysbilde.</a:t>
            </a:r>
            <a:br>
              <a:rPr lang="nb-NO" sz="2000" dirty="0">
                <a:solidFill>
                  <a:srgbClr val="FF0000"/>
                </a:solidFill>
              </a:rPr>
            </a:br>
            <a:br>
              <a:rPr lang="nb-NO" sz="2000" dirty="0">
                <a:solidFill>
                  <a:srgbClr val="FF0000"/>
                </a:solidFill>
              </a:rPr>
            </a:br>
            <a:r>
              <a:rPr lang="nb-NO" sz="2000" b="1" dirty="0">
                <a:solidFill>
                  <a:srgbClr val="FF0000"/>
                </a:solidFill>
              </a:rPr>
              <a:t>Kompetansemål: </a:t>
            </a:r>
            <a:r>
              <a:rPr lang="nb-NO" sz="2000" dirty="0">
                <a:solidFill>
                  <a:srgbClr val="FF0000"/>
                </a:solidFill>
              </a:rPr>
              <a:t>bruke fagspråk til å beskrive særtrekk ved norsk sammenlignet med svensk, dansk og norrønt</a:t>
            </a:r>
            <a:br>
              <a:rPr lang="nb-NO" sz="2000" dirty="0">
                <a:solidFill>
                  <a:srgbClr val="FF0000"/>
                </a:solidFill>
              </a:rPr>
            </a:br>
            <a:br>
              <a:rPr lang="nb-NO" sz="2000" dirty="0">
                <a:solidFill>
                  <a:srgbClr val="FF0000"/>
                </a:solidFill>
              </a:rPr>
            </a:br>
            <a:r>
              <a:rPr lang="nb-NO" sz="2000" b="1" dirty="0">
                <a:solidFill>
                  <a:srgbClr val="FF0000"/>
                </a:solidFill>
              </a:rPr>
              <a:t>Hva + hvordan:</a:t>
            </a:r>
            <a:endParaRPr lang="nb-NO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FF0000"/>
                </a:solidFill>
              </a:rPr>
              <a:t>gjennomgang av kapittel 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FF0000"/>
                </a:solidFill>
              </a:rPr>
              <a:t>gjennomgang av noen språklige trekk for å vise utviklingen fra norrønt mot moderne norsk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FF0000"/>
                </a:solidFill>
              </a:rPr>
              <a:t>opplegg til hvordan de tre skandinaviske språkene ble mer ulike, og noen språklige trekk som skiller dem i dag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FF0000"/>
                </a:solidFill>
              </a:rPr>
              <a:t>lysbilder underveis der elevene bes om å notere for seg selv. Det er lagt inn lysbilder der det passer å ta en liten noteringspause.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FF0000"/>
                </a:solidFill>
              </a:rPr>
              <a:t>kortsvarsoppgave til slutt, der elevene skal forklare forskjellene mellom norsk, svensk og dansk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FF0000"/>
                </a:solidFill>
              </a:rPr>
              <a:t>Det er animasjoner i de fleste bildene – vurder hvor lang tid du mener hvert punkt skal ta. </a:t>
            </a:r>
          </a:p>
          <a:p>
            <a:endParaRPr lang="nb-NO" sz="2000" dirty="0">
              <a:solidFill>
                <a:srgbClr val="FF0000"/>
              </a:solidFill>
            </a:endParaRPr>
          </a:p>
          <a:p>
            <a:r>
              <a:rPr lang="nb-NO" sz="2000" dirty="0">
                <a:solidFill>
                  <a:srgbClr val="FF0000"/>
                </a:solidFill>
              </a:rPr>
              <a:t>Dette er rettighetsbelagt materiale. Takk for at du </a:t>
            </a:r>
            <a:r>
              <a:rPr lang="nb-NO" sz="2000" b="1" dirty="0">
                <a:solidFill>
                  <a:srgbClr val="FF0000"/>
                </a:solidFill>
              </a:rPr>
              <a:t>IKKE</a:t>
            </a:r>
            <a:r>
              <a:rPr lang="nb-NO" sz="2000" dirty="0">
                <a:solidFill>
                  <a:srgbClr val="FF0000"/>
                </a:solidFill>
              </a:rPr>
              <a:t> videresender </a:t>
            </a:r>
            <a:r>
              <a:rPr lang="nb-NO" sz="2000" dirty="0" err="1">
                <a:solidFill>
                  <a:srgbClr val="FF0000"/>
                </a:solidFill>
              </a:rPr>
              <a:t>PPT’en</a:t>
            </a:r>
            <a:r>
              <a:rPr lang="nb-NO" sz="2000" dirty="0">
                <a:solidFill>
                  <a:srgbClr val="FF0000"/>
                </a:solidFill>
              </a:rPr>
              <a:t> til lærere som ikke bruker </a:t>
            </a:r>
            <a:r>
              <a:rPr lang="nb-NO" sz="2000" i="1" dirty="0">
                <a:solidFill>
                  <a:srgbClr val="FF0000"/>
                </a:solidFill>
              </a:rPr>
              <a:t>Intertekst</a:t>
            </a:r>
            <a:r>
              <a:rPr lang="nb-NO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390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ED21E7-A8D2-458F-B0CC-8A9E815C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Mot en fastere ordstilling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3A00A7-FB75-49DF-A305-FA674FA82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029"/>
            <a:ext cx="6812598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Etter hvert ble ordstillingen fastere.</a:t>
            </a:r>
          </a:p>
          <a:p>
            <a:r>
              <a:rPr lang="nb-NO" dirty="0"/>
              <a:t>Da ble kasusene ikke nødvendige lenger, for </a:t>
            </a:r>
            <a:r>
              <a:rPr lang="nb-NO" i="1" dirty="0"/>
              <a:t>plasseringen i setningen </a:t>
            </a:r>
            <a:r>
              <a:rPr lang="nb-NO" dirty="0"/>
              <a:t>viste funksjonen.</a:t>
            </a:r>
          </a:p>
          <a:p>
            <a:r>
              <a:rPr lang="nb-NO" dirty="0"/>
              <a:t>Men: I dag har vi kasus i pronomen: </a:t>
            </a:r>
          </a:p>
          <a:p>
            <a:pPr lvl="1"/>
            <a:r>
              <a:rPr lang="nb-NO" b="1" dirty="0">
                <a:solidFill>
                  <a:srgbClr val="4E7988"/>
                </a:solidFill>
              </a:rPr>
              <a:t>Jeg</a:t>
            </a:r>
            <a:r>
              <a:rPr lang="nb-NO" dirty="0"/>
              <a:t> liker </a:t>
            </a:r>
            <a:r>
              <a:rPr lang="nb-NO" b="1" dirty="0">
                <a:solidFill>
                  <a:srgbClr val="7030A0"/>
                </a:solidFill>
              </a:rPr>
              <a:t>deg</a:t>
            </a:r>
            <a:r>
              <a:rPr lang="nb-NO" dirty="0"/>
              <a:t>. </a:t>
            </a:r>
          </a:p>
          <a:p>
            <a:pPr lvl="1"/>
            <a:r>
              <a:rPr lang="nb-NO" b="1" dirty="0">
                <a:solidFill>
                  <a:srgbClr val="4E7988"/>
                </a:solidFill>
              </a:rPr>
              <a:t>Du</a:t>
            </a:r>
            <a:r>
              <a:rPr lang="nb-NO" dirty="0"/>
              <a:t> liker </a:t>
            </a:r>
            <a:r>
              <a:rPr lang="nb-NO" b="1" dirty="0">
                <a:solidFill>
                  <a:srgbClr val="7030A0"/>
                </a:solidFill>
              </a:rPr>
              <a:t>meg</a:t>
            </a:r>
            <a:r>
              <a:rPr lang="nb-NO" dirty="0"/>
              <a:t>. </a:t>
            </a:r>
          </a:p>
          <a:p>
            <a:pPr lvl="1"/>
            <a:r>
              <a:rPr lang="nb-NO" dirty="0"/>
              <a:t>Vi kaller </a:t>
            </a:r>
            <a:r>
              <a:rPr lang="nb-NO" i="1" dirty="0">
                <a:solidFill>
                  <a:srgbClr val="496E73"/>
                </a:solidFill>
              </a:rPr>
              <a:t>jeg</a:t>
            </a:r>
            <a:r>
              <a:rPr lang="nb-NO" dirty="0"/>
              <a:t> og </a:t>
            </a:r>
            <a:r>
              <a:rPr lang="nb-NO" i="1" dirty="0">
                <a:solidFill>
                  <a:srgbClr val="4E7988"/>
                </a:solidFill>
              </a:rPr>
              <a:t>du</a:t>
            </a:r>
            <a:r>
              <a:rPr lang="nb-NO" dirty="0"/>
              <a:t> for subjektsform, mens </a:t>
            </a:r>
            <a:r>
              <a:rPr lang="nb-NO" i="1" dirty="0">
                <a:solidFill>
                  <a:srgbClr val="7030A0"/>
                </a:solidFill>
              </a:rPr>
              <a:t>deg</a:t>
            </a:r>
            <a:r>
              <a:rPr lang="nb-NO" dirty="0"/>
              <a:t> og </a:t>
            </a:r>
            <a:r>
              <a:rPr lang="nb-NO" i="1" dirty="0">
                <a:solidFill>
                  <a:srgbClr val="7030A0"/>
                </a:solidFill>
              </a:rPr>
              <a:t>meg</a:t>
            </a:r>
            <a:r>
              <a:rPr lang="nb-NO" dirty="0"/>
              <a:t> er objektsform. </a:t>
            </a:r>
          </a:p>
          <a:p>
            <a:pPr lvl="1"/>
            <a:r>
              <a:rPr lang="nb-NO" dirty="0"/>
              <a:t>I stedet for subjektsform kunne vi brukt </a:t>
            </a:r>
            <a:r>
              <a:rPr lang="nb-NO" i="1" dirty="0">
                <a:solidFill>
                  <a:srgbClr val="7030A0"/>
                </a:solidFill>
              </a:rPr>
              <a:t>nominativ</a:t>
            </a:r>
            <a:r>
              <a:rPr lang="nb-NO" i="1" dirty="0"/>
              <a:t>, og </a:t>
            </a:r>
            <a:r>
              <a:rPr lang="nb-NO" dirty="0"/>
              <a:t>i stedet for objektsform kunne vi brukt </a:t>
            </a:r>
            <a:r>
              <a:rPr lang="nb-NO" i="1" dirty="0">
                <a:solidFill>
                  <a:srgbClr val="4E7988"/>
                </a:solidFill>
              </a:rPr>
              <a:t>akkusativ </a:t>
            </a:r>
            <a:r>
              <a:rPr lang="nb-NO" dirty="0">
                <a:solidFill>
                  <a:srgbClr val="4E7988"/>
                </a:solidFill>
              </a:rPr>
              <a:t>/</a:t>
            </a:r>
            <a:r>
              <a:rPr lang="nb-NO" i="1" dirty="0">
                <a:solidFill>
                  <a:srgbClr val="4E7988"/>
                </a:solidFill>
              </a:rPr>
              <a:t> dativ</a:t>
            </a:r>
            <a:r>
              <a:rPr lang="nb-NO" i="1" dirty="0"/>
              <a:t>. </a:t>
            </a:r>
            <a:endParaRPr lang="nb-NO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2983B59-66EF-478D-9BC5-BFC7DB497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A2366D0-C674-00C0-EA5C-B7022DDF0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798" y="0"/>
            <a:ext cx="4541202" cy="64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4DD02-A451-FF90-C0C3-CBCBEBD1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5FEE90A-9C8C-2DA1-8C27-726EA0F0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B15C929E-DEE0-9046-3372-7D44FC5D66DE}"/>
              </a:ext>
            </a:extLst>
          </p:cNvPr>
          <p:cNvSpPr/>
          <p:nvPr/>
        </p:nvSpPr>
        <p:spPr>
          <a:xfrm>
            <a:off x="3005751" y="1376127"/>
            <a:ext cx="5866646" cy="3413156"/>
          </a:xfrm>
          <a:prstGeom prst="roundRect">
            <a:avLst/>
          </a:prstGeom>
          <a:solidFill>
            <a:srgbClr val="737E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Oppsummer det du har lært så langt.</a:t>
            </a:r>
          </a:p>
        </p:txBody>
      </p:sp>
    </p:spTree>
    <p:extLst>
      <p:ext uri="{BB962C8B-B14F-4D97-AF65-F5344CB8AC3E}">
        <p14:creationId xmlns:p14="http://schemas.microsoft.com/office/powerpoint/2010/main" val="114527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644F9-B952-0D53-47D3-D2AAFF6EB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7AD46D-BF3A-EFFA-00C0-9F50C442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Enklere verbbøying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40A831-14E2-1F39-6641-728BA0C1C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norrønt ble verbet bøyd etter subjektet, slik vi også gjør på tysk, spansk, fransk og engelsk. Dette kalles samsvarsbøying:</a:t>
            </a:r>
          </a:p>
          <a:p>
            <a:pPr lvl="1"/>
            <a:r>
              <a:rPr lang="nb-NO" dirty="0"/>
              <a:t>I </a:t>
            </a:r>
            <a:r>
              <a:rPr lang="nb-NO" b="1" dirty="0"/>
              <a:t>am</a:t>
            </a:r>
            <a:r>
              <a:rPr lang="nb-NO" dirty="0"/>
              <a:t>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b="1" dirty="0" err="1"/>
              <a:t>are</a:t>
            </a:r>
            <a:r>
              <a:rPr lang="nb-NO" dirty="0"/>
              <a:t>, </a:t>
            </a:r>
            <a:r>
              <a:rPr lang="nb-NO" dirty="0" err="1"/>
              <a:t>she</a:t>
            </a:r>
            <a:r>
              <a:rPr lang="nb-NO" dirty="0"/>
              <a:t> </a:t>
            </a:r>
            <a:r>
              <a:rPr lang="nb-NO" b="1" dirty="0"/>
              <a:t>is</a:t>
            </a:r>
            <a:r>
              <a:rPr lang="nb-NO" dirty="0"/>
              <a:t>. </a:t>
            </a:r>
          </a:p>
          <a:p>
            <a:pPr lvl="1"/>
            <a:r>
              <a:rPr lang="nb-NO" dirty="0"/>
              <a:t>Verbet er det samme, nemlig </a:t>
            </a:r>
            <a:r>
              <a:rPr lang="nb-NO" b="1" dirty="0"/>
              <a:t>to be</a:t>
            </a:r>
            <a:r>
              <a:rPr lang="nb-NO" dirty="0"/>
              <a:t>, men formen er avhengig av subjektet.</a:t>
            </a:r>
          </a:p>
          <a:p>
            <a:endParaRPr lang="nb-NO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6102490-156D-8DEE-BD69-4E3B93C1A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7EAE067-0FF2-0C20-0942-792F52BD1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393752"/>
              </p:ext>
            </p:extLst>
          </p:nvPr>
        </p:nvGraphicFramePr>
        <p:xfrm>
          <a:off x="2606565" y="4031981"/>
          <a:ext cx="7020912" cy="180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304">
                  <a:extLst>
                    <a:ext uri="{9D8B030D-6E8A-4147-A177-3AD203B41FA5}">
                      <a16:colId xmlns:a16="http://schemas.microsoft.com/office/drawing/2014/main" val="1464783492"/>
                    </a:ext>
                  </a:extLst>
                </a:gridCol>
                <a:gridCol w="2340304">
                  <a:extLst>
                    <a:ext uri="{9D8B030D-6E8A-4147-A177-3AD203B41FA5}">
                      <a16:colId xmlns:a16="http://schemas.microsoft.com/office/drawing/2014/main" val="658659188"/>
                    </a:ext>
                  </a:extLst>
                </a:gridCol>
                <a:gridCol w="2340304">
                  <a:extLst>
                    <a:ext uri="{9D8B030D-6E8A-4147-A177-3AD203B41FA5}">
                      <a16:colId xmlns:a16="http://schemas.microsoft.com/office/drawing/2014/main" val="1344211037"/>
                    </a:ext>
                  </a:extLst>
                </a:gridCol>
              </a:tblGrid>
              <a:tr h="450315">
                <a:tc>
                  <a:txBody>
                    <a:bodyPr/>
                    <a:lstStyle/>
                    <a:p>
                      <a:r>
                        <a:rPr lang="nb-NO" dirty="0"/>
                        <a:t>Norsk</a:t>
                      </a:r>
                    </a:p>
                  </a:txBody>
                  <a:tcPr>
                    <a:solidFill>
                      <a:srgbClr val="9C6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Engelsk </a:t>
                      </a:r>
                    </a:p>
                  </a:txBody>
                  <a:tcPr>
                    <a:solidFill>
                      <a:srgbClr val="9C6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Norrønt </a:t>
                      </a:r>
                    </a:p>
                  </a:txBody>
                  <a:tcPr>
                    <a:solidFill>
                      <a:srgbClr val="9C6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986783"/>
                  </a:ext>
                </a:extLst>
              </a:tr>
              <a:tr h="450315">
                <a:tc>
                  <a:txBody>
                    <a:bodyPr/>
                    <a:lstStyle/>
                    <a:p>
                      <a:r>
                        <a:rPr lang="nb-NO" dirty="0"/>
                        <a:t>Jeg/ </a:t>
                      </a:r>
                      <a:r>
                        <a:rPr lang="nb-NO" dirty="0" err="1"/>
                        <a:t>eg</a:t>
                      </a:r>
                      <a:r>
                        <a:rPr lang="nb-NO" dirty="0"/>
                        <a:t> </a:t>
                      </a:r>
                      <a:r>
                        <a:rPr lang="nb-NO" b="1" dirty="0"/>
                        <a:t>er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 am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Ek </a:t>
                      </a:r>
                      <a:r>
                        <a:rPr lang="nb-NO" b="1" dirty="0"/>
                        <a:t>em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50553"/>
                  </a:ext>
                </a:extLst>
              </a:tr>
              <a:tr h="450315">
                <a:tc>
                  <a:txBody>
                    <a:bodyPr/>
                    <a:lstStyle/>
                    <a:p>
                      <a:r>
                        <a:rPr lang="nb-NO" dirty="0"/>
                        <a:t>Du </a:t>
                      </a:r>
                      <a:r>
                        <a:rPr lang="nb-NO" b="1" dirty="0"/>
                        <a:t>er 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You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are</a:t>
                      </a:r>
                      <a:endParaRPr lang="nb-NO" dirty="0"/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Þu</a:t>
                      </a:r>
                      <a:r>
                        <a:rPr lang="nb-NO" dirty="0"/>
                        <a:t> </a:t>
                      </a:r>
                      <a:r>
                        <a:rPr lang="nb-NO" b="1" dirty="0"/>
                        <a:t>ert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32349"/>
                  </a:ext>
                </a:extLst>
              </a:tr>
              <a:tr h="450315">
                <a:tc>
                  <a:txBody>
                    <a:bodyPr/>
                    <a:lstStyle/>
                    <a:p>
                      <a:r>
                        <a:rPr lang="nb-NO" dirty="0"/>
                        <a:t>Hun/ ho </a:t>
                      </a:r>
                      <a:r>
                        <a:rPr lang="nb-NO" b="1" dirty="0"/>
                        <a:t>er 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She</a:t>
                      </a:r>
                      <a:r>
                        <a:rPr lang="nb-NO" dirty="0"/>
                        <a:t> is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Hon </a:t>
                      </a:r>
                      <a:r>
                        <a:rPr lang="nb-NO" b="1" dirty="0"/>
                        <a:t>er</a:t>
                      </a:r>
                      <a:r>
                        <a:rPr lang="nb-NO" dirty="0"/>
                        <a:t> 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11100"/>
                  </a:ext>
                </a:extLst>
              </a:tr>
            </a:tbl>
          </a:graphicData>
        </a:graphic>
      </p:graphicFrame>
      <p:sp>
        <p:nvSpPr>
          <p:cNvPr id="7" name="Snakkeboble: oval 6">
            <a:extLst>
              <a:ext uri="{FF2B5EF4-FFF2-40B4-BE49-F238E27FC236}">
                <a16:creationId xmlns:a16="http://schemas.microsoft.com/office/drawing/2014/main" id="{C64DBD6D-7065-56A1-4EEC-B1ED22744506}"/>
              </a:ext>
            </a:extLst>
          </p:cNvPr>
          <p:cNvSpPr/>
          <p:nvPr/>
        </p:nvSpPr>
        <p:spPr>
          <a:xfrm>
            <a:off x="84085" y="4175292"/>
            <a:ext cx="1923393" cy="1534510"/>
          </a:xfrm>
          <a:prstGeom prst="wedgeEllipseCallout">
            <a:avLst>
              <a:gd name="adj1" fmla="val 98292"/>
              <a:gd name="adj2" fmla="val -7363"/>
            </a:avLst>
          </a:prstGeom>
          <a:solidFill>
            <a:srgbClr val="737E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Verbet er </a:t>
            </a:r>
            <a:r>
              <a:rPr lang="nb-NO" b="1" dirty="0"/>
              <a:t>likt</a:t>
            </a:r>
          </a:p>
        </p:txBody>
      </p:sp>
      <p:sp>
        <p:nvSpPr>
          <p:cNvPr id="8" name="Snakkeboble: oval 7">
            <a:extLst>
              <a:ext uri="{FF2B5EF4-FFF2-40B4-BE49-F238E27FC236}">
                <a16:creationId xmlns:a16="http://schemas.microsoft.com/office/drawing/2014/main" id="{40685732-5806-494D-06CC-9B4343AFBA74}"/>
              </a:ext>
            </a:extLst>
          </p:cNvPr>
          <p:cNvSpPr/>
          <p:nvPr/>
        </p:nvSpPr>
        <p:spPr>
          <a:xfrm>
            <a:off x="10029494" y="4175292"/>
            <a:ext cx="1923393" cy="1534510"/>
          </a:xfrm>
          <a:prstGeom prst="wedgeEllipseCallout">
            <a:avLst>
              <a:gd name="adj1" fmla="val -151569"/>
              <a:gd name="adj2" fmla="val -18071"/>
            </a:avLst>
          </a:prstGeom>
          <a:solidFill>
            <a:srgbClr val="4E79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Verbet er </a:t>
            </a:r>
            <a:r>
              <a:rPr lang="nb-NO" b="1" dirty="0"/>
              <a:t>ulikt</a:t>
            </a:r>
          </a:p>
        </p:txBody>
      </p:sp>
    </p:spTree>
    <p:extLst>
      <p:ext uri="{BB962C8B-B14F-4D97-AF65-F5344CB8AC3E}">
        <p14:creationId xmlns:p14="http://schemas.microsoft.com/office/powerpoint/2010/main" val="99545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0A9C7-7ACA-D80F-3966-EA47A113B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C6F85E7-4B1C-0DF5-6790-75A647BE6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673" y="1401417"/>
            <a:ext cx="2973355" cy="462356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DF5F81A-ED68-B6D3-C32F-9696EE0B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70" y="-82053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Samsvarsbøying blir overflødig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6E63AC-5DFB-0035-0042-9A31F5CB1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70" y="1318665"/>
            <a:ext cx="7804087" cy="4773676"/>
          </a:xfrm>
        </p:spPr>
        <p:txBody>
          <a:bodyPr>
            <a:normAutofit/>
          </a:bodyPr>
          <a:lstStyle/>
          <a:p>
            <a:r>
              <a:rPr lang="nb-NO" sz="2400" dirty="0"/>
              <a:t>Med fastere ordstilling ble samsvarsbøyingen ikke lenger nødvendig.</a:t>
            </a:r>
          </a:p>
          <a:p>
            <a:r>
              <a:rPr lang="nb-NO" sz="2400" dirty="0"/>
              <a:t>Det er regler for hvor subjektet og objektet kan stå i setningen. Vi trenger ikke bøyningsendingen i tillegg.</a:t>
            </a:r>
          </a:p>
          <a:p>
            <a:r>
              <a:rPr lang="nb-NO" sz="2400" dirty="0"/>
              <a:t>Det er derfor litt rart at flere språk fremdeles har samsvarsbøying – men språklig utvikling er ikke alltid logisk.</a:t>
            </a:r>
          </a:p>
          <a:p>
            <a:r>
              <a:rPr lang="nb-NO" sz="2400" dirty="0"/>
              <a:t>I norsk ser vi rester av dette i noen dialekter, f.eks. i (eldre) hallingdialekt: </a:t>
            </a:r>
          </a:p>
          <a:p>
            <a:pPr lvl="1"/>
            <a:r>
              <a:rPr lang="nb-NO" sz="2000" dirty="0"/>
              <a:t>«E </a:t>
            </a:r>
            <a:r>
              <a:rPr lang="nb-NO" sz="2000" dirty="0" err="1"/>
              <a:t>e</a:t>
            </a:r>
            <a:r>
              <a:rPr lang="nb-NO" sz="2000" dirty="0"/>
              <a:t> </a:t>
            </a:r>
            <a:r>
              <a:rPr lang="nb-NO" sz="2000" dirty="0" err="1"/>
              <a:t>frå</a:t>
            </a:r>
            <a:r>
              <a:rPr lang="nb-NO" sz="2000" dirty="0"/>
              <a:t> Hallingdal»</a:t>
            </a:r>
          </a:p>
          <a:p>
            <a:pPr lvl="1"/>
            <a:r>
              <a:rPr lang="nb-NO" sz="2000" dirty="0"/>
              <a:t>«Me </a:t>
            </a:r>
            <a:r>
              <a:rPr lang="nb-NO" sz="2000" dirty="0" err="1"/>
              <a:t>era</a:t>
            </a:r>
            <a:r>
              <a:rPr lang="nb-NO" sz="2000" dirty="0"/>
              <a:t> </a:t>
            </a:r>
            <a:r>
              <a:rPr lang="nb-NO" sz="2000" dirty="0" err="1"/>
              <a:t>frå</a:t>
            </a:r>
            <a:r>
              <a:rPr lang="nb-NO" sz="2000" dirty="0"/>
              <a:t> Hallingdal»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F2BAFB5-B09C-C056-212F-B3F0D0E7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2925AAC-6B6A-5887-F84C-0DCE1C6FEAB5}"/>
              </a:ext>
            </a:extLst>
          </p:cNvPr>
          <p:cNvSpPr txBox="1"/>
          <p:nvPr/>
        </p:nvSpPr>
        <p:spPr>
          <a:xfrm>
            <a:off x="8552674" y="6092341"/>
            <a:ext cx="2973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Islandsk håndskrift fra 1300-tallet</a:t>
            </a:r>
          </a:p>
        </p:txBody>
      </p:sp>
    </p:spTree>
    <p:extLst>
      <p:ext uri="{BB962C8B-B14F-4D97-AF65-F5344CB8AC3E}">
        <p14:creationId xmlns:p14="http://schemas.microsoft.com/office/powerpoint/2010/main" val="90782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47DBD-8985-F9EA-A0FE-53690CA23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A092579-953E-F834-7EA2-AFD84743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2F013F1-E882-F59F-9E23-9818AF66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70" y="-96229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 b="1" dirty="0">
                <a:latin typeface="Calibri "/>
              </a:rPr>
              <a:t>Þ</a:t>
            </a:r>
            <a:r>
              <a:rPr lang="nb-NO" sz="4000" b="1" dirty="0">
                <a:latin typeface="Calibri "/>
              </a:rPr>
              <a:t> og </a:t>
            </a:r>
            <a:r>
              <a:rPr lang="nb-NO" sz="5400" b="1" dirty="0">
                <a:latin typeface="Calibri "/>
              </a:rPr>
              <a:t>đ</a:t>
            </a:r>
            <a:r>
              <a:rPr lang="nb-NO" sz="4000" b="1" dirty="0">
                <a:latin typeface="Calibri "/>
              </a:rPr>
              <a:t> blir borte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EF534D-60FE-7998-DFB5-45F91C9F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477" y="1229334"/>
            <a:ext cx="7612613" cy="5136615"/>
          </a:xfrm>
        </p:spPr>
        <p:txBody>
          <a:bodyPr>
            <a:normAutofit/>
          </a:bodyPr>
          <a:lstStyle/>
          <a:p>
            <a:r>
              <a:rPr lang="nb-NO" sz="2400" b="1" dirty="0"/>
              <a:t>Þ</a:t>
            </a:r>
            <a:r>
              <a:rPr lang="nb-NO" sz="2400" dirty="0"/>
              <a:t> – Denne bokstaven heter «</a:t>
            </a:r>
            <a:r>
              <a:rPr lang="nb-NO" sz="2400" b="1" dirty="0"/>
              <a:t>th</a:t>
            </a:r>
            <a:r>
              <a:rPr lang="nb-NO" sz="2400" dirty="0"/>
              <a:t>orn». </a:t>
            </a:r>
          </a:p>
          <a:p>
            <a:pPr lvl="1"/>
            <a:r>
              <a:rPr lang="nb-NO" sz="2000" dirty="0"/>
              <a:t>en ustemt lyd som i engelsk </a:t>
            </a:r>
            <a:r>
              <a:rPr lang="nb-NO" sz="2000" b="1" i="1" dirty="0" err="1"/>
              <a:t>th</a:t>
            </a:r>
            <a:r>
              <a:rPr lang="nb-NO" sz="2000" i="1" dirty="0" err="1"/>
              <a:t>ink</a:t>
            </a:r>
            <a:endParaRPr lang="nb-NO" sz="2000" i="1" dirty="0"/>
          </a:p>
          <a:p>
            <a:r>
              <a:rPr lang="nb-NO" sz="2400" b="1" dirty="0"/>
              <a:t>đ</a:t>
            </a:r>
            <a:r>
              <a:rPr lang="nb-NO" sz="2400" dirty="0"/>
              <a:t> – Denne bokstaven heter «edd/</a:t>
            </a:r>
            <a:r>
              <a:rPr lang="nb-NO" sz="2400" dirty="0" err="1"/>
              <a:t>eth</a:t>
            </a:r>
            <a:r>
              <a:rPr lang="nb-NO" sz="2400" dirty="0"/>
              <a:t>».</a:t>
            </a:r>
          </a:p>
          <a:p>
            <a:pPr lvl="1"/>
            <a:r>
              <a:rPr lang="nb-NO" sz="2000" dirty="0"/>
              <a:t>en stemt lyd som i engelsk </a:t>
            </a:r>
            <a:r>
              <a:rPr lang="nb-NO" sz="2000" b="1" i="1" dirty="0" err="1"/>
              <a:t>th</a:t>
            </a:r>
            <a:r>
              <a:rPr lang="nb-NO" sz="2000" i="1" dirty="0" err="1"/>
              <a:t>is</a:t>
            </a:r>
            <a:endParaRPr lang="nb-NO" sz="2000" i="1" dirty="0"/>
          </a:p>
          <a:p>
            <a:r>
              <a:rPr lang="nb-NO" sz="2400" dirty="0"/>
              <a:t>Disse lydene har blitt til </a:t>
            </a:r>
            <a:r>
              <a:rPr lang="nb-NO" sz="2400" b="1" dirty="0"/>
              <a:t>d</a:t>
            </a:r>
            <a:r>
              <a:rPr lang="nb-NO" sz="2400" dirty="0"/>
              <a:t> eller </a:t>
            </a:r>
            <a:r>
              <a:rPr lang="nb-NO" sz="2400" b="1" dirty="0"/>
              <a:t>t</a:t>
            </a:r>
            <a:r>
              <a:rPr lang="nb-NO" sz="2400" dirty="0"/>
              <a:t> i dansk, svensk og norsk: </a:t>
            </a:r>
          </a:p>
          <a:p>
            <a:pPr lvl="1"/>
            <a:r>
              <a:rPr lang="nb-NO" sz="2000" b="1" dirty="0" err="1"/>
              <a:t>Þ</a:t>
            </a:r>
            <a:r>
              <a:rPr lang="nb-NO" sz="2000" dirty="0" err="1"/>
              <a:t>orstein</a:t>
            </a:r>
            <a:r>
              <a:rPr lang="nb-NO" sz="2000" dirty="0"/>
              <a:t> </a:t>
            </a:r>
            <a:r>
              <a:rPr lang="nb-NO" sz="2000" dirty="0">
                <a:sym typeface="Wingdings" panose="05000000000000000000" pitchFamily="2" charset="2"/>
              </a:rPr>
              <a:t> </a:t>
            </a:r>
            <a:r>
              <a:rPr lang="nb-NO" sz="2000" b="1" dirty="0">
                <a:sym typeface="Wingdings" panose="05000000000000000000" pitchFamily="2" charset="2"/>
              </a:rPr>
              <a:t>T</a:t>
            </a:r>
            <a:r>
              <a:rPr lang="nb-NO" sz="2000" dirty="0">
                <a:sym typeface="Wingdings" panose="05000000000000000000" pitchFamily="2" charset="2"/>
              </a:rPr>
              <a:t>orstein</a:t>
            </a:r>
          </a:p>
          <a:p>
            <a:pPr lvl="1"/>
            <a:r>
              <a:rPr lang="nb-NO" sz="2000" b="1" dirty="0" err="1"/>
              <a:t>Þ</a:t>
            </a:r>
            <a:r>
              <a:rPr lang="nb-NO" sz="2000" dirty="0" err="1"/>
              <a:t>á</a:t>
            </a:r>
            <a:r>
              <a:rPr lang="nb-NO" sz="2000" dirty="0"/>
              <a:t> </a:t>
            </a:r>
            <a:r>
              <a:rPr lang="nb-NO" sz="2000" dirty="0">
                <a:sym typeface="Wingdings" panose="05000000000000000000" pitchFamily="2" charset="2"/>
              </a:rPr>
              <a:t> </a:t>
            </a:r>
            <a:r>
              <a:rPr lang="nb-NO" sz="2000" b="1" dirty="0">
                <a:sym typeface="Wingdings" panose="05000000000000000000" pitchFamily="2" charset="2"/>
              </a:rPr>
              <a:t>d</a:t>
            </a:r>
            <a:r>
              <a:rPr lang="nb-NO" sz="2000" dirty="0">
                <a:sym typeface="Wingdings" panose="05000000000000000000" pitchFamily="2" charset="2"/>
              </a:rPr>
              <a:t>a/</a:t>
            </a:r>
            <a:r>
              <a:rPr lang="nb-NO" sz="2000" b="1" dirty="0">
                <a:sym typeface="Wingdings" panose="05000000000000000000" pitchFamily="2" charset="2"/>
              </a:rPr>
              <a:t>d</a:t>
            </a:r>
            <a:r>
              <a:rPr lang="nb-NO" sz="2000" dirty="0">
                <a:sym typeface="Wingdings" panose="05000000000000000000" pitchFamily="2" charset="2"/>
              </a:rPr>
              <a:t>å</a:t>
            </a:r>
          </a:p>
          <a:p>
            <a:pPr lvl="1"/>
            <a:r>
              <a:rPr lang="nb-NO" sz="2000" dirty="0" err="1">
                <a:sym typeface="Wingdings" panose="05000000000000000000" pitchFamily="2" charset="2"/>
              </a:rPr>
              <a:t>Hef</a:t>
            </a:r>
            <a:r>
              <a:rPr lang="nb-NO" sz="2000" b="1" dirty="0" err="1"/>
              <a:t>đ</a:t>
            </a:r>
            <a:r>
              <a:rPr lang="nb-NO" sz="2000" dirty="0" err="1"/>
              <a:t>i</a:t>
            </a:r>
            <a:r>
              <a:rPr lang="nb-NO" sz="2000" dirty="0"/>
              <a:t> </a:t>
            </a:r>
            <a:r>
              <a:rPr lang="nb-NO" sz="2000" dirty="0">
                <a:sym typeface="Wingdings" panose="05000000000000000000" pitchFamily="2" charset="2"/>
              </a:rPr>
              <a:t> ha</a:t>
            </a:r>
            <a:r>
              <a:rPr lang="nb-NO" sz="2000" b="1" dirty="0">
                <a:sym typeface="Wingdings" panose="05000000000000000000" pitchFamily="2" charset="2"/>
              </a:rPr>
              <a:t>dd</a:t>
            </a:r>
            <a:r>
              <a:rPr lang="nb-NO" sz="2000" dirty="0">
                <a:sym typeface="Wingdings" panose="05000000000000000000" pitchFamily="2" charset="2"/>
              </a:rPr>
              <a:t>e («</a:t>
            </a:r>
            <a:r>
              <a:rPr lang="nb-NO" sz="2000" dirty="0" err="1">
                <a:sym typeface="Wingdings" panose="05000000000000000000" pitchFamily="2" charset="2"/>
              </a:rPr>
              <a:t>havde</a:t>
            </a:r>
            <a:r>
              <a:rPr lang="nb-NO" sz="2000" dirty="0">
                <a:sym typeface="Wingdings" panose="05000000000000000000" pitchFamily="2" charset="2"/>
              </a:rPr>
              <a:t>» på dansk viser det norrøne opphavet tydeligere)</a:t>
            </a:r>
            <a:endParaRPr lang="nb-NO" sz="2000" dirty="0"/>
          </a:p>
          <a:p>
            <a:r>
              <a:rPr lang="nb-NO" sz="2400" dirty="0"/>
              <a:t>Disse lydene finnes fremdeles i </a:t>
            </a:r>
            <a:r>
              <a:rPr lang="nb-NO" sz="2400" b="1" dirty="0"/>
              <a:t>engelsk</a:t>
            </a:r>
            <a:r>
              <a:rPr lang="nb-NO" sz="2400" dirty="0"/>
              <a:t>. </a:t>
            </a:r>
          </a:p>
          <a:p>
            <a:pPr lvl="1"/>
            <a:r>
              <a:rPr lang="nb-NO" sz="2000" dirty="0"/>
              <a:t>Husk at deler av Storbritannia ble kontrollert av dansker og nordmenn i norrøn tid.</a:t>
            </a:r>
          </a:p>
          <a:p>
            <a:pPr lvl="1"/>
            <a:r>
              <a:rPr lang="nb-NO" sz="2000" dirty="0"/>
              <a:t>Landet ble kalt «Danelagen».</a:t>
            </a:r>
          </a:p>
          <a:p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2A5E70B-14C8-D25A-6253-61E665270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0" r="-13150"/>
          <a:stretch/>
        </p:blipFill>
        <p:spPr>
          <a:xfrm>
            <a:off x="9088600" y="1330860"/>
            <a:ext cx="2918164" cy="43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2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5F6DD-049D-9D65-9231-EA4D6E2DE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C6EBD40-26A7-E152-94AC-41E8631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4853024C-2006-2A95-8985-079964909B98}"/>
              </a:ext>
            </a:extLst>
          </p:cNvPr>
          <p:cNvSpPr/>
          <p:nvPr/>
        </p:nvSpPr>
        <p:spPr>
          <a:xfrm>
            <a:off x="3005751" y="1376127"/>
            <a:ext cx="5866646" cy="3413156"/>
          </a:xfrm>
          <a:prstGeom prst="roundRect">
            <a:avLst/>
          </a:prstGeom>
          <a:solidFill>
            <a:srgbClr val="737E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Oppsummer det du har lært så langt.</a:t>
            </a:r>
          </a:p>
        </p:txBody>
      </p:sp>
    </p:spTree>
    <p:extLst>
      <p:ext uri="{BB962C8B-B14F-4D97-AF65-F5344CB8AC3E}">
        <p14:creationId xmlns:p14="http://schemas.microsoft.com/office/powerpoint/2010/main" val="266077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B7F9B-4A16-F8F2-D430-074277D79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714751-8626-AE4A-4147-DE0AF3B9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Kort summeoppgave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FF2B43-A1D7-7718-C7C2-C2FCF5B5B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Forstår du svensk og dansk? Diskuter hvilke forskjeller dere har lagt merke til mellom de nordiske språkene.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5C44AD3-CBF9-312D-5236-15140F6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F5D26EA-BF33-A59B-1DF1-260AAB90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203" y="4001294"/>
            <a:ext cx="3646380" cy="12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3AA30-72F3-D242-3290-615AFA0C4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9F2FA31-E0B8-1D89-4E08-C55E893C78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489" t="1865"/>
          <a:stretch/>
        </p:blipFill>
        <p:spPr>
          <a:xfrm>
            <a:off x="6736702" y="3319433"/>
            <a:ext cx="4895462" cy="25968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6942693-096B-1FDA-BEDF-76886C31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2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De skandinaviske språkene blir mer ulike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EC8635-FFAB-4886-7B96-44C666F97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2" y="1690688"/>
            <a:ext cx="11011678" cy="4351338"/>
          </a:xfrm>
        </p:spPr>
        <p:txBody>
          <a:bodyPr/>
          <a:lstStyle/>
          <a:p>
            <a:r>
              <a:rPr lang="nb-NO" dirty="0"/>
              <a:t>Nå skal vi se på noen utviklingstrekk som gjør språkene mer ulike: </a:t>
            </a:r>
          </a:p>
          <a:p>
            <a:pPr lvl="1"/>
            <a:r>
              <a:rPr lang="nb-NO" dirty="0"/>
              <a:t>bryting </a:t>
            </a:r>
          </a:p>
          <a:p>
            <a:pPr lvl="1"/>
            <a:r>
              <a:rPr lang="nb-NO" dirty="0"/>
              <a:t>vokalreduksjon </a:t>
            </a:r>
          </a:p>
          <a:p>
            <a:pPr lvl="1"/>
            <a:r>
              <a:rPr lang="nb-NO" dirty="0"/>
              <a:t>utviklingen av h-lyden i spørreordene</a:t>
            </a:r>
          </a:p>
          <a:p>
            <a:pPr lvl="1"/>
            <a:r>
              <a:rPr lang="nb-NO" dirty="0"/>
              <a:t>monoftongering</a:t>
            </a:r>
          </a:p>
          <a:p>
            <a:pPr lvl="1"/>
            <a:r>
              <a:rPr lang="nb-NO" dirty="0"/>
              <a:t>palatalisering av velare lyder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39620B8-E5D3-954D-5DB7-9195C4C1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9D545-5884-DFAB-615E-D065002C1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3F55371-62AF-5E5B-C3E3-9A0263EA0B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683" b="7458"/>
          <a:stretch/>
        </p:blipFill>
        <p:spPr>
          <a:xfrm>
            <a:off x="2837794" y="0"/>
            <a:ext cx="7777655" cy="6467475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5CDB9A3-0B8E-59D8-7CA6-A549F6C48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8474499-AFAA-B7FC-7A22-0E4F31FE3F18}"/>
              </a:ext>
            </a:extLst>
          </p:cNvPr>
          <p:cNvSpPr/>
          <p:nvPr/>
        </p:nvSpPr>
        <p:spPr>
          <a:xfrm>
            <a:off x="3762704" y="2513236"/>
            <a:ext cx="2606566" cy="1112833"/>
          </a:xfrm>
          <a:prstGeom prst="ellipse">
            <a:avLst/>
          </a:prstGeom>
          <a:noFill/>
          <a:ln w="38100" cap="flat" cmpd="sng" algn="ctr">
            <a:solidFill>
              <a:srgbClr val="9C68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42940F6-57F7-C40A-9BC6-141B6A48107C}"/>
              </a:ext>
            </a:extLst>
          </p:cNvPr>
          <p:cNvSpPr/>
          <p:nvPr/>
        </p:nvSpPr>
        <p:spPr>
          <a:xfrm>
            <a:off x="3079531" y="417652"/>
            <a:ext cx="1975945" cy="1273036"/>
          </a:xfrm>
          <a:prstGeom prst="ellipse">
            <a:avLst/>
          </a:prstGeom>
          <a:noFill/>
          <a:ln w="28575" cap="flat" cmpd="sng" algn="ctr">
            <a:solidFill>
              <a:srgbClr val="9C68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7398D5D-D95E-7AEF-29C4-92AF28AC0E77}"/>
              </a:ext>
            </a:extLst>
          </p:cNvPr>
          <p:cNvSpPr/>
          <p:nvPr/>
        </p:nvSpPr>
        <p:spPr>
          <a:xfrm>
            <a:off x="8208580" y="3429000"/>
            <a:ext cx="1334814" cy="1325563"/>
          </a:xfrm>
          <a:prstGeom prst="ellipse">
            <a:avLst/>
          </a:prstGeom>
          <a:noFill/>
          <a:ln w="28575" cap="flat" cmpd="sng" algn="ctr">
            <a:solidFill>
              <a:srgbClr val="9C68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074526D-E051-4C3B-5684-7441AEDD6945}"/>
              </a:ext>
            </a:extLst>
          </p:cNvPr>
          <p:cNvSpPr/>
          <p:nvPr/>
        </p:nvSpPr>
        <p:spPr>
          <a:xfrm>
            <a:off x="7136525" y="4499604"/>
            <a:ext cx="1534509" cy="1325563"/>
          </a:xfrm>
          <a:prstGeom prst="ellipse">
            <a:avLst/>
          </a:prstGeom>
          <a:noFill/>
          <a:ln w="28575" cap="flat" cmpd="sng" algn="ctr">
            <a:solidFill>
              <a:srgbClr val="9C68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37F82B1-2115-5862-2762-CF4511B83AF3}"/>
              </a:ext>
            </a:extLst>
          </p:cNvPr>
          <p:cNvSpPr txBox="1"/>
          <p:nvPr/>
        </p:nvSpPr>
        <p:spPr>
          <a:xfrm>
            <a:off x="357352" y="1074935"/>
            <a:ext cx="2291254" cy="4401205"/>
          </a:xfrm>
          <a:prstGeom prst="rect">
            <a:avLst/>
          </a:prstGeom>
          <a:solidFill>
            <a:srgbClr val="D1B9D0"/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Dette kartet viser utviklingen av den samme setningen fra norrønt. </a:t>
            </a:r>
          </a:p>
          <a:p>
            <a:r>
              <a:rPr lang="nb-NO" sz="2800" dirty="0"/>
              <a:t> </a:t>
            </a:r>
          </a:p>
          <a:p>
            <a:r>
              <a:rPr lang="nb-NO" sz="2800" dirty="0"/>
              <a:t>Hvilke forskjeller ser du?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86C6D1E-8367-EEDD-3276-517005382058}"/>
              </a:ext>
            </a:extLst>
          </p:cNvPr>
          <p:cNvSpPr/>
          <p:nvPr/>
        </p:nvSpPr>
        <p:spPr>
          <a:xfrm>
            <a:off x="6961926" y="2034073"/>
            <a:ext cx="1534509" cy="1823223"/>
          </a:xfrm>
          <a:prstGeom prst="ellipse">
            <a:avLst/>
          </a:prstGeom>
          <a:noFill/>
          <a:ln w="28575" cap="flat" cmpd="sng" algn="ctr">
            <a:solidFill>
              <a:srgbClr val="9C68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6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80B11-355F-72F4-2D90-C6DE1DC8A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7465334-F3C3-2D57-35B9-DDD485DA8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862" y="1981200"/>
            <a:ext cx="3762900" cy="34294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A03625D-D200-FB97-04CB-ADBA1D79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err="1">
                <a:latin typeface="Calibri "/>
              </a:rPr>
              <a:t>eg</a:t>
            </a:r>
            <a:r>
              <a:rPr lang="nb-NO" sz="4000" b="1" dirty="0">
                <a:latin typeface="Calibri "/>
              </a:rPr>
              <a:t> – jeg – jag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076B80-F5B3-1CE7-B82E-ABF423E2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5676" cy="4351338"/>
          </a:xfrm>
        </p:spPr>
        <p:txBody>
          <a:bodyPr/>
          <a:lstStyle/>
          <a:p>
            <a:r>
              <a:rPr lang="nb-NO" dirty="0"/>
              <a:t>kommer fra den lydlige endringen </a:t>
            </a:r>
            <a:r>
              <a:rPr lang="nb-NO" b="1" dirty="0"/>
              <a:t>bryting</a:t>
            </a:r>
          </a:p>
          <a:p>
            <a:r>
              <a:rPr lang="nb-NO" dirty="0"/>
              <a:t>skjedde allerede før norrøn tid</a:t>
            </a:r>
          </a:p>
          <a:p>
            <a:r>
              <a:rPr lang="nb-NO" b="1" dirty="0"/>
              <a:t>e</a:t>
            </a:r>
            <a:r>
              <a:rPr lang="nb-NO" dirty="0"/>
              <a:t> blir til </a:t>
            </a:r>
            <a:r>
              <a:rPr lang="nb-NO" b="1" dirty="0"/>
              <a:t>ja</a:t>
            </a:r>
          </a:p>
          <a:p>
            <a:r>
              <a:rPr lang="nb-NO" dirty="0"/>
              <a:t>Bryting har skjedd i større grad i svensk og dansk enn i norsk.</a:t>
            </a:r>
          </a:p>
          <a:p>
            <a:pPr lvl="1"/>
            <a:r>
              <a:rPr lang="nb-NO" dirty="0"/>
              <a:t>Bokmål «</a:t>
            </a:r>
            <a:r>
              <a:rPr lang="nb-NO" b="1" dirty="0"/>
              <a:t>jeg</a:t>
            </a:r>
            <a:r>
              <a:rPr lang="nb-NO" dirty="0"/>
              <a:t>» kommer fra dansk.</a:t>
            </a:r>
          </a:p>
          <a:p>
            <a:pPr lvl="1"/>
            <a:r>
              <a:rPr lang="nb-NO" dirty="0"/>
              <a:t>Noen norske dialekter har «</a:t>
            </a:r>
            <a:r>
              <a:rPr lang="nb-NO" b="1" dirty="0" err="1"/>
              <a:t>je</a:t>
            </a:r>
            <a:r>
              <a:rPr lang="nb-NO" dirty="0"/>
              <a:t>».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68F8B1E-D762-AF34-AA64-14054B24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B016120-711A-D09C-23D5-AEB67B1ED556}"/>
              </a:ext>
            </a:extLst>
          </p:cNvPr>
          <p:cNvSpPr/>
          <p:nvPr/>
        </p:nvSpPr>
        <p:spPr>
          <a:xfrm>
            <a:off x="9831106" y="4001294"/>
            <a:ext cx="1556656" cy="1342686"/>
          </a:xfrm>
          <a:prstGeom prst="ellipse">
            <a:avLst/>
          </a:prstGeom>
          <a:noFill/>
          <a:ln w="28575" cap="flat" cmpd="sng" algn="ctr">
            <a:solidFill>
              <a:srgbClr val="9C68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1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BAF47E2-A376-83B7-7BF2-92FB3008E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919" t="4195" b="11476"/>
          <a:stretch/>
        </p:blipFill>
        <p:spPr>
          <a:xfrm>
            <a:off x="0" y="1"/>
            <a:ext cx="12593216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95064DF-962D-47B5-A8AD-5F2915131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15793"/>
            <a:ext cx="9144000" cy="2960527"/>
          </a:xfrm>
        </p:spPr>
        <p:txBody>
          <a:bodyPr>
            <a:normAutofit fontScale="90000"/>
          </a:bodyPr>
          <a:lstStyle/>
          <a:p>
            <a:r>
              <a:rPr lang="nb-NO" b="1" dirty="0">
                <a:latin typeface="Calibri "/>
              </a:rPr>
              <a:t>Norsken, svensken og dansken</a:t>
            </a:r>
            <a:br>
              <a:rPr lang="nb-NO" b="1" dirty="0">
                <a:latin typeface="Calibri "/>
              </a:rPr>
            </a:br>
            <a:r>
              <a:rPr lang="nb-NO" sz="3100" b="1" dirty="0"/>
              <a:t>Gjennomgang av kapittel 17 i </a:t>
            </a:r>
            <a:r>
              <a:rPr lang="nb-NO" sz="3100" b="1" i="1" dirty="0"/>
              <a:t>Intertekst vg2</a:t>
            </a:r>
            <a:br>
              <a:rPr lang="nb-NO" dirty="0"/>
            </a:br>
            <a:endParaRPr lang="nb-NO" b="1" dirty="0">
              <a:latin typeface="Calibri 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88543B-7E88-4466-88FE-1E1C8B1D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45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4998F-290E-B252-6AD5-C0FC824AA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02A6CB-11A9-2B38-6816-DF428B2D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10" y="24813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sz="4000" b="1" dirty="0">
                <a:latin typeface="Calibri "/>
              </a:rPr>
              <a:t>A-endinger skaper skille </a:t>
            </a:r>
          </a:p>
        </p:txBody>
      </p:sp>
      <p:sp>
        <p:nvSpPr>
          <p:cNvPr id="6151" name="Content Placeholder 3">
            <a:extLst>
              <a:ext uri="{FF2B5EF4-FFF2-40B4-BE49-F238E27FC236}">
                <a16:creationId xmlns:a16="http://schemas.microsoft.com/office/drawing/2014/main" id="{6B2137AF-3C49-322B-4048-303CABEBE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10" y="1573698"/>
            <a:ext cx="4424265" cy="4351338"/>
          </a:xfrm>
        </p:spPr>
        <p:txBody>
          <a:bodyPr>
            <a:normAutofit/>
          </a:bodyPr>
          <a:lstStyle/>
          <a:p>
            <a:r>
              <a:rPr lang="nb-NO" sz="2400" dirty="0"/>
              <a:t>Norrønt hadde svært mange </a:t>
            </a:r>
            <a:br>
              <a:rPr lang="nb-NO" sz="2400" dirty="0"/>
            </a:br>
            <a:r>
              <a:rPr lang="nb-NO" sz="2400" b="1" dirty="0"/>
              <a:t>a</a:t>
            </a:r>
            <a:r>
              <a:rPr lang="nb-NO" sz="2400" dirty="0"/>
              <a:t>-endinger, bade i substantiv, verb og adjektiv.</a:t>
            </a:r>
          </a:p>
          <a:p>
            <a:r>
              <a:rPr lang="nb-NO" sz="2400" dirty="0"/>
              <a:t>Her ser vi at svensk og nynorsk har beholdt </a:t>
            </a:r>
            <a:r>
              <a:rPr lang="nb-NO" sz="2400" b="1" dirty="0"/>
              <a:t>a</a:t>
            </a:r>
            <a:r>
              <a:rPr lang="nb-NO" sz="2400" dirty="0"/>
              <a:t>-ene, mens dansk, og dermed også bokmål, har fått </a:t>
            </a:r>
            <a:r>
              <a:rPr lang="nb-NO" sz="2400" b="1" dirty="0"/>
              <a:t>e</a:t>
            </a:r>
            <a:r>
              <a:rPr lang="nb-NO" sz="2400" dirty="0"/>
              <a:t>.</a:t>
            </a:r>
          </a:p>
          <a:p>
            <a:r>
              <a:rPr lang="nb-NO" sz="2400" dirty="0"/>
              <a:t>Dette kalles </a:t>
            </a:r>
            <a:r>
              <a:rPr lang="nb-NO" sz="2400" b="1" dirty="0"/>
              <a:t>vokalreduksjon</a:t>
            </a:r>
            <a:r>
              <a:rPr lang="nb-NO" sz="2400" dirty="0"/>
              <a:t>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A6D8C7C-6F9C-524C-5144-D8CA3F0D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5295D98-1DE1-C3D8-A66B-10BD0880A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626" y="1626400"/>
            <a:ext cx="6085464" cy="38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35532-1D13-98C9-9EC6-562667049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0E1F2A5-C009-035A-1015-7DEE66CF8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DAE61611-8979-F9E9-C82A-AEFF7F3D570F}"/>
              </a:ext>
            </a:extLst>
          </p:cNvPr>
          <p:cNvSpPr/>
          <p:nvPr/>
        </p:nvSpPr>
        <p:spPr>
          <a:xfrm>
            <a:off x="3005751" y="1376127"/>
            <a:ext cx="5866646" cy="3413156"/>
          </a:xfrm>
          <a:prstGeom prst="roundRect">
            <a:avLst/>
          </a:prstGeom>
          <a:solidFill>
            <a:srgbClr val="737E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Oppsummer det du har lært så langt.</a:t>
            </a:r>
          </a:p>
        </p:txBody>
      </p:sp>
    </p:spTree>
    <p:extLst>
      <p:ext uri="{BB962C8B-B14F-4D97-AF65-F5344CB8AC3E}">
        <p14:creationId xmlns:p14="http://schemas.microsoft.com/office/powerpoint/2010/main" val="499145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0E7E-E4B0-9CCE-6D6E-3EA4687D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92D26B-8D74-2B01-C5C8-04BA6B72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Spørreord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AEB2D5-D0D2-65E4-8DBE-6C3758E15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8028"/>
            <a:ext cx="6786662" cy="4351338"/>
          </a:xfrm>
        </p:spPr>
        <p:txBody>
          <a:bodyPr/>
          <a:lstStyle/>
          <a:p>
            <a:r>
              <a:rPr lang="nb-NO" dirty="0"/>
              <a:t>Prøv å uttale dette norrøne ordet: </a:t>
            </a:r>
            <a:r>
              <a:rPr lang="nb-NO" b="1" i="1" dirty="0" err="1"/>
              <a:t>hvat</a:t>
            </a:r>
            <a:r>
              <a:rPr lang="nb-NO" dirty="0"/>
              <a:t> </a:t>
            </a:r>
          </a:p>
          <a:p>
            <a:r>
              <a:rPr lang="nb-NO" dirty="0"/>
              <a:t>Uttalen av </a:t>
            </a:r>
            <a:r>
              <a:rPr lang="nb-NO" b="1" dirty="0" err="1"/>
              <a:t>hv</a:t>
            </a:r>
            <a:r>
              <a:rPr lang="nb-NO" dirty="0"/>
              <a:t> blir ikke så ulik </a:t>
            </a:r>
            <a:r>
              <a:rPr lang="nb-NO" b="1" i="1" dirty="0"/>
              <a:t>kva</a:t>
            </a:r>
            <a:r>
              <a:rPr lang="nb-NO" dirty="0"/>
              <a:t>.</a:t>
            </a:r>
            <a:endParaRPr lang="nb-NO" b="1" dirty="0"/>
          </a:p>
          <a:p>
            <a:r>
              <a:rPr lang="nb-NO" b="1" dirty="0"/>
              <a:t>h</a:t>
            </a:r>
            <a:r>
              <a:rPr lang="nb-NO" dirty="0"/>
              <a:t> har blitt erstattet av </a:t>
            </a:r>
            <a:r>
              <a:rPr lang="nb-NO" b="1" dirty="0"/>
              <a:t>k</a:t>
            </a:r>
            <a:r>
              <a:rPr lang="nb-NO" dirty="0"/>
              <a:t> i de fleste norske dialekter.</a:t>
            </a:r>
          </a:p>
          <a:p>
            <a:r>
              <a:rPr lang="nb-NO" dirty="0"/>
              <a:t>I dansk og svensk har </a:t>
            </a:r>
            <a:r>
              <a:rPr lang="nb-NO" b="1" dirty="0"/>
              <a:t>h</a:t>
            </a:r>
            <a:r>
              <a:rPr lang="nb-NO" dirty="0"/>
              <a:t> og </a:t>
            </a:r>
            <a:r>
              <a:rPr lang="nb-NO" b="1" dirty="0"/>
              <a:t>v</a:t>
            </a:r>
            <a:r>
              <a:rPr lang="nb-NO" dirty="0"/>
              <a:t> smeltet sammen til </a:t>
            </a:r>
            <a:r>
              <a:rPr lang="nb-NO" b="1" dirty="0"/>
              <a:t>v</a:t>
            </a:r>
            <a:r>
              <a:rPr lang="nb-NO" dirty="0"/>
              <a:t> (selv om dansk har beholdt skrivemåten </a:t>
            </a:r>
            <a:r>
              <a:rPr lang="nb-NO" b="1" dirty="0" err="1"/>
              <a:t>hv</a:t>
            </a:r>
            <a:r>
              <a:rPr lang="nb-NO" dirty="0"/>
              <a:t>). Dette kaller vi </a:t>
            </a:r>
            <a:r>
              <a:rPr lang="nb-NO" b="1" dirty="0"/>
              <a:t>assimilasjon</a:t>
            </a:r>
            <a:r>
              <a:rPr lang="nb-NO" dirty="0"/>
              <a:t>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C2B8A76-1C24-E34B-49E0-47C09152E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CA51FB4-FAAB-C326-E32B-11663AF8D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228" y="1643884"/>
            <a:ext cx="4364931" cy="3978166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FE1CE2C-3887-07E5-96D8-7F243BCAE014}"/>
              </a:ext>
            </a:extLst>
          </p:cNvPr>
          <p:cNvSpPr/>
          <p:nvPr/>
        </p:nvSpPr>
        <p:spPr>
          <a:xfrm>
            <a:off x="10049070" y="3956178"/>
            <a:ext cx="1917387" cy="1581895"/>
          </a:xfrm>
          <a:prstGeom prst="ellipse">
            <a:avLst/>
          </a:prstGeom>
          <a:noFill/>
          <a:ln w="28575" cap="flat" cmpd="sng" algn="ctr">
            <a:solidFill>
              <a:srgbClr val="9C68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85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9A03A-2D72-9337-6AEE-42CED1E09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B53FD5-06A0-59AE-DB7A-2EF10F93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912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Diftonger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473ECD-8A8C-E4C3-2307-688728FA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7207" cy="4351338"/>
          </a:xfrm>
        </p:spPr>
        <p:txBody>
          <a:bodyPr>
            <a:normAutofit/>
          </a:bodyPr>
          <a:lstStyle/>
          <a:p>
            <a:r>
              <a:rPr lang="nb-NO" sz="2400" dirty="0"/>
              <a:t>Norrønt hadde diftongene ei, au, øy (skrevet </a:t>
            </a:r>
            <a:r>
              <a:rPr lang="nb-NO" sz="2400" dirty="0" err="1"/>
              <a:t>ey</a:t>
            </a:r>
            <a:r>
              <a:rPr lang="nb-NO" sz="2400" dirty="0"/>
              <a:t>).</a:t>
            </a:r>
          </a:p>
          <a:p>
            <a:r>
              <a:rPr lang="nb-NO" sz="2400" dirty="0"/>
              <a:t>Nynorsk, bokmål og de fleste dialekter har diftonger, f.eks. i ordet </a:t>
            </a:r>
            <a:r>
              <a:rPr lang="nb-NO" sz="2400" b="1" dirty="0"/>
              <a:t>stein, veit</a:t>
            </a:r>
            <a:r>
              <a:rPr lang="nb-NO" sz="2400" dirty="0"/>
              <a:t>.</a:t>
            </a:r>
            <a:endParaRPr lang="nb-NO" sz="2400" b="1" dirty="0"/>
          </a:p>
          <a:p>
            <a:r>
              <a:rPr lang="nb-NO" sz="2400" dirty="0"/>
              <a:t>I Sverige og Danmark, og i dialektene langs svenskegrensa i sør, har vi ikke </a:t>
            </a:r>
            <a:r>
              <a:rPr lang="nb-NO" sz="2400" b="1" dirty="0"/>
              <a:t>dif</a:t>
            </a:r>
            <a:r>
              <a:rPr lang="nb-NO" sz="2400" dirty="0"/>
              <a:t>tonger, men </a:t>
            </a:r>
            <a:r>
              <a:rPr lang="nb-NO" sz="2400" b="1" dirty="0"/>
              <a:t>mono</a:t>
            </a:r>
            <a:r>
              <a:rPr lang="nb-NO" sz="2400" dirty="0"/>
              <a:t>ftonger: </a:t>
            </a:r>
            <a:r>
              <a:rPr lang="nb-NO" sz="2400" b="1" dirty="0"/>
              <a:t>sten, vet</a:t>
            </a:r>
            <a:r>
              <a:rPr lang="nb-NO" sz="2400" dirty="0"/>
              <a:t>.</a:t>
            </a:r>
            <a:endParaRPr lang="nb-NO" sz="2400" b="1" dirty="0"/>
          </a:p>
          <a:p>
            <a:r>
              <a:rPr lang="nb-NO" sz="2400" b="1" i="1" dirty="0"/>
              <a:t>Monoftongering</a:t>
            </a:r>
            <a:r>
              <a:rPr lang="nb-NO" sz="2400" dirty="0"/>
              <a:t> kaller vi det som har skjedd.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C3FFC85-BAE7-87AC-0DAE-06CD5AE97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D427405-DA9D-7949-10A8-BD2508AB3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407" y="1478659"/>
            <a:ext cx="4774385" cy="435133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90B7E69-3A62-FA96-9074-0F7E5295B0F3}"/>
              </a:ext>
            </a:extLst>
          </p:cNvPr>
          <p:cNvSpPr/>
          <p:nvPr/>
        </p:nvSpPr>
        <p:spPr>
          <a:xfrm>
            <a:off x="10131971" y="4001294"/>
            <a:ext cx="1660635" cy="1732320"/>
          </a:xfrm>
          <a:prstGeom prst="ellipse">
            <a:avLst/>
          </a:prstGeom>
          <a:noFill/>
          <a:ln w="28575" cap="flat" cmpd="sng" algn="ctr">
            <a:solidFill>
              <a:srgbClr val="9C68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67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B2113-37F9-C449-3928-333240F07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BFF26A-47D6-4DBD-9D64-C519008C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kjærleik – </a:t>
            </a:r>
            <a:r>
              <a:rPr lang="nb-NO" sz="4000" b="1" dirty="0" err="1">
                <a:latin typeface="Calibri "/>
              </a:rPr>
              <a:t>kärlek</a:t>
            </a:r>
            <a:r>
              <a:rPr lang="nb-NO" sz="4000" b="1" dirty="0">
                <a:latin typeface="Calibri "/>
              </a:rPr>
              <a:t> – </a:t>
            </a:r>
            <a:r>
              <a:rPr lang="nb-NO" sz="4000" b="1" dirty="0" err="1">
                <a:latin typeface="Calibri "/>
              </a:rPr>
              <a:t>kærlighed</a:t>
            </a:r>
            <a:r>
              <a:rPr lang="nb-NO" sz="4000" b="1" dirty="0">
                <a:latin typeface="Calibri "/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5C4514-B97F-BDA6-E613-5BDCC0124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90796" cy="4351338"/>
          </a:xfrm>
        </p:spPr>
        <p:txBody>
          <a:bodyPr/>
          <a:lstStyle/>
          <a:p>
            <a:r>
              <a:rPr lang="nb-NO" sz="2400" dirty="0"/>
              <a:t>Uttalen i norrønt var svært lydrett: </a:t>
            </a:r>
            <a:r>
              <a:rPr lang="nb-NO" sz="2400" dirty="0" err="1"/>
              <a:t>kærleikr</a:t>
            </a:r>
            <a:r>
              <a:rPr lang="nb-NO" sz="2400" dirty="0"/>
              <a:t>, gest, skip</a:t>
            </a:r>
          </a:p>
          <a:p>
            <a:r>
              <a:rPr lang="nb-NO" sz="2400" dirty="0"/>
              <a:t>I norsk og svensk har dette endret seg – det har skjedd en </a:t>
            </a:r>
            <a:r>
              <a:rPr lang="nb-NO" sz="2400" i="1" dirty="0"/>
              <a:t>palatalisering av velare lyder. </a:t>
            </a:r>
          </a:p>
          <a:p>
            <a:r>
              <a:rPr lang="nb-NO" sz="2400" dirty="0"/>
              <a:t>Dette gjør det vanskelig for danskene å forstå svensk og norsk.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0F2957C-DAF5-6E08-30AD-D0E68959C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B5D0484-6324-8C8D-770D-404EED672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12138"/>
              </p:ext>
            </p:extLst>
          </p:nvPr>
        </p:nvGraphicFramePr>
        <p:xfrm>
          <a:off x="5815725" y="1906258"/>
          <a:ext cx="6271172" cy="280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793">
                  <a:extLst>
                    <a:ext uri="{9D8B030D-6E8A-4147-A177-3AD203B41FA5}">
                      <a16:colId xmlns:a16="http://schemas.microsoft.com/office/drawing/2014/main" val="1848921987"/>
                    </a:ext>
                  </a:extLst>
                </a:gridCol>
                <a:gridCol w="1567793">
                  <a:extLst>
                    <a:ext uri="{9D8B030D-6E8A-4147-A177-3AD203B41FA5}">
                      <a16:colId xmlns:a16="http://schemas.microsoft.com/office/drawing/2014/main" val="1304686308"/>
                    </a:ext>
                  </a:extLst>
                </a:gridCol>
                <a:gridCol w="1567793">
                  <a:extLst>
                    <a:ext uri="{9D8B030D-6E8A-4147-A177-3AD203B41FA5}">
                      <a16:colId xmlns:a16="http://schemas.microsoft.com/office/drawing/2014/main" val="1650289025"/>
                    </a:ext>
                  </a:extLst>
                </a:gridCol>
                <a:gridCol w="1567793">
                  <a:extLst>
                    <a:ext uri="{9D8B030D-6E8A-4147-A177-3AD203B41FA5}">
                      <a16:colId xmlns:a16="http://schemas.microsoft.com/office/drawing/2014/main" val="516260804"/>
                    </a:ext>
                  </a:extLst>
                </a:gridCol>
              </a:tblGrid>
              <a:tr h="700252">
                <a:tc>
                  <a:txBody>
                    <a:bodyPr/>
                    <a:lstStyle/>
                    <a:p>
                      <a:r>
                        <a:rPr lang="nb-NO" dirty="0"/>
                        <a:t>Norrønt</a:t>
                      </a:r>
                    </a:p>
                  </a:txBody>
                  <a:tcPr>
                    <a:solidFill>
                      <a:srgbClr val="9C6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Norsk </a:t>
                      </a:r>
                    </a:p>
                  </a:txBody>
                  <a:tcPr>
                    <a:solidFill>
                      <a:srgbClr val="737E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Dansk </a:t>
                      </a:r>
                    </a:p>
                  </a:txBody>
                  <a:tcPr>
                    <a:solidFill>
                      <a:srgbClr val="9C6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Svensk </a:t>
                      </a:r>
                    </a:p>
                  </a:txBody>
                  <a:tcPr>
                    <a:solidFill>
                      <a:srgbClr val="737E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154113"/>
                  </a:ext>
                </a:extLst>
              </a:tr>
              <a:tr h="700252">
                <a:tc>
                  <a:txBody>
                    <a:bodyPr/>
                    <a:lstStyle/>
                    <a:p>
                      <a:r>
                        <a:rPr lang="nb-NO" dirty="0" err="1"/>
                        <a:t>kærleikr</a:t>
                      </a:r>
                      <a:r>
                        <a:rPr lang="nb-NO" dirty="0"/>
                        <a:t> 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kjærlighet/ kjærleik </a:t>
                      </a:r>
                    </a:p>
                  </a:txBody>
                  <a:tcPr>
                    <a:solidFill>
                      <a:srgbClr val="B9B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kærlighed</a:t>
                      </a:r>
                      <a:endParaRPr lang="nb-NO" dirty="0"/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kärlek</a:t>
                      </a:r>
                      <a:endParaRPr lang="nb-NO" dirty="0"/>
                    </a:p>
                  </a:txBody>
                  <a:tcPr>
                    <a:solidFill>
                      <a:srgbClr val="B9B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26964"/>
                  </a:ext>
                </a:extLst>
              </a:tr>
              <a:tr h="700252">
                <a:tc>
                  <a:txBody>
                    <a:bodyPr/>
                    <a:lstStyle/>
                    <a:p>
                      <a:r>
                        <a:rPr lang="nb-NO" dirty="0" err="1"/>
                        <a:t>gestr</a:t>
                      </a:r>
                      <a:endParaRPr lang="nb-NO" dirty="0"/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gjest</a:t>
                      </a:r>
                    </a:p>
                  </a:txBody>
                  <a:tcPr>
                    <a:solidFill>
                      <a:srgbClr val="B9B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gæst</a:t>
                      </a:r>
                      <a:endParaRPr lang="nb-NO" dirty="0"/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gäst</a:t>
                      </a:r>
                      <a:endParaRPr lang="nb-NO" dirty="0"/>
                    </a:p>
                  </a:txBody>
                  <a:tcPr>
                    <a:solidFill>
                      <a:srgbClr val="B9B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18777"/>
                  </a:ext>
                </a:extLst>
              </a:tr>
              <a:tr h="700252">
                <a:tc>
                  <a:txBody>
                    <a:bodyPr/>
                    <a:lstStyle/>
                    <a:p>
                      <a:r>
                        <a:rPr lang="nb-NO" dirty="0"/>
                        <a:t>skip 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skip </a:t>
                      </a:r>
                    </a:p>
                  </a:txBody>
                  <a:tcPr>
                    <a:solidFill>
                      <a:srgbClr val="B9B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skib</a:t>
                      </a:r>
                      <a:endParaRPr lang="nb-NO" dirty="0"/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skepp</a:t>
                      </a:r>
                      <a:r>
                        <a:rPr lang="nb-NO" dirty="0"/>
                        <a:t> </a:t>
                      </a:r>
                    </a:p>
                  </a:txBody>
                  <a:tcPr>
                    <a:solidFill>
                      <a:srgbClr val="B9B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525692"/>
                  </a:ext>
                </a:extLst>
              </a:tr>
            </a:tbl>
          </a:graphicData>
        </a:graphic>
      </p:graphicFrame>
      <p:sp>
        <p:nvSpPr>
          <p:cNvPr id="6" name="Bildeforklaring: linje 5">
            <a:extLst>
              <a:ext uri="{FF2B5EF4-FFF2-40B4-BE49-F238E27FC236}">
                <a16:creationId xmlns:a16="http://schemas.microsoft.com/office/drawing/2014/main" id="{BBD2DDB4-E968-6BDB-93EF-44BA17EF0CD6}"/>
              </a:ext>
            </a:extLst>
          </p:cNvPr>
          <p:cNvSpPr/>
          <p:nvPr/>
        </p:nvSpPr>
        <p:spPr>
          <a:xfrm>
            <a:off x="7011713" y="5139558"/>
            <a:ext cx="3195145" cy="1016384"/>
          </a:xfrm>
          <a:prstGeom prst="borderCallout1">
            <a:avLst>
              <a:gd name="adj1" fmla="val 136"/>
              <a:gd name="adj2" fmla="val 18970"/>
              <a:gd name="adj3" fmla="val -42583"/>
              <a:gd name="adj4" fmla="val 4011"/>
            </a:avLst>
          </a:prstGeom>
          <a:solidFill>
            <a:srgbClr val="D1B9D0"/>
          </a:solidFill>
          <a:ln>
            <a:solidFill>
              <a:srgbClr val="9C68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Her er den velare uttalen beholdt: k, g,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</a:rPr>
              <a:t>sk</a:t>
            </a:r>
            <a:endParaRPr lang="nb-NO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618D0D08-2801-9183-585C-56295B13D879}"/>
              </a:ext>
            </a:extLst>
          </p:cNvPr>
          <p:cNvCxnSpPr>
            <a:cxnSpLocks/>
          </p:cNvCxnSpPr>
          <p:nvPr/>
        </p:nvCxnSpPr>
        <p:spPr>
          <a:xfrm flipV="1">
            <a:off x="7641021" y="4707266"/>
            <a:ext cx="1674995" cy="432292"/>
          </a:xfrm>
          <a:prstGeom prst="line">
            <a:avLst/>
          </a:prstGeom>
          <a:ln w="12700">
            <a:solidFill>
              <a:srgbClr val="9C6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ildeforklaring: linje 8">
            <a:extLst>
              <a:ext uri="{FF2B5EF4-FFF2-40B4-BE49-F238E27FC236}">
                <a16:creationId xmlns:a16="http://schemas.microsoft.com/office/drawing/2014/main" id="{014D1533-C087-982B-3220-0BE7BC1A5733}"/>
              </a:ext>
            </a:extLst>
          </p:cNvPr>
          <p:cNvSpPr/>
          <p:nvPr/>
        </p:nvSpPr>
        <p:spPr>
          <a:xfrm>
            <a:off x="7641021" y="365125"/>
            <a:ext cx="4267200" cy="1169988"/>
          </a:xfrm>
          <a:prstGeom prst="borderCallout1">
            <a:avLst>
              <a:gd name="adj1" fmla="val 99600"/>
              <a:gd name="adj2" fmla="val 31568"/>
              <a:gd name="adj3" fmla="val 132263"/>
              <a:gd name="adj4" fmla="val 7972"/>
            </a:avLst>
          </a:prstGeom>
          <a:solidFill>
            <a:srgbClr val="B9B479"/>
          </a:solidFill>
          <a:ln>
            <a:solidFill>
              <a:srgbClr val="3446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Her har uttalen blitt palatal: </a:t>
            </a:r>
          </a:p>
          <a:p>
            <a:pPr algn="ctr"/>
            <a:r>
              <a:rPr lang="nb-NO" sz="2400" dirty="0" err="1">
                <a:solidFill>
                  <a:schemeClr val="bg2">
                    <a:lumMod val="25000"/>
                  </a:schemeClr>
                </a:solidFill>
              </a:rPr>
              <a:t>kj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</a:rPr>
              <a:t>gj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</a:rPr>
              <a:t>skj</a:t>
            </a:r>
            <a:endParaRPr lang="nb-NO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23A84EC2-62F4-D2FC-C578-F6AC1E0BCE7E}"/>
              </a:ext>
            </a:extLst>
          </p:cNvPr>
          <p:cNvCxnSpPr/>
          <p:nvPr/>
        </p:nvCxnSpPr>
        <p:spPr>
          <a:xfrm>
            <a:off x="9059917" y="1535113"/>
            <a:ext cx="2091559" cy="371145"/>
          </a:xfrm>
          <a:prstGeom prst="line">
            <a:avLst/>
          </a:prstGeom>
          <a:ln w="12700">
            <a:solidFill>
              <a:srgbClr val="5C6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79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2969A-1EEA-DBBA-D576-7ADB03BDA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65DFD33-40CC-F74D-4ED1-9E3A9A57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6FC07435-347F-D11A-F611-0CFDC558CE79}"/>
              </a:ext>
            </a:extLst>
          </p:cNvPr>
          <p:cNvSpPr/>
          <p:nvPr/>
        </p:nvSpPr>
        <p:spPr>
          <a:xfrm>
            <a:off x="3005751" y="1376127"/>
            <a:ext cx="5866646" cy="3413156"/>
          </a:xfrm>
          <a:prstGeom prst="roundRect">
            <a:avLst/>
          </a:prstGeom>
          <a:solidFill>
            <a:srgbClr val="737E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Oppsummer det du har lært så langt.</a:t>
            </a:r>
          </a:p>
        </p:txBody>
      </p:sp>
    </p:spTree>
    <p:extLst>
      <p:ext uri="{BB962C8B-B14F-4D97-AF65-F5344CB8AC3E}">
        <p14:creationId xmlns:p14="http://schemas.microsoft.com/office/powerpoint/2010/main" val="2789287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D6E20-6792-CB6C-04D6-90434EB6E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70C4A5B-75F6-14E5-88F0-66CE7B486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6034" t="3687" r="7173" b="30581"/>
          <a:stretch/>
        </p:blipFill>
        <p:spPr>
          <a:xfrm>
            <a:off x="0" y="0"/>
            <a:ext cx="12192000" cy="64674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AFD63AC-35AA-737F-B2AB-C39170D6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2" y="0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Forstår vi hverandre i Skandinavia?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4F6E34-58B8-751B-C816-324C3F4F9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2" y="1253331"/>
            <a:ext cx="10515600" cy="4351338"/>
          </a:xfrm>
        </p:spPr>
        <p:txBody>
          <a:bodyPr/>
          <a:lstStyle/>
          <a:p>
            <a:r>
              <a:rPr lang="nb-NO" b="1" dirty="0"/>
              <a:t>svensk og norsk: </a:t>
            </a:r>
            <a:r>
              <a:rPr lang="nb-NO" i="1" dirty="0"/>
              <a:t>Ordforrådet</a:t>
            </a:r>
            <a:r>
              <a:rPr lang="nb-NO" dirty="0"/>
              <a:t> er den største utfordringen.</a:t>
            </a:r>
          </a:p>
          <a:p>
            <a:r>
              <a:rPr lang="nb-NO" b="1" dirty="0"/>
              <a:t>dansk og norsk: </a:t>
            </a:r>
            <a:r>
              <a:rPr lang="nb-NO" i="1" dirty="0"/>
              <a:t>Uttalen</a:t>
            </a:r>
            <a:r>
              <a:rPr lang="nb-NO" dirty="0"/>
              <a:t> er den største utfordringen.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0372773-6D62-65BA-C4EA-A595C258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4563B-4B14-4757-19B3-8233CC306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8088D39-4A67-1C19-C7CD-DAF7C9EEB6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584" t="34504"/>
          <a:stretch/>
        </p:blipFill>
        <p:spPr>
          <a:xfrm>
            <a:off x="0" y="0"/>
            <a:ext cx="12192000" cy="646747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6B9FC97-84E5-8058-9D0E-446C5243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Svenske ord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46DEC1-19A8-B6EC-FAD9-544D86653E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Svensk har lånt en del ord fra tysk og fransk.</a:t>
            </a:r>
          </a:p>
          <a:p>
            <a:pPr marL="0" indent="0">
              <a:buNone/>
            </a:pPr>
            <a:r>
              <a:rPr lang="nb-NO" dirty="0"/>
              <a:t>Hva tror du disse svenske ordene betyr? </a:t>
            </a:r>
          </a:p>
          <a:p>
            <a:pPr lvl="1"/>
            <a:r>
              <a:rPr lang="nb-NO" dirty="0"/>
              <a:t>glass</a:t>
            </a:r>
          </a:p>
          <a:p>
            <a:pPr lvl="1"/>
            <a:r>
              <a:rPr lang="nb-NO" dirty="0" err="1"/>
              <a:t>fåtölj</a:t>
            </a:r>
            <a:endParaRPr lang="nb-NO" dirty="0"/>
          </a:p>
          <a:p>
            <a:pPr lvl="1"/>
            <a:r>
              <a:rPr lang="nb-NO" dirty="0"/>
              <a:t>trottoar</a:t>
            </a:r>
          </a:p>
          <a:p>
            <a:pPr lvl="1"/>
            <a:r>
              <a:rPr lang="nb-NO" dirty="0" err="1"/>
              <a:t>fönster</a:t>
            </a:r>
            <a:endParaRPr lang="nb-NO" dirty="0"/>
          </a:p>
          <a:p>
            <a:pPr lvl="1"/>
            <a:r>
              <a:rPr lang="nb-NO" dirty="0" err="1"/>
              <a:t>gemensam</a:t>
            </a: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3F017D2-E102-72DE-9AE9-309BD98CEA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D44B222-B3C6-AE44-31DC-4E7998790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7D224-7459-78A7-880D-EC33B2812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FCA497-B822-02B2-430E-49351A8C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Falske venner i Skandinavia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E05002A-68B1-EA73-08B5-112EF4412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Svenske ord </a:t>
            </a:r>
          </a:p>
          <a:p>
            <a:r>
              <a:rPr lang="nb-NO" dirty="0"/>
              <a:t>artig</a:t>
            </a:r>
          </a:p>
          <a:p>
            <a:r>
              <a:rPr lang="nb-NO" dirty="0"/>
              <a:t>by</a:t>
            </a:r>
          </a:p>
          <a:p>
            <a:r>
              <a:rPr lang="nb-NO" dirty="0"/>
              <a:t>rar</a:t>
            </a:r>
          </a:p>
          <a:p>
            <a:r>
              <a:rPr lang="nb-NO" dirty="0"/>
              <a:t>rolig</a:t>
            </a:r>
          </a:p>
          <a:p>
            <a:r>
              <a:rPr lang="nb-NO" dirty="0"/>
              <a:t>tull</a:t>
            </a:r>
          </a:p>
          <a:p>
            <a:r>
              <a:rPr lang="nb-NO" dirty="0"/>
              <a:t>anledning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4ADBFD2-01F9-866C-FE23-FE9BBDDD13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Danske ord</a:t>
            </a:r>
          </a:p>
          <a:p>
            <a:r>
              <a:rPr lang="nb-NO" dirty="0"/>
              <a:t>flink</a:t>
            </a:r>
          </a:p>
          <a:p>
            <a:r>
              <a:rPr lang="nb-NO" dirty="0"/>
              <a:t>frokost</a:t>
            </a:r>
          </a:p>
          <a:p>
            <a:r>
              <a:rPr lang="nb-NO" dirty="0"/>
              <a:t>svær</a:t>
            </a:r>
          </a:p>
          <a:p>
            <a:r>
              <a:rPr lang="nb-NO" dirty="0"/>
              <a:t>grine</a:t>
            </a:r>
          </a:p>
          <a:p>
            <a:r>
              <a:rPr lang="nb-NO" dirty="0"/>
              <a:t>må jeg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6A9A07B-A730-F405-C913-88E0C6C5A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49FE5FB-26F0-2976-6A56-677D39962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524" y="2990305"/>
            <a:ext cx="2667372" cy="155279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EE86E3C-9D24-872B-DDC1-5671DBB59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582" y="2980779"/>
            <a:ext cx="2133898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F0C6D-0C89-959F-02C4-C1EE00757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96EE35D-3461-659E-EAE8-07F753D27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ABBD0EB3-E023-9613-5276-C5C60B85E798}"/>
              </a:ext>
            </a:extLst>
          </p:cNvPr>
          <p:cNvSpPr/>
          <p:nvPr/>
        </p:nvSpPr>
        <p:spPr>
          <a:xfrm>
            <a:off x="3162677" y="1722422"/>
            <a:ext cx="5866646" cy="3413156"/>
          </a:xfrm>
          <a:prstGeom prst="roundRect">
            <a:avLst/>
          </a:prstGeom>
          <a:solidFill>
            <a:srgbClr val="737E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Oppsummer det du har lært så langt</a:t>
            </a:r>
          </a:p>
        </p:txBody>
      </p:sp>
    </p:spTree>
    <p:extLst>
      <p:ext uri="{BB962C8B-B14F-4D97-AF65-F5344CB8AC3E}">
        <p14:creationId xmlns:p14="http://schemas.microsoft.com/office/powerpoint/2010/main" val="100175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5C367-04DD-C190-3913-3F07E95B4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4A96C0-9F64-0F03-2C94-522D46BC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Før vi starter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5C88E6-8219-E1E8-5514-554F35FD8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vet du om norrøn tid? Skriv 5–10 setninger.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9A17B43-0AEB-2A17-D0D6-C7DEC5F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DFA9A25-FFDC-2429-7C85-280344494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474" y="3892991"/>
            <a:ext cx="4440567" cy="15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8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FAD1C-AE02-901F-A308-9212FB491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BC56B37-D712-8158-E7DE-D66118371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650" t="5667" r="11023" b="248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CF7179A-64F8-CDC5-3B6C-F2207ABE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38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Danske lyder og dansk skrivemåte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1EA7030-681C-8A97-CC02-A9D351161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775619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b="1" dirty="0" err="1"/>
              <a:t>bdg</a:t>
            </a:r>
            <a:r>
              <a:rPr lang="nb-NO" b="1" dirty="0"/>
              <a:t> og </a:t>
            </a:r>
            <a:r>
              <a:rPr lang="nb-NO" b="1" dirty="0" err="1"/>
              <a:t>ptk</a:t>
            </a:r>
            <a:r>
              <a:rPr lang="nb-NO" b="1" dirty="0"/>
              <a:t> </a:t>
            </a:r>
          </a:p>
          <a:p>
            <a:r>
              <a:rPr lang="nb-NO" dirty="0"/>
              <a:t>dansk: </a:t>
            </a:r>
            <a:r>
              <a:rPr lang="nb-NO" dirty="0" err="1"/>
              <a:t>bå</a:t>
            </a:r>
            <a:r>
              <a:rPr lang="nb-NO" b="1" dirty="0" err="1"/>
              <a:t>d</a:t>
            </a:r>
            <a:r>
              <a:rPr lang="nb-NO" dirty="0"/>
              <a:t>, </a:t>
            </a:r>
            <a:r>
              <a:rPr lang="nb-NO" dirty="0" err="1"/>
              <a:t>ta</a:t>
            </a:r>
            <a:r>
              <a:rPr lang="nb-NO" b="1" dirty="0" err="1"/>
              <a:t>b</a:t>
            </a:r>
            <a:r>
              <a:rPr lang="nb-NO" dirty="0" err="1"/>
              <a:t>e</a:t>
            </a:r>
            <a:r>
              <a:rPr lang="nb-NO" dirty="0"/>
              <a:t>, </a:t>
            </a:r>
            <a:r>
              <a:rPr lang="nb-NO" dirty="0" err="1"/>
              <a:t>ka</a:t>
            </a:r>
            <a:r>
              <a:rPr lang="nb-NO" b="1" dirty="0" err="1"/>
              <a:t>g</a:t>
            </a:r>
            <a:r>
              <a:rPr lang="nb-NO" dirty="0" err="1"/>
              <a:t>e</a:t>
            </a:r>
            <a:r>
              <a:rPr lang="nb-NO" dirty="0"/>
              <a:t> </a:t>
            </a:r>
          </a:p>
          <a:p>
            <a:r>
              <a:rPr lang="nb-NO" dirty="0">
                <a:sym typeface="Wingdings" panose="05000000000000000000" pitchFamily="2" charset="2"/>
              </a:rPr>
              <a:t>norsk: bå</a:t>
            </a:r>
            <a:r>
              <a:rPr lang="nb-NO" b="1" dirty="0">
                <a:sym typeface="Wingdings" panose="05000000000000000000" pitchFamily="2" charset="2"/>
              </a:rPr>
              <a:t>t</a:t>
            </a:r>
            <a:r>
              <a:rPr lang="nb-NO" dirty="0">
                <a:sym typeface="Wingdings" panose="05000000000000000000" pitchFamily="2" charset="2"/>
              </a:rPr>
              <a:t>, ta</a:t>
            </a:r>
            <a:r>
              <a:rPr lang="nb-NO" b="1" dirty="0">
                <a:sym typeface="Wingdings" panose="05000000000000000000" pitchFamily="2" charset="2"/>
              </a:rPr>
              <a:t>p</a:t>
            </a:r>
            <a:r>
              <a:rPr lang="nb-NO" dirty="0">
                <a:sym typeface="Wingdings" panose="05000000000000000000" pitchFamily="2" charset="2"/>
              </a:rPr>
              <a:t>e, ka</a:t>
            </a:r>
            <a:r>
              <a:rPr lang="nb-NO" b="1" dirty="0">
                <a:sym typeface="Wingdings" panose="05000000000000000000" pitchFamily="2" charset="2"/>
              </a:rPr>
              <a:t>k</a:t>
            </a:r>
            <a:r>
              <a:rPr lang="nb-NO" dirty="0">
                <a:sym typeface="Wingdings" panose="05000000000000000000" pitchFamily="2" charset="2"/>
              </a:rPr>
              <a:t>e </a:t>
            </a:r>
          </a:p>
          <a:p>
            <a:r>
              <a:rPr lang="nb-NO" dirty="0">
                <a:sym typeface="Wingdings" panose="05000000000000000000" pitchFamily="2" charset="2"/>
              </a:rPr>
              <a:t>Uttalen på dansk er også annerledes: </a:t>
            </a:r>
          </a:p>
          <a:p>
            <a:pPr lvl="1"/>
            <a:r>
              <a:rPr lang="nb-NO" dirty="0" err="1">
                <a:sym typeface="Wingdings" panose="05000000000000000000" pitchFamily="2" charset="2"/>
              </a:rPr>
              <a:t>bå</a:t>
            </a:r>
            <a:r>
              <a:rPr lang="nb-NO" b="1" dirty="0" err="1">
                <a:sym typeface="Wingdings" panose="05000000000000000000" pitchFamily="2" charset="2"/>
              </a:rPr>
              <a:t>d</a:t>
            </a:r>
            <a:r>
              <a:rPr lang="nb-NO" dirty="0">
                <a:sym typeface="Wingdings" panose="05000000000000000000" pitchFamily="2" charset="2"/>
              </a:rPr>
              <a:t> = </a:t>
            </a:r>
            <a:r>
              <a:rPr lang="nb-NO" i="1" dirty="0" err="1">
                <a:sym typeface="Wingdings" panose="05000000000000000000" pitchFamily="2" charset="2"/>
              </a:rPr>
              <a:t>bå</a:t>
            </a:r>
            <a:r>
              <a:rPr lang="nb-NO" b="1" i="1" dirty="0" err="1">
                <a:sym typeface="Wingdings" panose="05000000000000000000" pitchFamily="2" charset="2"/>
              </a:rPr>
              <a:t>đ</a:t>
            </a:r>
            <a:endParaRPr lang="nb-NO" b="1" i="1" dirty="0">
              <a:sym typeface="Wingdings" panose="05000000000000000000" pitchFamily="2" charset="2"/>
            </a:endParaRPr>
          </a:p>
          <a:p>
            <a:pPr lvl="1"/>
            <a:r>
              <a:rPr lang="nb-NO" dirty="0" err="1">
                <a:sym typeface="Wingdings" panose="05000000000000000000" pitchFamily="2" charset="2"/>
              </a:rPr>
              <a:t>k</a:t>
            </a:r>
            <a:r>
              <a:rPr lang="nb-NO" b="1" dirty="0" err="1">
                <a:sym typeface="Wingdings" panose="05000000000000000000" pitchFamily="2" charset="2"/>
              </a:rPr>
              <a:t>ag</a:t>
            </a:r>
            <a:r>
              <a:rPr lang="nb-NO" dirty="0" err="1">
                <a:sym typeface="Wingdings" panose="05000000000000000000" pitchFamily="2" charset="2"/>
              </a:rPr>
              <a:t>e</a:t>
            </a:r>
            <a:r>
              <a:rPr lang="nb-NO" i="1" dirty="0">
                <a:sym typeface="Wingdings" panose="05000000000000000000" pitchFamily="2" charset="2"/>
              </a:rPr>
              <a:t> = </a:t>
            </a:r>
            <a:r>
              <a:rPr lang="nb-NO" i="1" dirty="0" err="1">
                <a:sym typeface="Wingdings" panose="05000000000000000000" pitchFamily="2" charset="2"/>
              </a:rPr>
              <a:t>k</a:t>
            </a:r>
            <a:r>
              <a:rPr lang="nb-NO" b="1" i="1" dirty="0" err="1">
                <a:sym typeface="Wingdings" panose="05000000000000000000" pitchFamily="2" charset="2"/>
              </a:rPr>
              <a:t>æe</a:t>
            </a:r>
            <a:endParaRPr lang="nb-NO" b="1" i="1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C5D64EF-E7C7-288E-C035-C607DA33D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200" y="1775619"/>
            <a:ext cx="55118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b="1" dirty="0"/>
              <a:t>En u er ikke en u</a:t>
            </a:r>
          </a:p>
          <a:p>
            <a:r>
              <a:rPr lang="nb-NO" dirty="0"/>
              <a:t>Norsk og svensk har lik uttale av u, som i ordet h</a:t>
            </a:r>
            <a:r>
              <a:rPr lang="nb-NO" b="1" dirty="0"/>
              <a:t>u</a:t>
            </a:r>
            <a:r>
              <a:rPr lang="nb-NO" dirty="0"/>
              <a:t>s</a:t>
            </a:r>
          </a:p>
          <a:p>
            <a:r>
              <a:rPr lang="nb-NO" dirty="0"/>
              <a:t>Dansk har ikke det. U uttales som en </a:t>
            </a:r>
            <a:r>
              <a:rPr lang="nb-NO" b="1" dirty="0"/>
              <a:t>o</a:t>
            </a:r>
          </a:p>
          <a:p>
            <a:pPr lvl="1"/>
            <a:r>
              <a:rPr lang="nb-NO" dirty="0"/>
              <a:t>hus = </a:t>
            </a:r>
            <a:r>
              <a:rPr lang="nb-NO" i="1" dirty="0"/>
              <a:t>h</a:t>
            </a:r>
            <a:r>
              <a:rPr lang="nb-NO" b="1" i="1" dirty="0"/>
              <a:t>o</a:t>
            </a:r>
            <a:r>
              <a:rPr lang="nb-NO" i="1" dirty="0"/>
              <a:t>s</a:t>
            </a:r>
          </a:p>
          <a:p>
            <a:r>
              <a:rPr lang="nb-NO" dirty="0"/>
              <a:t>Dansk har beholdt de norrøne lydene.</a:t>
            </a:r>
          </a:p>
          <a:p>
            <a:r>
              <a:rPr lang="nb-NO" dirty="0"/>
              <a:t>Dette har dansk til felles med mange andre språk, som tysk og spansk.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1BA5D66-EEAA-3802-AA3E-CD48A002F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9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F660A-EFD1-94F1-D65E-E1E3C0D8C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F516A8-8A6E-A4B6-1B6C-3311B4C3B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4234" t="5667" r="37420" b="22134"/>
          <a:stretch/>
        </p:blipFill>
        <p:spPr>
          <a:xfrm>
            <a:off x="8789436" y="1690688"/>
            <a:ext cx="2640563" cy="281920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5C2CDA1-18B3-19E3-FF4D-D30239D0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Vanskelig med likelydende ord på dansk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4B05CF-B463-0BDB-A07F-533239F83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nb-NO" dirty="0"/>
              <a:t>Deler av ordene blir borte i uttalen: </a:t>
            </a:r>
          </a:p>
          <a:p>
            <a:pPr lvl="1"/>
            <a:r>
              <a:rPr lang="nb-NO" i="1" dirty="0"/>
              <a:t>Lær</a:t>
            </a:r>
            <a:r>
              <a:rPr lang="nb-NO" b="1" i="1" dirty="0"/>
              <a:t>er</a:t>
            </a:r>
            <a:r>
              <a:rPr lang="nb-NO" dirty="0"/>
              <a:t> og </a:t>
            </a:r>
            <a:r>
              <a:rPr lang="nb-NO" i="1" dirty="0"/>
              <a:t>lær</a:t>
            </a:r>
            <a:r>
              <a:rPr lang="nb-NO" b="1" i="1" dirty="0"/>
              <a:t>ere</a:t>
            </a:r>
            <a:r>
              <a:rPr lang="nb-NO" dirty="0"/>
              <a:t> lyder likt.</a:t>
            </a:r>
          </a:p>
          <a:p>
            <a:r>
              <a:rPr lang="nb-NO" dirty="0"/>
              <a:t>Flere ord med ulik skrivemåte får nokså lik uttale: </a:t>
            </a:r>
          </a:p>
          <a:p>
            <a:pPr lvl="1"/>
            <a:r>
              <a:rPr lang="nb-NO" dirty="0" err="1"/>
              <a:t>K</a:t>
            </a:r>
            <a:r>
              <a:rPr lang="nb-NO" b="1" dirty="0" err="1"/>
              <a:t>ære</a:t>
            </a:r>
            <a:r>
              <a:rPr lang="nb-NO" dirty="0"/>
              <a:t>, </a:t>
            </a:r>
            <a:r>
              <a:rPr lang="nb-NO" dirty="0" err="1"/>
              <a:t>k</a:t>
            </a:r>
            <a:r>
              <a:rPr lang="nb-NO" b="1" dirty="0" err="1"/>
              <a:t>age</a:t>
            </a:r>
            <a:r>
              <a:rPr lang="nb-NO" dirty="0"/>
              <a:t> = </a:t>
            </a:r>
            <a:r>
              <a:rPr lang="nb-NO" i="1" dirty="0" err="1"/>
              <a:t>k</a:t>
            </a:r>
            <a:r>
              <a:rPr lang="nb-NO" b="1" i="1" dirty="0" err="1"/>
              <a:t>æe</a:t>
            </a:r>
            <a:endParaRPr lang="nb-NO" b="1" i="1" dirty="0"/>
          </a:p>
          <a:p>
            <a:r>
              <a:rPr lang="nb-NO" dirty="0"/>
              <a:t>Folk forstår ordene ut fra sammenhengen.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473FA97-AB05-6D99-9CDD-4FF7715C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FC1EB-C6C3-D534-AAD2-B11CB3FAE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721639-B53A-FA41-0C66-AF8ECF9B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57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Hvorfor dansker ikke forstår norsk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C94C8C-E59E-7FAC-544B-A7029CB07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98"/>
            <a:ext cx="10515600" cy="4802187"/>
          </a:xfrm>
        </p:spPr>
        <p:txBody>
          <a:bodyPr/>
          <a:lstStyle/>
          <a:p>
            <a:r>
              <a:rPr lang="nb-NO" b="1" dirty="0" err="1"/>
              <a:t>kj</a:t>
            </a:r>
            <a:r>
              <a:rPr lang="nb-NO" b="1" dirty="0"/>
              <a:t>-, </a:t>
            </a:r>
            <a:r>
              <a:rPr lang="nb-NO" b="1" dirty="0" err="1"/>
              <a:t>skj</a:t>
            </a:r>
            <a:r>
              <a:rPr lang="nb-NO" b="1" dirty="0"/>
              <a:t>- og </a:t>
            </a:r>
            <a:r>
              <a:rPr lang="nb-NO" b="1" dirty="0" err="1"/>
              <a:t>gj</a:t>
            </a:r>
            <a:r>
              <a:rPr lang="nb-NO" b="1" dirty="0"/>
              <a:t>-lydene: </a:t>
            </a:r>
            <a:r>
              <a:rPr lang="nb-NO" dirty="0"/>
              <a:t>At vi uttaler disse lydene palatalt, er uvant for danskene, som har beholdt den velare uttalen </a:t>
            </a:r>
            <a:r>
              <a:rPr lang="nb-NO" i="1" dirty="0"/>
              <a:t>k, </a:t>
            </a:r>
            <a:r>
              <a:rPr lang="nb-NO" i="1" dirty="0" err="1"/>
              <a:t>sk</a:t>
            </a:r>
            <a:r>
              <a:rPr lang="nb-NO" i="1" dirty="0"/>
              <a:t> </a:t>
            </a:r>
            <a:r>
              <a:rPr lang="nb-NO" dirty="0"/>
              <a:t>og </a:t>
            </a:r>
            <a:r>
              <a:rPr lang="nb-NO" i="1" dirty="0"/>
              <a:t>g</a:t>
            </a:r>
            <a:r>
              <a:rPr lang="nb-NO" dirty="0"/>
              <a:t>. </a:t>
            </a:r>
          </a:p>
          <a:p>
            <a:r>
              <a:rPr lang="nb-NO" b="1" dirty="0"/>
              <a:t>retroflekser: </a:t>
            </a:r>
            <a:r>
              <a:rPr lang="nb-NO" dirty="0"/>
              <a:t>I de fleste norske dialektene (og i svensk) smelter noen lyder sammen, som i ordene </a:t>
            </a:r>
            <a:r>
              <a:rPr lang="nb-NO" i="1" dirty="0"/>
              <a:t>fo</a:t>
            </a:r>
            <a:r>
              <a:rPr lang="nb-NO" b="1" i="1" dirty="0"/>
              <a:t>rs</a:t>
            </a:r>
            <a:r>
              <a:rPr lang="nb-NO" i="1" dirty="0"/>
              <a:t>iktig, fo</a:t>
            </a:r>
            <a:r>
              <a:rPr lang="nb-NO" b="1" i="1" dirty="0"/>
              <a:t>rt</a:t>
            </a:r>
            <a:r>
              <a:rPr lang="nb-NO" i="1" dirty="0"/>
              <a:t>, ba</a:t>
            </a:r>
            <a:r>
              <a:rPr lang="nb-NO" b="1" i="1" dirty="0"/>
              <a:t>rn</a:t>
            </a:r>
            <a:r>
              <a:rPr lang="nb-NO" i="1" dirty="0"/>
              <a:t>, fa</a:t>
            </a:r>
            <a:r>
              <a:rPr lang="nb-NO" b="1" i="1" dirty="0"/>
              <a:t>rl</a:t>
            </a:r>
            <a:r>
              <a:rPr lang="nb-NO" i="1" dirty="0"/>
              <a:t>ig</a:t>
            </a:r>
            <a:r>
              <a:rPr lang="nb-NO" dirty="0"/>
              <a:t> osv. </a:t>
            </a:r>
          </a:p>
          <a:p>
            <a:pPr lvl="1"/>
            <a:r>
              <a:rPr lang="nb-NO" dirty="0"/>
              <a:t>også mellom ord: </a:t>
            </a:r>
            <a:r>
              <a:rPr lang="nb-NO" i="1" dirty="0"/>
              <a:t>Dette er fo</a:t>
            </a:r>
            <a:r>
              <a:rPr lang="nb-NO" b="1" i="1" dirty="0"/>
              <a:t>r t</a:t>
            </a:r>
            <a:r>
              <a:rPr lang="nb-NO" i="1" dirty="0"/>
              <a:t>idlig. Pappa ha</a:t>
            </a:r>
            <a:r>
              <a:rPr lang="nb-NO" b="1" i="1" dirty="0"/>
              <a:t>r s</a:t>
            </a:r>
            <a:r>
              <a:rPr lang="nb-NO" i="1" dirty="0"/>
              <a:t>agt det</a:t>
            </a:r>
            <a:r>
              <a:rPr lang="nb-NO" dirty="0"/>
              <a:t>. </a:t>
            </a:r>
          </a:p>
          <a:p>
            <a:pPr lvl="1"/>
            <a:r>
              <a:rPr lang="nb-NO" dirty="0"/>
              <a:t>Det er vanskelig å skille ordene fra hverandre.</a:t>
            </a:r>
          </a:p>
          <a:p>
            <a:r>
              <a:rPr lang="nb-NO" b="1" dirty="0"/>
              <a:t>diftongene:</a:t>
            </a:r>
          </a:p>
          <a:p>
            <a:pPr lvl="1"/>
            <a:r>
              <a:rPr lang="nb-NO" dirty="0"/>
              <a:t>au og øy = ø, </a:t>
            </a:r>
          </a:p>
          <a:p>
            <a:pPr lvl="1"/>
            <a:r>
              <a:rPr lang="nb-NO" dirty="0"/>
              <a:t>ei = e</a:t>
            </a:r>
          </a:p>
          <a:p>
            <a:r>
              <a:rPr lang="nb-NO" b="1" dirty="0"/>
              <a:t>dialektmangfoldet: </a:t>
            </a:r>
            <a:r>
              <a:rPr lang="nb-NO" dirty="0"/>
              <a:t>Norsk talemål er svært variert.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F481C31-31C9-D5E9-D5D2-727EC552F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B1EFF2D-26EC-5170-0C96-ED00207A42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4234" t="5667" r="37420" b="22134"/>
          <a:stretch/>
        </p:blipFill>
        <p:spPr>
          <a:xfrm>
            <a:off x="9209314" y="3307702"/>
            <a:ext cx="2640563" cy="28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078FD-413D-81DD-5044-CE95D05BD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A160886-49C6-FAB2-8D74-595E5F61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761813B0-19EA-85D9-FDAB-97A735C37D6D}"/>
              </a:ext>
            </a:extLst>
          </p:cNvPr>
          <p:cNvSpPr/>
          <p:nvPr/>
        </p:nvSpPr>
        <p:spPr>
          <a:xfrm>
            <a:off x="3162677" y="1413450"/>
            <a:ext cx="5866646" cy="3413156"/>
          </a:xfrm>
          <a:prstGeom prst="roundRect">
            <a:avLst/>
          </a:prstGeom>
          <a:solidFill>
            <a:srgbClr val="737E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Oppsummer det du har lært så langt.</a:t>
            </a:r>
          </a:p>
        </p:txBody>
      </p:sp>
    </p:spTree>
    <p:extLst>
      <p:ext uri="{BB962C8B-B14F-4D97-AF65-F5344CB8AC3E}">
        <p14:creationId xmlns:p14="http://schemas.microsoft.com/office/powerpoint/2010/main" val="218302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824BA-F8FC-A50B-C51C-A941269DA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571DD8E-B71E-D99D-CA11-5EFB677BE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lle: loddrett 3">
            <a:extLst>
              <a:ext uri="{FF2B5EF4-FFF2-40B4-BE49-F238E27FC236}">
                <a16:creationId xmlns:a16="http://schemas.microsoft.com/office/drawing/2014/main" id="{53DA6E24-BDBC-6785-9982-A9AC146AAFBF}"/>
              </a:ext>
            </a:extLst>
          </p:cNvPr>
          <p:cNvSpPr/>
          <p:nvPr/>
        </p:nvSpPr>
        <p:spPr>
          <a:xfrm>
            <a:off x="2373578" y="718456"/>
            <a:ext cx="7582185" cy="4824025"/>
          </a:xfrm>
          <a:prstGeom prst="verticalScroll">
            <a:avLst>
              <a:gd name="adj" fmla="val 14628"/>
            </a:avLst>
          </a:prstGeom>
          <a:solidFill>
            <a:srgbClr val="496E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600" dirty="0"/>
              <a:t>Skriv en kort tekst om forskjeller mellom norsk, svensk og dansk, og hva som skapte forskjellene. </a:t>
            </a:r>
          </a:p>
        </p:txBody>
      </p:sp>
    </p:spTree>
    <p:extLst>
      <p:ext uri="{BB962C8B-B14F-4D97-AF65-F5344CB8AC3E}">
        <p14:creationId xmlns:p14="http://schemas.microsoft.com/office/powerpoint/2010/main" val="126924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435677F-7FC3-C0C9-2FEC-E189ABEC7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1502" t="6027" r="15556" b="17076"/>
          <a:stretch/>
        </p:blipFill>
        <p:spPr>
          <a:xfrm>
            <a:off x="8914408" y="1981200"/>
            <a:ext cx="2606966" cy="3294062"/>
          </a:xfrm>
          <a:prstGeom prst="rect">
            <a:avLst/>
          </a:prstGeom>
          <a:solidFill>
            <a:srgbClr val="DADADC"/>
          </a:solidFill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2B1A942-F914-4DB5-BDCE-D478D8C6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De skandinaviske språkene før år 500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886A36-6A75-4DC4-90FB-88EC0B3D5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urnordisk – felles språk i Skandinavia </a:t>
            </a:r>
          </a:p>
          <a:p>
            <a:r>
              <a:rPr lang="nb-NO" sz="2400" dirty="0"/>
              <a:t>store språklige endringer mellom år 500 og 700 e.Kr. </a:t>
            </a:r>
          </a:p>
          <a:p>
            <a:r>
              <a:rPr lang="nb-NO" sz="2400" dirty="0">
                <a:sym typeface="Wingdings" panose="05000000000000000000" pitchFamily="2" charset="2"/>
              </a:rPr>
              <a:t> norrønt språk fra ca. år 700 </a:t>
            </a:r>
          </a:p>
          <a:p>
            <a:r>
              <a:rPr lang="nb-NO" sz="2400" dirty="0">
                <a:sym typeface="Wingdings" panose="05000000000000000000" pitchFamily="2" charset="2"/>
              </a:rPr>
              <a:t>norrønt gradvis mer forskjellig i Norge, Sverige og Danmark </a:t>
            </a:r>
            <a:endParaRPr lang="nb-NO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23E327-6914-4FDA-8767-FD27CA331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5DAAB63-09A9-3D04-517B-71BFB0F44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925" y="1237639"/>
            <a:ext cx="3880656" cy="414464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A5E4337-C499-4603-9A53-95663542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6" y="111174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Norrøn tid: kulturelt og språklig fellesskap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CC4BDB-C0EE-4901-B96B-A7BBF86BE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16" y="1475715"/>
            <a:ext cx="9362509" cy="5017160"/>
          </a:xfrm>
        </p:spPr>
        <p:txBody>
          <a:bodyPr>
            <a:normAutofit fontScale="92500"/>
          </a:bodyPr>
          <a:lstStyle/>
          <a:p>
            <a:r>
              <a:rPr lang="nb-NO" dirty="0"/>
              <a:t>Perioden er delt i to: </a:t>
            </a:r>
          </a:p>
          <a:p>
            <a:pPr lvl="1"/>
            <a:r>
              <a:rPr lang="nb-NO" dirty="0"/>
              <a:t>vikingtid: 750–1050 </a:t>
            </a:r>
          </a:p>
          <a:p>
            <a:pPr lvl="1"/>
            <a:r>
              <a:rPr lang="nb-NO" dirty="0"/>
              <a:t>høymiddelalder: 1050–1350 </a:t>
            </a:r>
          </a:p>
          <a:p>
            <a:r>
              <a:rPr lang="nb-NO" dirty="0">
                <a:sym typeface="Wingdings" panose="05000000000000000000" pitchFamily="2" charset="2"/>
              </a:rPr>
              <a:t>et </a:t>
            </a:r>
            <a:r>
              <a:rPr lang="nb-NO" b="1" dirty="0">
                <a:sym typeface="Wingdings" panose="05000000000000000000" pitchFamily="2" charset="2"/>
              </a:rPr>
              <a:t>vestnordisk</a:t>
            </a:r>
            <a:r>
              <a:rPr lang="nb-NO" dirty="0">
                <a:sym typeface="Wingdings" panose="05000000000000000000" pitchFamily="2" charset="2"/>
              </a:rPr>
              <a:t> språkområde: Norge, Island og Færøyene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Norge hadde spesielt stor kontakt med øyene i vest.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Øyene ble bosatt fra 800-tallet og framover, av nordmenn.</a:t>
            </a:r>
          </a:p>
          <a:p>
            <a:r>
              <a:rPr lang="nb-NO" dirty="0">
                <a:sym typeface="Wingdings" panose="05000000000000000000" pitchFamily="2" charset="2"/>
              </a:rPr>
              <a:t>et </a:t>
            </a:r>
            <a:r>
              <a:rPr lang="nb-NO" b="1" dirty="0">
                <a:sym typeface="Wingdings" panose="05000000000000000000" pitchFamily="2" charset="2"/>
              </a:rPr>
              <a:t>østnordisk</a:t>
            </a:r>
            <a:r>
              <a:rPr lang="nb-NO" dirty="0">
                <a:sym typeface="Wingdings" panose="05000000000000000000" pitchFamily="2" charset="2"/>
              </a:rPr>
              <a:t> språkområde: Sverige og Danmark 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Svensker og dansker hadde mer med hverandre å gjøre enn resten av Norden.</a:t>
            </a:r>
          </a:p>
          <a:p>
            <a:r>
              <a:rPr lang="nb-NO" i="1" dirty="0"/>
              <a:t>Sagaen om Gunnlaug Ormstunge </a:t>
            </a:r>
            <a:r>
              <a:rPr lang="nb-NO" dirty="0"/>
              <a:t>viser det kulturelle fellesskapet. </a:t>
            </a:r>
          </a:p>
          <a:p>
            <a:r>
              <a:rPr lang="nb-NO" dirty="0"/>
              <a:t>et norrønt dialektområde: De språklige overgangene var gradvise og små.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00684E-38A6-4FDE-B069-AC0214E1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307EF94-3F3B-EFB6-D25F-FD8111B2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5198" b="9785"/>
          <a:stretch/>
        </p:blipFill>
        <p:spPr>
          <a:xfrm>
            <a:off x="0" y="0"/>
            <a:ext cx="12192000" cy="650700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28940F1-0B7B-4989-8D8F-55797C6B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Hvordan utviklet norrønt seg fram til i dag?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C925D0-EB23-4FB6-9B80-B7A29B6A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Først tre endringer som er felles for de skandinaviske språkene: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ordstillingen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bøyingen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lydene og skrivemåten</a:t>
            </a:r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C7A8EA-DDB9-4361-8FC3-F0C22776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7007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9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BD59B-9764-F01E-F141-27845EE96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EC1F71B-58BE-495A-0EA4-DF222480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5F2C0413-F5F2-75D4-A733-4753C782F7BA}"/>
              </a:ext>
            </a:extLst>
          </p:cNvPr>
          <p:cNvSpPr/>
          <p:nvPr/>
        </p:nvSpPr>
        <p:spPr>
          <a:xfrm>
            <a:off x="3005751" y="1376127"/>
            <a:ext cx="5866646" cy="3413156"/>
          </a:xfrm>
          <a:prstGeom prst="roundRect">
            <a:avLst/>
          </a:prstGeom>
          <a:solidFill>
            <a:srgbClr val="737E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Oppsummer det du har lært så langt.</a:t>
            </a:r>
          </a:p>
        </p:txBody>
      </p:sp>
    </p:spTree>
    <p:extLst>
      <p:ext uri="{BB962C8B-B14F-4D97-AF65-F5344CB8AC3E}">
        <p14:creationId xmlns:p14="http://schemas.microsoft.com/office/powerpoint/2010/main" val="93967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08CF44-EA90-4351-9961-A43F0242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Hva skjedde med ordstillingen?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58ED36-8320-41E3-8893-CB0E445B9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292"/>
            <a:ext cx="10515600" cy="4351338"/>
          </a:xfrm>
        </p:spPr>
        <p:txBody>
          <a:bodyPr/>
          <a:lstStyle/>
          <a:p>
            <a:r>
              <a:rPr lang="nb-NO" dirty="0"/>
              <a:t>Norrønt hadde kasus: nominativ, akkusativ, dativ.</a:t>
            </a:r>
          </a:p>
          <a:p>
            <a:r>
              <a:rPr lang="nb-NO" dirty="0"/>
              <a:t>Formen (bøyingen) av substantivet var forskjellig avhengig av om substantivet var subjekt, objekt eller indirekte objekt i setningen.</a:t>
            </a:r>
          </a:p>
          <a:p>
            <a:r>
              <a:rPr lang="nb-NO" dirty="0"/>
              <a:t>e</a:t>
            </a:r>
            <a:r>
              <a:rPr lang="nb-NO"/>
              <a:t>ksempelsetning</a:t>
            </a:r>
            <a:r>
              <a:rPr lang="nb-NO" dirty="0"/>
              <a:t>: </a:t>
            </a:r>
            <a:r>
              <a:rPr lang="nb-NO" i="1" dirty="0"/>
              <a:t>Jeg gir deg en bok. </a:t>
            </a:r>
          </a:p>
          <a:p>
            <a:endParaRPr lang="nb-NO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CA4C52-5375-4583-8554-18716147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ED76512-4ADE-2AD9-0FED-F77ECF552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70711"/>
              </p:ext>
            </p:extLst>
          </p:nvPr>
        </p:nvGraphicFramePr>
        <p:xfrm>
          <a:off x="1832607" y="3429000"/>
          <a:ext cx="7618899" cy="261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185">
                  <a:extLst>
                    <a:ext uri="{9D8B030D-6E8A-4147-A177-3AD203B41FA5}">
                      <a16:colId xmlns:a16="http://schemas.microsoft.com/office/drawing/2014/main" val="3021147882"/>
                    </a:ext>
                  </a:extLst>
                </a:gridCol>
                <a:gridCol w="3930287">
                  <a:extLst>
                    <a:ext uri="{9D8B030D-6E8A-4147-A177-3AD203B41FA5}">
                      <a16:colId xmlns:a16="http://schemas.microsoft.com/office/drawing/2014/main" val="3474803796"/>
                    </a:ext>
                  </a:extLst>
                </a:gridCol>
                <a:gridCol w="2216427">
                  <a:extLst>
                    <a:ext uri="{9D8B030D-6E8A-4147-A177-3AD203B41FA5}">
                      <a16:colId xmlns:a16="http://schemas.microsoft.com/office/drawing/2014/main" val="1877032300"/>
                    </a:ext>
                  </a:extLst>
                </a:gridCol>
              </a:tblGrid>
              <a:tr h="350605">
                <a:tc>
                  <a:txBody>
                    <a:bodyPr/>
                    <a:lstStyle/>
                    <a:p>
                      <a:r>
                        <a:rPr lang="nb-NO" dirty="0"/>
                        <a:t>Kasus</a:t>
                      </a:r>
                    </a:p>
                  </a:txBody>
                  <a:tcPr>
                    <a:solidFill>
                      <a:srgbClr val="9C6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Funksjon </a:t>
                      </a:r>
                    </a:p>
                  </a:txBody>
                  <a:tcPr>
                    <a:solidFill>
                      <a:srgbClr val="9C6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Eksempel</a:t>
                      </a:r>
                    </a:p>
                  </a:txBody>
                  <a:tcPr>
                    <a:solidFill>
                      <a:srgbClr val="9C6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978644"/>
                  </a:ext>
                </a:extLst>
              </a:tr>
              <a:tr h="591358">
                <a:tc>
                  <a:txBody>
                    <a:bodyPr/>
                    <a:lstStyle/>
                    <a:p>
                      <a:r>
                        <a:rPr lang="nb-NO" b="1" dirty="0"/>
                        <a:t>Nominativ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Subjekt </a:t>
                      </a:r>
                      <a:r>
                        <a:rPr lang="nb-NO" dirty="0"/>
                        <a:t>– den som utfører handlingen («å gi»)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/>
                        <a:t>jeg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304319"/>
                  </a:ext>
                </a:extLst>
              </a:tr>
              <a:tr h="806849">
                <a:tc>
                  <a:txBody>
                    <a:bodyPr/>
                    <a:lstStyle/>
                    <a:p>
                      <a:r>
                        <a:rPr lang="nb-NO" b="1" dirty="0"/>
                        <a:t>Akkusativ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Direkte objekt </a:t>
                      </a:r>
                      <a:r>
                        <a:rPr lang="nb-NO" dirty="0"/>
                        <a:t>– en gjenstand eller person som noe skjer med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/>
                        <a:t>en bok 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701650"/>
                  </a:ext>
                </a:extLst>
              </a:tr>
              <a:tr h="806849">
                <a:tc>
                  <a:txBody>
                    <a:bodyPr/>
                    <a:lstStyle/>
                    <a:p>
                      <a:r>
                        <a:rPr lang="nb-NO" b="1" dirty="0"/>
                        <a:t>Dativ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Indirekte objekt </a:t>
                      </a:r>
                      <a:r>
                        <a:rPr lang="nb-NO" dirty="0"/>
                        <a:t>– den som nyter godt av handlingen 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/>
                        <a:t>deg</a:t>
                      </a:r>
                    </a:p>
                  </a:txBody>
                  <a:tcPr>
                    <a:solidFill>
                      <a:srgbClr val="D1B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763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78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4920F9-1AE7-4291-88BC-D42040EB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Calibri "/>
              </a:rPr>
              <a:t>Et norrønt eksempel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D0779BF6-09B4-A295-03A8-3ECD4EBC89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Mannen drepte kongen:</a:t>
            </a:r>
          </a:p>
          <a:p>
            <a:pPr lvl="1"/>
            <a:r>
              <a:rPr lang="nb-NO" dirty="0" err="1"/>
              <a:t>Mađr</a:t>
            </a:r>
            <a:r>
              <a:rPr lang="nb-NO" dirty="0"/>
              <a:t> drap </a:t>
            </a:r>
            <a:r>
              <a:rPr lang="nb-NO" dirty="0" err="1"/>
              <a:t>konung</a:t>
            </a:r>
            <a:r>
              <a:rPr lang="nb-NO" dirty="0"/>
              <a:t>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C62E16D8-58C0-190D-C767-4B461A6652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Kongen drepte mannen: </a:t>
            </a:r>
          </a:p>
          <a:p>
            <a:pPr lvl="1"/>
            <a:r>
              <a:rPr lang="nb-NO" dirty="0"/>
              <a:t>Mann drap </a:t>
            </a:r>
            <a:r>
              <a:rPr lang="nb-NO" dirty="0" err="1"/>
              <a:t>konungr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D41D3AB-3BFA-45F9-B8A5-710B67BA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5018F63-56EF-97A8-250D-0F9DCEEA4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393" b="18677"/>
          <a:stretch/>
        </p:blipFill>
        <p:spPr>
          <a:xfrm>
            <a:off x="1608593" y="2722020"/>
            <a:ext cx="2208033" cy="225441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9236820-EC02-5AD0-E75D-E1506E57A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336" y="2722020"/>
            <a:ext cx="2152950" cy="230537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5816B25-9997-4219-71AF-A05F13744702}"/>
              </a:ext>
            </a:extLst>
          </p:cNvPr>
          <p:cNvSpPr txBox="1"/>
          <p:nvPr/>
        </p:nvSpPr>
        <p:spPr>
          <a:xfrm>
            <a:off x="1189247" y="5361446"/>
            <a:ext cx="8905461" cy="646331"/>
          </a:xfrm>
          <a:prstGeom prst="rect">
            <a:avLst/>
          </a:prstGeom>
          <a:solidFill>
            <a:srgbClr val="D1B9D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Ordene står i den samme rekkefølgen, men dere kan se at de har ulik bøying. </a:t>
            </a:r>
          </a:p>
          <a:p>
            <a:r>
              <a:rPr lang="nb-NO" dirty="0"/>
              <a:t>Det er bøyingen som forteller oss funksjonen til ordet, altså hva som skjer i setningen.</a:t>
            </a:r>
          </a:p>
        </p:txBody>
      </p:sp>
      <p:sp>
        <p:nvSpPr>
          <p:cNvPr id="17" name="Snakkeboble: oval 16">
            <a:extLst>
              <a:ext uri="{FF2B5EF4-FFF2-40B4-BE49-F238E27FC236}">
                <a16:creationId xmlns:a16="http://schemas.microsoft.com/office/drawing/2014/main" id="{5661379F-A240-642B-0023-1B7860817FA6}"/>
              </a:ext>
            </a:extLst>
          </p:cNvPr>
          <p:cNvSpPr/>
          <p:nvPr/>
        </p:nvSpPr>
        <p:spPr>
          <a:xfrm>
            <a:off x="4408268" y="2822184"/>
            <a:ext cx="2286000" cy="2054087"/>
          </a:xfrm>
          <a:prstGeom prst="wedgeEllipseCallout">
            <a:avLst>
              <a:gd name="adj1" fmla="val -142484"/>
              <a:gd name="adj2" fmla="val -58379"/>
            </a:avLst>
          </a:prstGeom>
          <a:solidFill>
            <a:srgbClr val="737E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Mađr</a:t>
            </a:r>
            <a:r>
              <a:rPr lang="nb-NO" dirty="0"/>
              <a:t> er den som utfører handlingen. Endingen -r viser nominativ. </a:t>
            </a:r>
          </a:p>
        </p:txBody>
      </p:sp>
      <p:sp>
        <p:nvSpPr>
          <p:cNvPr id="18" name="Snakkeboble: oval 17">
            <a:extLst>
              <a:ext uri="{FF2B5EF4-FFF2-40B4-BE49-F238E27FC236}">
                <a16:creationId xmlns:a16="http://schemas.microsoft.com/office/drawing/2014/main" id="{B690F199-45E0-61B9-3716-CF01DF97D923}"/>
              </a:ext>
            </a:extLst>
          </p:cNvPr>
          <p:cNvSpPr/>
          <p:nvPr/>
        </p:nvSpPr>
        <p:spPr>
          <a:xfrm>
            <a:off x="9724958" y="2847662"/>
            <a:ext cx="2286000" cy="2054087"/>
          </a:xfrm>
          <a:prstGeom prst="wedgeEllipseCallout">
            <a:avLst>
              <a:gd name="adj1" fmla="val -69015"/>
              <a:gd name="adj2" fmla="val -59741"/>
            </a:avLst>
          </a:prstGeom>
          <a:solidFill>
            <a:srgbClr val="4E79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Konungr</a:t>
            </a:r>
            <a:r>
              <a:rPr lang="nb-NO" dirty="0"/>
              <a:t> er den som utfører handlingen. Endingen -r viser nominativ. </a:t>
            </a:r>
          </a:p>
        </p:txBody>
      </p:sp>
    </p:spTree>
    <p:extLst>
      <p:ext uri="{BB962C8B-B14F-4D97-AF65-F5344CB8AC3E}">
        <p14:creationId xmlns:p14="http://schemas.microsoft.com/office/powerpoint/2010/main" val="231515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build="p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mal" id="{0FFAF3E4-36EC-4D0A-8614-140253E5DDDC}" vid="{8262054B-7C12-415D-961E-754FE95380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Intertekstmal</Template>
  <TotalTime>6168</TotalTime>
  <Words>1966</Words>
  <Application>Microsoft Office PowerPoint</Application>
  <PresentationFormat>Widescreen</PresentationFormat>
  <Paragraphs>260</Paragraphs>
  <Slides>34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</vt:lpstr>
      <vt:lpstr>Calibri Light</vt:lpstr>
      <vt:lpstr>Wingdings</vt:lpstr>
      <vt:lpstr>Office-tema</vt:lpstr>
      <vt:lpstr>PowerPoint-presentasjon</vt:lpstr>
      <vt:lpstr>Norsken, svensken og dansken Gjennomgang av kapittel 17 i Intertekst vg2 </vt:lpstr>
      <vt:lpstr>Før vi starter</vt:lpstr>
      <vt:lpstr>De skandinaviske språkene før år 500 </vt:lpstr>
      <vt:lpstr>Norrøn tid: kulturelt og språklig fellesskap</vt:lpstr>
      <vt:lpstr>Hvordan utviklet norrønt seg fram til i dag? </vt:lpstr>
      <vt:lpstr>PowerPoint-presentasjon</vt:lpstr>
      <vt:lpstr>Hva skjedde med ordstillingen? </vt:lpstr>
      <vt:lpstr>Et norrønt eksempel</vt:lpstr>
      <vt:lpstr>Mot en fastere ordstilling</vt:lpstr>
      <vt:lpstr>PowerPoint-presentasjon</vt:lpstr>
      <vt:lpstr>Enklere verbbøying </vt:lpstr>
      <vt:lpstr>Samsvarsbøying blir overflødig </vt:lpstr>
      <vt:lpstr>Þ og đ blir borte </vt:lpstr>
      <vt:lpstr>PowerPoint-presentasjon</vt:lpstr>
      <vt:lpstr>Kort summeoppgave</vt:lpstr>
      <vt:lpstr>De skandinaviske språkene blir mer ulike </vt:lpstr>
      <vt:lpstr>PowerPoint-presentasjon</vt:lpstr>
      <vt:lpstr>eg – jeg – jag </vt:lpstr>
      <vt:lpstr>A-endinger skaper skille </vt:lpstr>
      <vt:lpstr>PowerPoint-presentasjon</vt:lpstr>
      <vt:lpstr>Spørreord </vt:lpstr>
      <vt:lpstr>Diftonger</vt:lpstr>
      <vt:lpstr>kjærleik – kärlek – kærlighed </vt:lpstr>
      <vt:lpstr>PowerPoint-presentasjon</vt:lpstr>
      <vt:lpstr>Forstår vi hverandre i Skandinavia? </vt:lpstr>
      <vt:lpstr>Svenske ord </vt:lpstr>
      <vt:lpstr>Falske venner i Skandinavia </vt:lpstr>
      <vt:lpstr>PowerPoint-presentasjon</vt:lpstr>
      <vt:lpstr>Danske lyder og dansk skrivemåte </vt:lpstr>
      <vt:lpstr>Vanskelig med likelydende ord på dansk</vt:lpstr>
      <vt:lpstr>Hvorfor dansker ikke forstår norsk 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Norsken, svensken og dansken</dc:title>
  <dc:creator>Garthus, Karen Marie Kvåle</dc:creator>
  <cp:lastModifiedBy>Line Ellingsen</cp:lastModifiedBy>
  <cp:revision>2</cp:revision>
  <dcterms:created xsi:type="dcterms:W3CDTF">2024-03-26T11:18:47Z</dcterms:created>
  <dcterms:modified xsi:type="dcterms:W3CDTF">2025-01-20T10:12:25Z</dcterms:modified>
</cp:coreProperties>
</file>