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0"/>
  </p:notesMasterIdLst>
  <p:sldIdLst>
    <p:sldId id="320" r:id="rId2"/>
    <p:sldId id="325" r:id="rId3"/>
    <p:sldId id="273" r:id="rId4"/>
    <p:sldId id="368" r:id="rId5"/>
    <p:sldId id="369" r:id="rId6"/>
    <p:sldId id="329" r:id="rId7"/>
    <p:sldId id="332" r:id="rId8"/>
    <p:sldId id="334" r:id="rId9"/>
    <p:sldId id="338" r:id="rId10"/>
    <p:sldId id="340" r:id="rId11"/>
    <p:sldId id="386" r:id="rId12"/>
    <p:sldId id="339" r:id="rId13"/>
    <p:sldId id="370" r:id="rId14"/>
    <p:sldId id="381" r:id="rId15"/>
    <p:sldId id="387" r:id="rId16"/>
    <p:sldId id="388" r:id="rId17"/>
    <p:sldId id="389" r:id="rId18"/>
    <p:sldId id="390" r:id="rId19"/>
  </p:sldIdLst>
  <p:sldSz cx="12192000" cy="6858000"/>
  <p:notesSz cx="6858000" cy="9144000"/>
  <p:defaultTextStyle>
    <a:defPPr rtl="0"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go="http://customooxmlschemas.google.com/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v="urn:schemas-microsoft-com:vml" r:id="rId55" roundtripDataSignature="AMtx7mhPLOny1lUcrctM57m8wVfe4P348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68B969-31B7-BEFD-E6C0-888CBB77E61C}" name="Randi Kleppe" initials="RK" userId="748aeb793b463435" providerId="Windows Live"/>
  <p188:author id="{3AF968DB-6297-57C0-B351-8BB7FA258611}" name="Kari Gjerdevik" initials="KG" userId="af38340033f0d0a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DFE9"/>
    <a:srgbClr val="EFEEF3"/>
    <a:srgbClr val="FFFFFF"/>
    <a:srgbClr val="2D3542"/>
    <a:srgbClr val="24282B"/>
    <a:srgbClr val="CC3399"/>
    <a:srgbClr val="6C8DA0"/>
    <a:srgbClr val="89A3B2"/>
    <a:srgbClr val="879389"/>
    <a:srgbClr val="8B95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68" autoAdjust="0"/>
    <p:restoredTop sz="75538" autoAdjust="0"/>
  </p:normalViewPr>
  <p:slideViewPr>
    <p:cSldViewPr snapToGrid="0">
      <p:cViewPr varScale="1">
        <p:scale>
          <a:sx n="60" d="100"/>
          <a:sy n="60" d="100"/>
        </p:scale>
        <p:origin x="14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55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57" Type="http://schemas.openxmlformats.org/officeDocument/2006/relationships/viewProps" Target="viewProps.xml"/><Relationship Id="rId61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56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 Gjerdevik" userId="af38340033f0d0a9" providerId="LiveId" clId="{20D1F2FE-E5CE-4016-BC49-ECA940D8A137}"/>
    <pc:docChg chg="undo custSel modSld">
      <pc:chgData name="Kari Gjerdevik" userId="af38340033f0d0a9" providerId="LiveId" clId="{20D1F2FE-E5CE-4016-BC49-ECA940D8A137}" dt="2023-05-08T11:35:42.806" v="222" actId="20577"/>
      <pc:docMkLst>
        <pc:docMk/>
      </pc:docMkLst>
      <pc:sldChg chg="modSp mod">
        <pc:chgData name="Kari Gjerdevik" userId="af38340033f0d0a9" providerId="LiveId" clId="{20D1F2FE-E5CE-4016-BC49-ECA940D8A137}" dt="2023-05-04T11:28:09.331" v="42" actId="20577"/>
        <pc:sldMkLst>
          <pc:docMk/>
          <pc:sldMk cId="0" sldId="273"/>
        </pc:sldMkLst>
        <pc:spChg chg="mod">
          <ac:chgData name="Kari Gjerdevik" userId="af38340033f0d0a9" providerId="LiveId" clId="{20D1F2FE-E5CE-4016-BC49-ECA940D8A137}" dt="2023-05-04T11:28:09.331" v="42" actId="20577"/>
          <ac:spMkLst>
            <pc:docMk/>
            <pc:sldMk cId="0" sldId="273"/>
            <ac:spMk id="217" creationId="{00000000-0000-0000-0000-000000000000}"/>
          </ac:spMkLst>
        </pc:spChg>
      </pc:sldChg>
      <pc:sldChg chg="modSp mod modNotesTx">
        <pc:chgData name="Kari Gjerdevik" userId="af38340033f0d0a9" providerId="LiveId" clId="{20D1F2FE-E5CE-4016-BC49-ECA940D8A137}" dt="2023-05-08T11:05:00.044" v="191" actId="20577"/>
        <pc:sldMkLst>
          <pc:docMk/>
          <pc:sldMk cId="839377510" sldId="320"/>
        </pc:sldMkLst>
        <pc:spChg chg="mod">
          <ac:chgData name="Kari Gjerdevik" userId="af38340033f0d0a9" providerId="LiveId" clId="{20D1F2FE-E5CE-4016-BC49-ECA940D8A137}" dt="2023-05-04T11:46:52.695" v="147" actId="790"/>
          <ac:spMkLst>
            <pc:docMk/>
            <pc:sldMk cId="839377510" sldId="320"/>
            <ac:spMk id="2" creationId="{15AA5C1E-C64D-2BB8-46AA-B10E251708D6}"/>
          </ac:spMkLst>
        </pc:spChg>
      </pc:sldChg>
      <pc:sldChg chg="modSp mod">
        <pc:chgData name="Kari Gjerdevik" userId="af38340033f0d0a9" providerId="LiveId" clId="{20D1F2FE-E5CE-4016-BC49-ECA940D8A137}" dt="2023-05-04T11:27:30.445" v="29" actId="20577"/>
        <pc:sldMkLst>
          <pc:docMk/>
          <pc:sldMk cId="2231772105" sldId="325"/>
        </pc:sldMkLst>
        <pc:spChg chg="mod">
          <ac:chgData name="Kari Gjerdevik" userId="af38340033f0d0a9" providerId="LiveId" clId="{20D1F2FE-E5CE-4016-BC49-ECA940D8A137}" dt="2023-05-04T11:26:53.553" v="24" actId="790"/>
          <ac:spMkLst>
            <pc:docMk/>
            <pc:sldMk cId="2231772105" sldId="325"/>
            <ac:spMk id="8" creationId="{DF46135A-D295-7953-7962-E606A13E4E2A}"/>
          </ac:spMkLst>
        </pc:spChg>
        <pc:spChg chg="mod">
          <ac:chgData name="Kari Gjerdevik" userId="af38340033f0d0a9" providerId="LiveId" clId="{20D1F2FE-E5CE-4016-BC49-ECA940D8A137}" dt="2023-05-04T11:27:30.445" v="29" actId="20577"/>
          <ac:spMkLst>
            <pc:docMk/>
            <pc:sldMk cId="2231772105" sldId="325"/>
            <ac:spMk id="15" creationId="{B49DA245-4B94-D9E3-F6BF-88F6378F105F}"/>
          </ac:spMkLst>
        </pc:spChg>
      </pc:sldChg>
      <pc:sldChg chg="modSp mod">
        <pc:chgData name="Kari Gjerdevik" userId="af38340033f0d0a9" providerId="LiveId" clId="{20D1F2FE-E5CE-4016-BC49-ECA940D8A137}" dt="2023-05-04T11:29:17.337" v="55" actId="20577"/>
        <pc:sldMkLst>
          <pc:docMk/>
          <pc:sldMk cId="322307039" sldId="329"/>
        </pc:sldMkLst>
        <pc:spChg chg="mod">
          <ac:chgData name="Kari Gjerdevik" userId="af38340033f0d0a9" providerId="LiveId" clId="{20D1F2FE-E5CE-4016-BC49-ECA940D8A137}" dt="2023-05-04T11:29:17.337" v="55" actId="20577"/>
          <ac:spMkLst>
            <pc:docMk/>
            <pc:sldMk cId="322307039" sldId="329"/>
            <ac:spMk id="3" creationId="{A272C94B-2A89-C803-73C3-178019F7415B}"/>
          </ac:spMkLst>
        </pc:spChg>
        <pc:spChg chg="mod">
          <ac:chgData name="Kari Gjerdevik" userId="af38340033f0d0a9" providerId="LiveId" clId="{20D1F2FE-E5CE-4016-BC49-ECA940D8A137}" dt="2023-05-04T11:29:05.241" v="53" actId="20577"/>
          <ac:spMkLst>
            <pc:docMk/>
            <pc:sldMk cId="322307039" sldId="329"/>
            <ac:spMk id="216" creationId="{00000000-0000-0000-0000-000000000000}"/>
          </ac:spMkLst>
        </pc:spChg>
      </pc:sldChg>
      <pc:sldChg chg="modSp mod">
        <pc:chgData name="Kari Gjerdevik" userId="af38340033f0d0a9" providerId="LiveId" clId="{20D1F2FE-E5CE-4016-BC49-ECA940D8A137}" dt="2023-05-08T11:06:38.218" v="195" actId="20577"/>
        <pc:sldMkLst>
          <pc:docMk/>
          <pc:sldMk cId="3309061449" sldId="332"/>
        </pc:sldMkLst>
        <pc:spChg chg="mod">
          <ac:chgData name="Kari Gjerdevik" userId="af38340033f0d0a9" providerId="LiveId" clId="{20D1F2FE-E5CE-4016-BC49-ECA940D8A137}" dt="2023-05-08T11:06:38.218" v="195" actId="20577"/>
          <ac:spMkLst>
            <pc:docMk/>
            <pc:sldMk cId="3309061449" sldId="332"/>
            <ac:spMk id="2" creationId="{2B14BB70-8430-43A1-8F62-3C7E2671EFF4}"/>
          </ac:spMkLst>
        </pc:spChg>
        <pc:spChg chg="mod">
          <ac:chgData name="Kari Gjerdevik" userId="af38340033f0d0a9" providerId="LiveId" clId="{20D1F2FE-E5CE-4016-BC49-ECA940D8A137}" dt="2023-05-04T11:29:26.565" v="56" actId="20577"/>
          <ac:spMkLst>
            <pc:docMk/>
            <pc:sldMk cId="3309061449" sldId="332"/>
            <ac:spMk id="216" creationId="{00000000-0000-0000-0000-000000000000}"/>
          </ac:spMkLst>
        </pc:spChg>
      </pc:sldChg>
      <pc:sldChg chg="modSp mod">
        <pc:chgData name="Kari Gjerdevik" userId="af38340033f0d0a9" providerId="LiveId" clId="{20D1F2FE-E5CE-4016-BC49-ECA940D8A137}" dt="2023-05-08T11:35:42.806" v="222" actId="20577"/>
        <pc:sldMkLst>
          <pc:docMk/>
          <pc:sldMk cId="3494187719" sldId="334"/>
        </pc:sldMkLst>
        <pc:spChg chg="mod">
          <ac:chgData name="Kari Gjerdevik" userId="af38340033f0d0a9" providerId="LiveId" clId="{20D1F2FE-E5CE-4016-BC49-ECA940D8A137}" dt="2023-05-08T11:35:42.806" v="222" actId="20577"/>
          <ac:spMkLst>
            <pc:docMk/>
            <pc:sldMk cId="3494187719" sldId="334"/>
            <ac:spMk id="2" creationId="{2B14BB70-8430-43A1-8F62-3C7E2671EFF4}"/>
          </ac:spMkLst>
        </pc:spChg>
        <pc:spChg chg="mod">
          <ac:chgData name="Kari Gjerdevik" userId="af38340033f0d0a9" providerId="LiveId" clId="{20D1F2FE-E5CE-4016-BC49-ECA940D8A137}" dt="2023-05-04T11:29:56.198" v="60" actId="20577"/>
          <ac:spMkLst>
            <pc:docMk/>
            <pc:sldMk cId="3494187719" sldId="334"/>
            <ac:spMk id="216" creationId="{00000000-0000-0000-0000-000000000000}"/>
          </ac:spMkLst>
        </pc:spChg>
      </pc:sldChg>
      <pc:sldChg chg="modSp mod">
        <pc:chgData name="Kari Gjerdevik" userId="af38340033f0d0a9" providerId="LiveId" clId="{20D1F2FE-E5CE-4016-BC49-ECA940D8A137}" dt="2023-05-08T11:07:46.759" v="202" actId="27636"/>
        <pc:sldMkLst>
          <pc:docMk/>
          <pc:sldMk cId="4125510018" sldId="338"/>
        </pc:sldMkLst>
        <pc:spChg chg="mod">
          <ac:chgData name="Kari Gjerdevik" userId="af38340033f0d0a9" providerId="LiveId" clId="{20D1F2FE-E5CE-4016-BC49-ECA940D8A137}" dt="2023-05-08T11:07:46.759" v="202" actId="27636"/>
          <ac:spMkLst>
            <pc:docMk/>
            <pc:sldMk cId="4125510018" sldId="338"/>
            <ac:spMk id="2" creationId="{2B14BB70-8430-43A1-8F62-3C7E2671EFF4}"/>
          </ac:spMkLst>
        </pc:spChg>
        <pc:spChg chg="mod">
          <ac:chgData name="Kari Gjerdevik" userId="af38340033f0d0a9" providerId="LiveId" clId="{20D1F2FE-E5CE-4016-BC49-ECA940D8A137}" dt="2023-05-04T11:31:10.661" v="72" actId="790"/>
          <ac:spMkLst>
            <pc:docMk/>
            <pc:sldMk cId="4125510018" sldId="338"/>
            <ac:spMk id="216" creationId="{00000000-0000-0000-0000-000000000000}"/>
          </ac:spMkLst>
        </pc:spChg>
      </pc:sldChg>
      <pc:sldChg chg="modSp mod">
        <pc:chgData name="Kari Gjerdevik" userId="af38340033f0d0a9" providerId="LiveId" clId="{20D1F2FE-E5CE-4016-BC49-ECA940D8A137}" dt="2023-05-08T11:33:13.626" v="218" actId="20577"/>
        <pc:sldMkLst>
          <pc:docMk/>
          <pc:sldMk cId="1215108033" sldId="339"/>
        </pc:sldMkLst>
        <pc:spChg chg="mod">
          <ac:chgData name="Kari Gjerdevik" userId="af38340033f0d0a9" providerId="LiveId" clId="{20D1F2FE-E5CE-4016-BC49-ECA940D8A137}" dt="2023-05-08T11:33:13.626" v="218" actId="20577"/>
          <ac:spMkLst>
            <pc:docMk/>
            <pc:sldMk cId="1215108033" sldId="339"/>
            <ac:spMk id="5" creationId="{428FF9CC-1EC1-4661-9A1D-C827EE932941}"/>
          </ac:spMkLst>
        </pc:spChg>
      </pc:sldChg>
      <pc:sldChg chg="modSp mod">
        <pc:chgData name="Kari Gjerdevik" userId="af38340033f0d0a9" providerId="LiveId" clId="{20D1F2FE-E5CE-4016-BC49-ECA940D8A137}" dt="2023-05-08T11:32:29.286" v="210" actId="20577"/>
        <pc:sldMkLst>
          <pc:docMk/>
          <pc:sldMk cId="906775280" sldId="340"/>
        </pc:sldMkLst>
        <pc:spChg chg="mod">
          <ac:chgData name="Kari Gjerdevik" userId="af38340033f0d0a9" providerId="LiveId" clId="{20D1F2FE-E5CE-4016-BC49-ECA940D8A137}" dt="2023-05-08T11:32:29.286" v="210" actId="20577"/>
          <ac:spMkLst>
            <pc:docMk/>
            <pc:sldMk cId="906775280" sldId="340"/>
            <ac:spMk id="5" creationId="{FD86D1BE-24B6-7B01-2BB2-37B775BDCE79}"/>
          </ac:spMkLst>
        </pc:spChg>
      </pc:sldChg>
      <pc:sldChg chg="modSp mod">
        <pc:chgData name="Kari Gjerdevik" userId="af38340033f0d0a9" providerId="LiveId" clId="{20D1F2FE-E5CE-4016-BC49-ECA940D8A137}" dt="2023-05-08T11:06:00.902" v="192" actId="20577"/>
        <pc:sldMkLst>
          <pc:docMk/>
          <pc:sldMk cId="2922325958" sldId="368"/>
        </pc:sldMkLst>
        <pc:spChg chg="mod">
          <ac:chgData name="Kari Gjerdevik" userId="af38340033f0d0a9" providerId="LiveId" clId="{20D1F2FE-E5CE-4016-BC49-ECA940D8A137}" dt="2023-05-04T11:28:15.535" v="43" actId="20577"/>
          <ac:spMkLst>
            <pc:docMk/>
            <pc:sldMk cId="2922325958" sldId="368"/>
            <ac:spMk id="216" creationId="{00000000-0000-0000-0000-000000000000}"/>
          </ac:spMkLst>
        </pc:spChg>
        <pc:spChg chg="mod">
          <ac:chgData name="Kari Gjerdevik" userId="af38340033f0d0a9" providerId="LiveId" clId="{20D1F2FE-E5CE-4016-BC49-ECA940D8A137}" dt="2023-05-08T11:06:00.902" v="192" actId="20577"/>
          <ac:spMkLst>
            <pc:docMk/>
            <pc:sldMk cId="2922325958" sldId="368"/>
            <ac:spMk id="217" creationId="{00000000-0000-0000-0000-000000000000}"/>
          </ac:spMkLst>
        </pc:spChg>
      </pc:sldChg>
      <pc:sldChg chg="modSp mod">
        <pc:chgData name="Kari Gjerdevik" userId="af38340033f0d0a9" providerId="LiveId" clId="{20D1F2FE-E5CE-4016-BC49-ECA940D8A137}" dt="2023-05-08T11:06:08.586" v="193" actId="20577"/>
        <pc:sldMkLst>
          <pc:docMk/>
          <pc:sldMk cId="1324564458" sldId="369"/>
        </pc:sldMkLst>
        <pc:spChg chg="mod">
          <ac:chgData name="Kari Gjerdevik" userId="af38340033f0d0a9" providerId="LiveId" clId="{20D1F2FE-E5CE-4016-BC49-ECA940D8A137}" dt="2023-05-08T11:06:08.586" v="193" actId="20577"/>
          <ac:spMkLst>
            <pc:docMk/>
            <pc:sldMk cId="1324564458" sldId="369"/>
            <ac:spMk id="2" creationId="{815E084D-4163-7216-ECF6-1E43D6A4595B}"/>
          </ac:spMkLst>
        </pc:spChg>
        <pc:spChg chg="mod">
          <ac:chgData name="Kari Gjerdevik" userId="af38340033f0d0a9" providerId="LiveId" clId="{20D1F2FE-E5CE-4016-BC49-ECA940D8A137}" dt="2023-05-04T11:47:07.286" v="148" actId="790"/>
          <ac:spMkLst>
            <pc:docMk/>
            <pc:sldMk cId="1324564458" sldId="369"/>
            <ac:spMk id="216" creationId="{00000000-0000-0000-0000-000000000000}"/>
          </ac:spMkLst>
        </pc:spChg>
      </pc:sldChg>
      <pc:sldChg chg="modSp mod addCm delCm modCm">
        <pc:chgData name="Kari Gjerdevik" userId="af38340033f0d0a9" providerId="LiveId" clId="{20D1F2FE-E5CE-4016-BC49-ECA940D8A137}" dt="2023-05-08T11:33:40.812" v="221" actId="20577"/>
        <pc:sldMkLst>
          <pc:docMk/>
          <pc:sldMk cId="644845492" sldId="370"/>
        </pc:sldMkLst>
        <pc:spChg chg="mod">
          <ac:chgData name="Kari Gjerdevik" userId="af38340033f0d0a9" providerId="LiveId" clId="{20D1F2FE-E5CE-4016-BC49-ECA940D8A137}" dt="2023-05-08T11:33:40.812" v="221" actId="20577"/>
          <ac:spMkLst>
            <pc:docMk/>
            <pc:sldMk cId="644845492" sldId="370"/>
            <ac:spMk id="2" creationId="{2B14BB70-8430-43A1-8F62-3C7E2671EFF4}"/>
          </ac:spMkLst>
        </pc:spChg>
        <pc:spChg chg="mod">
          <ac:chgData name="Kari Gjerdevik" userId="af38340033f0d0a9" providerId="LiveId" clId="{20D1F2FE-E5CE-4016-BC49-ECA940D8A137}" dt="2023-05-04T11:47:21.608" v="149" actId="790"/>
          <ac:spMkLst>
            <pc:docMk/>
            <pc:sldMk cId="644845492" sldId="370"/>
            <ac:spMk id="6" creationId="{0FF1DE0C-E7F3-0530-BBB6-CB099B3F059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Kari Gjerdevik" userId="af38340033f0d0a9" providerId="LiveId" clId="{20D1F2FE-E5CE-4016-BC49-ECA940D8A137}" dt="2023-05-04T11:39:47.117" v="133"/>
              <pc2:cmMkLst xmlns:pc2="http://schemas.microsoft.com/office/powerpoint/2019/9/main/command">
                <pc:docMk/>
                <pc:sldMk cId="644845492" sldId="370"/>
                <pc2:cmMk id="{DE14C917-4214-494C-998D-DC92448EAB4B}"/>
              </pc2:cmMkLst>
            </pc226:cmChg>
            <pc226:cmChg xmlns:pc226="http://schemas.microsoft.com/office/powerpoint/2022/06/main/command" chg="add">
              <pc226:chgData name="Kari Gjerdevik" userId="af38340033f0d0a9" providerId="LiveId" clId="{20D1F2FE-E5CE-4016-BC49-ECA940D8A137}" dt="2023-05-04T11:41:31.455" v="134"/>
              <pc2:cmMkLst xmlns:pc2="http://schemas.microsoft.com/office/powerpoint/2019/9/main/command">
                <pc:docMk/>
                <pc:sldMk cId="644845492" sldId="370"/>
                <pc2:cmMk id="{5C450F8F-4604-4702-A568-E4C79DF5702E}"/>
              </pc2:cmMkLst>
            </pc226:cmChg>
          </p:ext>
        </pc:extLst>
      </pc:sldChg>
      <pc:sldChg chg="modSp mod">
        <pc:chgData name="Kari Gjerdevik" userId="af38340033f0d0a9" providerId="LiveId" clId="{20D1F2FE-E5CE-4016-BC49-ECA940D8A137}" dt="2023-05-04T11:47:28.133" v="156" actId="2"/>
        <pc:sldMkLst>
          <pc:docMk/>
          <pc:sldMk cId="1255949145" sldId="381"/>
        </pc:sldMkLst>
        <pc:spChg chg="mod">
          <ac:chgData name="Kari Gjerdevik" userId="af38340033f0d0a9" providerId="LiveId" clId="{20D1F2FE-E5CE-4016-BC49-ECA940D8A137}" dt="2023-05-04T11:47:28.133" v="156" actId="2"/>
          <ac:spMkLst>
            <pc:docMk/>
            <pc:sldMk cId="1255949145" sldId="381"/>
            <ac:spMk id="3" creationId="{CD874F84-4088-36EA-5279-0464C29709CA}"/>
          </ac:spMkLst>
        </pc:spChg>
        <pc:spChg chg="mod">
          <ac:chgData name="Kari Gjerdevik" userId="af38340033f0d0a9" providerId="LiveId" clId="{20D1F2FE-E5CE-4016-BC49-ECA940D8A137}" dt="2023-05-04T11:41:43.401" v="135" actId="20577"/>
          <ac:spMkLst>
            <pc:docMk/>
            <pc:sldMk cId="1255949145" sldId="381"/>
            <ac:spMk id="5" creationId="{FD86D1BE-24B6-7B01-2BB2-37B775BDCE79}"/>
          </ac:spMkLst>
        </pc:spChg>
      </pc:sldChg>
      <pc:sldChg chg="modSp mod">
        <pc:chgData name="Kari Gjerdevik" userId="af38340033f0d0a9" providerId="LiveId" clId="{20D1F2FE-E5CE-4016-BC49-ECA940D8A137}" dt="2023-05-04T11:34:40.386" v="103" actId="790"/>
        <pc:sldMkLst>
          <pc:docMk/>
          <pc:sldMk cId="3022513986" sldId="386"/>
        </pc:sldMkLst>
        <pc:spChg chg="mod">
          <ac:chgData name="Kari Gjerdevik" userId="af38340033f0d0a9" providerId="LiveId" clId="{20D1F2FE-E5CE-4016-BC49-ECA940D8A137}" dt="2023-05-04T11:34:40.386" v="103" actId="790"/>
          <ac:spMkLst>
            <pc:docMk/>
            <pc:sldMk cId="3022513986" sldId="386"/>
            <ac:spMk id="5" creationId="{FD86D1BE-24B6-7B01-2BB2-37B775BDCE79}"/>
          </ac:spMkLst>
        </pc:spChg>
      </pc:sldChg>
      <pc:sldChg chg="modSp mod">
        <pc:chgData name="Kari Gjerdevik" userId="af38340033f0d0a9" providerId="LiveId" clId="{20D1F2FE-E5CE-4016-BC49-ECA940D8A137}" dt="2023-05-04T11:47:29.205" v="157" actId="2"/>
        <pc:sldMkLst>
          <pc:docMk/>
          <pc:sldMk cId="2419217856" sldId="387"/>
        </pc:sldMkLst>
        <pc:spChg chg="mod">
          <ac:chgData name="Kari Gjerdevik" userId="af38340033f0d0a9" providerId="LiveId" clId="{20D1F2FE-E5CE-4016-BC49-ECA940D8A137}" dt="2023-05-04T11:47:29.205" v="157" actId="2"/>
          <ac:spMkLst>
            <pc:docMk/>
            <pc:sldMk cId="2419217856" sldId="387"/>
            <ac:spMk id="5" creationId="{FD86D1BE-24B6-7B01-2BB2-37B775BDCE79}"/>
          </ac:spMkLst>
        </pc:spChg>
      </pc:sldChg>
      <pc:sldChg chg="modSp mod addCm modNotesTx">
        <pc:chgData name="Kari Gjerdevik" userId="af38340033f0d0a9" providerId="LiveId" clId="{20D1F2FE-E5CE-4016-BC49-ECA940D8A137}" dt="2023-05-04T11:47:30.370" v="158" actId="2"/>
        <pc:sldMkLst>
          <pc:docMk/>
          <pc:sldMk cId="3540630911" sldId="388"/>
        </pc:sldMkLst>
        <pc:spChg chg="mod">
          <ac:chgData name="Kari Gjerdevik" userId="af38340033f0d0a9" providerId="LiveId" clId="{20D1F2FE-E5CE-4016-BC49-ECA940D8A137}" dt="2023-05-04T11:47:30.370" v="158" actId="2"/>
          <ac:spMkLst>
            <pc:docMk/>
            <pc:sldMk cId="3540630911" sldId="388"/>
            <ac:spMk id="5" creationId="{FD86D1BE-24B6-7B01-2BB2-37B775BDCE7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ri Gjerdevik" userId="af38340033f0d0a9" providerId="LiveId" clId="{20D1F2FE-E5CE-4016-BC49-ECA940D8A137}" dt="2023-05-04T11:46:15.801" v="145"/>
              <pc2:cmMkLst xmlns:pc2="http://schemas.microsoft.com/office/powerpoint/2019/9/main/command">
                <pc:docMk/>
                <pc:sldMk cId="3540630911" sldId="388"/>
                <pc2:cmMk id="{96B7DB79-684E-4856-A91D-DFA7DC4EEF11}"/>
              </pc2:cmMkLst>
            </pc226:cmChg>
          </p:ext>
        </pc:extLst>
      </pc:sldChg>
      <pc:sldChg chg="modSp mod">
        <pc:chgData name="Kari Gjerdevik" userId="af38340033f0d0a9" providerId="LiveId" clId="{20D1F2FE-E5CE-4016-BC49-ECA940D8A137}" dt="2023-05-04T11:43:36.288" v="140" actId="790"/>
        <pc:sldMkLst>
          <pc:docMk/>
          <pc:sldMk cId="1251265385" sldId="389"/>
        </pc:sldMkLst>
        <pc:spChg chg="mod">
          <ac:chgData name="Kari Gjerdevik" userId="af38340033f0d0a9" providerId="LiveId" clId="{20D1F2FE-E5CE-4016-BC49-ECA940D8A137}" dt="2023-05-04T11:43:36.288" v="140" actId="790"/>
          <ac:spMkLst>
            <pc:docMk/>
            <pc:sldMk cId="1251265385" sldId="389"/>
            <ac:spMk id="5" creationId="{FD86D1BE-24B6-7B01-2BB2-37B775BDCE79}"/>
          </ac:spMkLst>
        </pc:spChg>
      </pc:sldChg>
      <pc:sldChg chg="modSp mod">
        <pc:chgData name="Kari Gjerdevik" userId="af38340033f0d0a9" providerId="LiveId" clId="{20D1F2FE-E5CE-4016-BC49-ECA940D8A137}" dt="2023-05-04T11:43:50.680" v="141" actId="790"/>
        <pc:sldMkLst>
          <pc:docMk/>
          <pc:sldMk cId="2793753560" sldId="390"/>
        </pc:sldMkLst>
        <pc:spChg chg="mod">
          <ac:chgData name="Kari Gjerdevik" userId="af38340033f0d0a9" providerId="LiveId" clId="{20D1F2FE-E5CE-4016-BC49-ECA940D8A137}" dt="2023-05-04T11:43:50.680" v="141" actId="790"/>
          <ac:spMkLst>
            <pc:docMk/>
            <pc:sldMk cId="2793753560" sldId="390"/>
            <ac:spMk id="5" creationId="{FD86D1BE-24B6-7B01-2BB2-37B775BDCE79}"/>
          </ac:spMkLst>
        </pc:spChg>
      </pc:sldChg>
    </pc:docChg>
  </pc:docChgLst>
  <pc:docChgLst>
    <pc:chgData name="Line Ellingsen" userId="d8f4e4d2-3730-43d2-9326-c4c75fd0e0f1" providerId="ADAL" clId="{90F1B556-91CB-4316-9223-D88BF1BA0C1F}"/>
    <pc:docChg chg="undo custSel modSld">
      <pc:chgData name="Line Ellingsen" userId="d8f4e4d2-3730-43d2-9326-c4c75fd0e0f1" providerId="ADAL" clId="{90F1B556-91CB-4316-9223-D88BF1BA0C1F}" dt="2023-08-23T14:09:13.502" v="1082" actId="2711"/>
      <pc:docMkLst>
        <pc:docMk/>
      </pc:docMkLst>
      <pc:sldChg chg="modSp mod">
        <pc:chgData name="Line Ellingsen" userId="d8f4e4d2-3730-43d2-9326-c4c75fd0e0f1" providerId="ADAL" clId="{90F1B556-91CB-4316-9223-D88BF1BA0C1F}" dt="2023-08-23T13:47:55.782" v="33" actId="404"/>
        <pc:sldMkLst>
          <pc:docMk/>
          <pc:sldMk cId="0" sldId="273"/>
        </pc:sldMkLst>
        <pc:spChg chg="mod">
          <ac:chgData name="Line Ellingsen" userId="d8f4e4d2-3730-43d2-9326-c4c75fd0e0f1" providerId="ADAL" clId="{90F1B556-91CB-4316-9223-D88BF1BA0C1F}" dt="2023-08-23T13:47:49.263" v="32" actId="113"/>
          <ac:spMkLst>
            <pc:docMk/>
            <pc:sldMk cId="0" sldId="273"/>
            <ac:spMk id="216" creationId="{00000000-0000-0000-0000-000000000000}"/>
          </ac:spMkLst>
        </pc:spChg>
        <pc:spChg chg="mod">
          <ac:chgData name="Line Ellingsen" userId="d8f4e4d2-3730-43d2-9326-c4c75fd0e0f1" providerId="ADAL" clId="{90F1B556-91CB-4316-9223-D88BF1BA0C1F}" dt="2023-08-23T13:47:55.782" v="33" actId="404"/>
          <ac:spMkLst>
            <pc:docMk/>
            <pc:sldMk cId="0" sldId="273"/>
            <ac:spMk id="217" creationId="{00000000-0000-0000-0000-000000000000}"/>
          </ac:spMkLst>
        </pc:spChg>
      </pc:sldChg>
      <pc:sldChg chg="modSp mod modNotesTx">
        <pc:chgData name="Line Ellingsen" userId="d8f4e4d2-3730-43d2-9326-c4c75fd0e0f1" providerId="ADAL" clId="{90F1B556-91CB-4316-9223-D88BF1BA0C1F}" dt="2023-08-23T13:46:30.529" v="29" actId="113"/>
        <pc:sldMkLst>
          <pc:docMk/>
          <pc:sldMk cId="839377510" sldId="320"/>
        </pc:sldMkLst>
        <pc:spChg chg="mod">
          <ac:chgData name="Line Ellingsen" userId="d8f4e4d2-3730-43d2-9326-c4c75fd0e0f1" providerId="ADAL" clId="{90F1B556-91CB-4316-9223-D88BF1BA0C1F}" dt="2023-08-23T13:46:16.816" v="24" actId="1076"/>
          <ac:spMkLst>
            <pc:docMk/>
            <pc:sldMk cId="839377510" sldId="320"/>
            <ac:spMk id="2" creationId="{15AA5C1E-C64D-2BB8-46AA-B10E251708D6}"/>
          </ac:spMkLst>
        </pc:spChg>
        <pc:spChg chg="mod">
          <ac:chgData name="Line Ellingsen" userId="d8f4e4d2-3730-43d2-9326-c4c75fd0e0f1" providerId="ADAL" clId="{90F1B556-91CB-4316-9223-D88BF1BA0C1F}" dt="2023-08-23T13:46:10.294" v="23" actId="113"/>
          <ac:spMkLst>
            <pc:docMk/>
            <pc:sldMk cId="839377510" sldId="320"/>
            <ac:spMk id="14" creationId="{6D2FC1BA-1964-5F16-41E4-6118832A10C2}"/>
          </ac:spMkLst>
        </pc:spChg>
        <pc:picChg chg="mod">
          <ac:chgData name="Line Ellingsen" userId="d8f4e4d2-3730-43d2-9326-c4c75fd0e0f1" providerId="ADAL" clId="{90F1B556-91CB-4316-9223-D88BF1BA0C1F}" dt="2023-08-23T13:46:20.113" v="25" actId="1076"/>
          <ac:picMkLst>
            <pc:docMk/>
            <pc:sldMk cId="839377510" sldId="320"/>
            <ac:picMk id="3" creationId="{83144765-E7A0-45B4-BD1A-0B060D4264A0}"/>
          </ac:picMkLst>
        </pc:picChg>
        <pc:picChg chg="mod">
          <ac:chgData name="Line Ellingsen" userId="d8f4e4d2-3730-43d2-9326-c4c75fd0e0f1" providerId="ADAL" clId="{90F1B556-91CB-4316-9223-D88BF1BA0C1F}" dt="2023-08-23T13:46:24.339" v="26" actId="1076"/>
          <ac:picMkLst>
            <pc:docMk/>
            <pc:sldMk cId="839377510" sldId="320"/>
            <ac:picMk id="4" creationId="{0C899F83-1F03-4840-8267-974AAAA9EB5B}"/>
          </ac:picMkLst>
        </pc:picChg>
      </pc:sldChg>
      <pc:sldChg chg="modSp mod">
        <pc:chgData name="Line Ellingsen" userId="d8f4e4d2-3730-43d2-9326-c4c75fd0e0f1" providerId="ADAL" clId="{90F1B556-91CB-4316-9223-D88BF1BA0C1F}" dt="2023-08-23T13:47:26.440" v="31" actId="27636"/>
        <pc:sldMkLst>
          <pc:docMk/>
          <pc:sldMk cId="2231772105" sldId="325"/>
        </pc:sldMkLst>
        <pc:spChg chg="mod">
          <ac:chgData name="Line Ellingsen" userId="d8f4e4d2-3730-43d2-9326-c4c75fd0e0f1" providerId="ADAL" clId="{90F1B556-91CB-4316-9223-D88BF1BA0C1F}" dt="2023-08-23T13:47:26.440" v="31" actId="27636"/>
          <ac:spMkLst>
            <pc:docMk/>
            <pc:sldMk cId="2231772105" sldId="325"/>
            <ac:spMk id="15" creationId="{B49DA245-4B94-D9E3-F6BF-88F6378F105F}"/>
          </ac:spMkLst>
        </pc:spChg>
      </pc:sldChg>
      <pc:sldChg chg="modSp mod">
        <pc:chgData name="Line Ellingsen" userId="d8f4e4d2-3730-43d2-9326-c4c75fd0e0f1" providerId="ADAL" clId="{90F1B556-91CB-4316-9223-D88BF1BA0C1F}" dt="2023-08-23T13:49:48.708" v="59" actId="404"/>
        <pc:sldMkLst>
          <pc:docMk/>
          <pc:sldMk cId="322307039" sldId="329"/>
        </pc:sldMkLst>
        <pc:spChg chg="mod">
          <ac:chgData name="Line Ellingsen" userId="d8f4e4d2-3730-43d2-9326-c4c75fd0e0f1" providerId="ADAL" clId="{90F1B556-91CB-4316-9223-D88BF1BA0C1F}" dt="2023-08-23T13:49:48.708" v="59" actId="404"/>
          <ac:spMkLst>
            <pc:docMk/>
            <pc:sldMk cId="322307039" sldId="329"/>
            <ac:spMk id="3" creationId="{A272C94B-2A89-C803-73C3-178019F7415B}"/>
          </ac:spMkLst>
        </pc:spChg>
      </pc:sldChg>
      <pc:sldChg chg="modSp mod">
        <pc:chgData name="Line Ellingsen" userId="d8f4e4d2-3730-43d2-9326-c4c75fd0e0f1" providerId="ADAL" clId="{90F1B556-91CB-4316-9223-D88BF1BA0C1F}" dt="2023-08-23T13:51:00.081" v="65" actId="6549"/>
        <pc:sldMkLst>
          <pc:docMk/>
          <pc:sldMk cId="3309061449" sldId="332"/>
        </pc:sldMkLst>
        <pc:spChg chg="mod">
          <ac:chgData name="Line Ellingsen" userId="d8f4e4d2-3730-43d2-9326-c4c75fd0e0f1" providerId="ADAL" clId="{90F1B556-91CB-4316-9223-D88BF1BA0C1F}" dt="2023-08-23T13:51:00.081" v="65" actId="6549"/>
          <ac:spMkLst>
            <pc:docMk/>
            <pc:sldMk cId="3309061449" sldId="332"/>
            <ac:spMk id="2" creationId="{2B14BB70-8430-43A1-8F62-3C7E2671EFF4}"/>
          </ac:spMkLst>
        </pc:spChg>
      </pc:sldChg>
      <pc:sldChg chg="modSp mod">
        <pc:chgData name="Line Ellingsen" userId="d8f4e4d2-3730-43d2-9326-c4c75fd0e0f1" providerId="ADAL" clId="{90F1B556-91CB-4316-9223-D88BF1BA0C1F}" dt="2023-08-23T13:52:29.603" v="74" actId="20577"/>
        <pc:sldMkLst>
          <pc:docMk/>
          <pc:sldMk cId="3494187719" sldId="334"/>
        </pc:sldMkLst>
        <pc:spChg chg="mod">
          <ac:chgData name="Line Ellingsen" userId="d8f4e4d2-3730-43d2-9326-c4c75fd0e0f1" providerId="ADAL" clId="{90F1B556-91CB-4316-9223-D88BF1BA0C1F}" dt="2023-08-23T13:52:29.603" v="74" actId="20577"/>
          <ac:spMkLst>
            <pc:docMk/>
            <pc:sldMk cId="3494187719" sldId="334"/>
            <ac:spMk id="2" creationId="{2B14BB70-8430-43A1-8F62-3C7E2671EFF4}"/>
          </ac:spMkLst>
        </pc:spChg>
        <pc:picChg chg="mod">
          <ac:chgData name="Line Ellingsen" userId="d8f4e4d2-3730-43d2-9326-c4c75fd0e0f1" providerId="ADAL" clId="{90F1B556-91CB-4316-9223-D88BF1BA0C1F}" dt="2023-08-23T13:51:41.608" v="69" actId="1076"/>
          <ac:picMkLst>
            <pc:docMk/>
            <pc:sldMk cId="3494187719" sldId="334"/>
            <ac:picMk id="3" creationId="{0F860828-6451-45F5-A689-F8E5B2540B34}"/>
          </ac:picMkLst>
        </pc:picChg>
      </pc:sldChg>
      <pc:sldChg chg="modSp mod">
        <pc:chgData name="Line Ellingsen" userId="d8f4e4d2-3730-43d2-9326-c4c75fd0e0f1" providerId="ADAL" clId="{90F1B556-91CB-4316-9223-D88BF1BA0C1F}" dt="2023-08-23T13:53:33.963" v="85" actId="14100"/>
        <pc:sldMkLst>
          <pc:docMk/>
          <pc:sldMk cId="4125510018" sldId="338"/>
        </pc:sldMkLst>
        <pc:spChg chg="mod">
          <ac:chgData name="Line Ellingsen" userId="d8f4e4d2-3730-43d2-9326-c4c75fd0e0f1" providerId="ADAL" clId="{90F1B556-91CB-4316-9223-D88BF1BA0C1F}" dt="2023-08-23T13:53:33.963" v="85" actId="14100"/>
          <ac:spMkLst>
            <pc:docMk/>
            <pc:sldMk cId="4125510018" sldId="338"/>
            <ac:spMk id="2" creationId="{2B14BB70-8430-43A1-8F62-3C7E2671EFF4}"/>
          </ac:spMkLst>
        </pc:spChg>
      </pc:sldChg>
      <pc:sldChg chg="modSp mod">
        <pc:chgData name="Line Ellingsen" userId="d8f4e4d2-3730-43d2-9326-c4c75fd0e0f1" providerId="ADAL" clId="{90F1B556-91CB-4316-9223-D88BF1BA0C1F}" dt="2023-08-23T13:55:13.653" v="96" actId="207"/>
        <pc:sldMkLst>
          <pc:docMk/>
          <pc:sldMk cId="1215108033" sldId="339"/>
        </pc:sldMkLst>
        <pc:spChg chg="mod">
          <ac:chgData name="Line Ellingsen" userId="d8f4e4d2-3730-43d2-9326-c4c75fd0e0f1" providerId="ADAL" clId="{90F1B556-91CB-4316-9223-D88BF1BA0C1F}" dt="2023-08-23T13:55:13.653" v="96" actId="207"/>
          <ac:spMkLst>
            <pc:docMk/>
            <pc:sldMk cId="1215108033" sldId="339"/>
            <ac:spMk id="5" creationId="{428FF9CC-1EC1-4661-9A1D-C827EE932941}"/>
          </ac:spMkLst>
        </pc:spChg>
      </pc:sldChg>
      <pc:sldChg chg="modSp mod">
        <pc:chgData name="Line Ellingsen" userId="d8f4e4d2-3730-43d2-9326-c4c75fd0e0f1" providerId="ADAL" clId="{90F1B556-91CB-4316-9223-D88BF1BA0C1F}" dt="2023-08-23T13:53:46.727" v="86" actId="404"/>
        <pc:sldMkLst>
          <pc:docMk/>
          <pc:sldMk cId="906775280" sldId="340"/>
        </pc:sldMkLst>
        <pc:spChg chg="mod">
          <ac:chgData name="Line Ellingsen" userId="d8f4e4d2-3730-43d2-9326-c4c75fd0e0f1" providerId="ADAL" clId="{90F1B556-91CB-4316-9223-D88BF1BA0C1F}" dt="2023-08-23T13:53:46.727" v="86" actId="404"/>
          <ac:spMkLst>
            <pc:docMk/>
            <pc:sldMk cId="906775280" sldId="340"/>
            <ac:spMk id="5" creationId="{FD86D1BE-24B6-7B01-2BB2-37B775BDCE79}"/>
          </ac:spMkLst>
        </pc:spChg>
      </pc:sldChg>
      <pc:sldChg chg="modSp mod">
        <pc:chgData name="Line Ellingsen" userId="d8f4e4d2-3730-43d2-9326-c4c75fd0e0f1" providerId="ADAL" clId="{90F1B556-91CB-4316-9223-D88BF1BA0C1F}" dt="2023-08-23T13:49:13.317" v="55" actId="20577"/>
        <pc:sldMkLst>
          <pc:docMk/>
          <pc:sldMk cId="2922325958" sldId="368"/>
        </pc:sldMkLst>
        <pc:spChg chg="mod">
          <ac:chgData name="Line Ellingsen" userId="d8f4e4d2-3730-43d2-9326-c4c75fd0e0f1" providerId="ADAL" clId="{90F1B556-91CB-4316-9223-D88BF1BA0C1F}" dt="2023-08-23T13:48:39.724" v="34" actId="113"/>
          <ac:spMkLst>
            <pc:docMk/>
            <pc:sldMk cId="2922325958" sldId="368"/>
            <ac:spMk id="216" creationId="{00000000-0000-0000-0000-000000000000}"/>
          </ac:spMkLst>
        </pc:spChg>
        <pc:spChg chg="mod">
          <ac:chgData name="Line Ellingsen" userId="d8f4e4d2-3730-43d2-9326-c4c75fd0e0f1" providerId="ADAL" clId="{90F1B556-91CB-4316-9223-D88BF1BA0C1F}" dt="2023-08-23T13:49:13.317" v="55" actId="20577"/>
          <ac:spMkLst>
            <pc:docMk/>
            <pc:sldMk cId="2922325958" sldId="368"/>
            <ac:spMk id="217" creationId="{00000000-0000-0000-0000-000000000000}"/>
          </ac:spMkLst>
        </pc:spChg>
      </pc:sldChg>
      <pc:sldChg chg="delSp modSp mod">
        <pc:chgData name="Line Ellingsen" userId="d8f4e4d2-3730-43d2-9326-c4c75fd0e0f1" providerId="ADAL" clId="{90F1B556-91CB-4316-9223-D88BF1BA0C1F}" dt="2023-08-23T13:50:12.246" v="61" actId="20577"/>
        <pc:sldMkLst>
          <pc:docMk/>
          <pc:sldMk cId="1324564458" sldId="369"/>
        </pc:sldMkLst>
        <pc:spChg chg="mod">
          <ac:chgData name="Line Ellingsen" userId="d8f4e4d2-3730-43d2-9326-c4c75fd0e0f1" providerId="ADAL" clId="{90F1B556-91CB-4316-9223-D88BF1BA0C1F}" dt="2023-08-23T13:49:36.357" v="57" actId="14100"/>
          <ac:spMkLst>
            <pc:docMk/>
            <pc:sldMk cId="1324564458" sldId="369"/>
            <ac:spMk id="2" creationId="{815E084D-4163-7216-ECF6-1E43D6A4595B}"/>
          </ac:spMkLst>
        </pc:spChg>
        <pc:spChg chg="del">
          <ac:chgData name="Line Ellingsen" userId="d8f4e4d2-3730-43d2-9326-c4c75fd0e0f1" providerId="ADAL" clId="{90F1B556-91CB-4316-9223-D88BF1BA0C1F}" dt="2023-08-23T13:49:38.912" v="58" actId="478"/>
          <ac:spMkLst>
            <pc:docMk/>
            <pc:sldMk cId="1324564458" sldId="369"/>
            <ac:spMk id="7" creationId="{3EEBB007-FF9E-9C51-F4AD-534FB7925255}"/>
          </ac:spMkLst>
        </pc:spChg>
        <pc:spChg chg="mod">
          <ac:chgData name="Line Ellingsen" userId="d8f4e4d2-3730-43d2-9326-c4c75fd0e0f1" providerId="ADAL" clId="{90F1B556-91CB-4316-9223-D88BF1BA0C1F}" dt="2023-08-23T13:50:12.246" v="61" actId="20577"/>
          <ac:spMkLst>
            <pc:docMk/>
            <pc:sldMk cId="1324564458" sldId="369"/>
            <ac:spMk id="216" creationId="{00000000-0000-0000-0000-000000000000}"/>
          </ac:spMkLst>
        </pc:spChg>
      </pc:sldChg>
      <pc:sldChg chg="modSp mod delCm modCm modNotesTx">
        <pc:chgData name="Line Ellingsen" userId="d8f4e4d2-3730-43d2-9326-c4c75fd0e0f1" providerId="ADAL" clId="{90F1B556-91CB-4316-9223-D88BF1BA0C1F}" dt="2023-08-23T14:03:46.967" v="907" actId="20577"/>
        <pc:sldMkLst>
          <pc:docMk/>
          <pc:sldMk cId="644845492" sldId="370"/>
        </pc:sldMkLst>
        <pc:spChg chg="mod">
          <ac:chgData name="Line Ellingsen" userId="d8f4e4d2-3730-43d2-9326-c4c75fd0e0f1" providerId="ADAL" clId="{90F1B556-91CB-4316-9223-D88BF1BA0C1F}" dt="2023-08-23T13:43:41.777" v="11" actId="20577"/>
          <ac:spMkLst>
            <pc:docMk/>
            <pc:sldMk cId="644845492" sldId="370"/>
            <ac:spMk id="6" creationId="{0FF1DE0C-E7F3-0530-BBB6-CB099B3F059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Line Ellingsen" userId="d8f4e4d2-3730-43d2-9326-c4c75fd0e0f1" providerId="ADAL" clId="{90F1B556-91CB-4316-9223-D88BF1BA0C1F}" dt="2023-08-23T13:43:46.888" v="12"/>
              <pc2:cmMkLst xmlns:pc2="http://schemas.microsoft.com/office/powerpoint/2019/9/main/command">
                <pc:docMk/>
                <pc:sldMk cId="644845492" sldId="370"/>
                <pc2:cmMk id="{5C450F8F-4604-4702-A568-E4C79DF5702E}"/>
              </pc2:cmMkLst>
            </pc226:cmChg>
          </p:ext>
        </pc:extLst>
      </pc:sldChg>
      <pc:sldChg chg="modSp mod modNotesTx">
        <pc:chgData name="Line Ellingsen" userId="d8f4e4d2-3730-43d2-9326-c4c75fd0e0f1" providerId="ADAL" clId="{90F1B556-91CB-4316-9223-D88BF1BA0C1F}" dt="2023-08-23T14:06:20.122" v="1041" actId="6549"/>
        <pc:sldMkLst>
          <pc:docMk/>
          <pc:sldMk cId="1255949145" sldId="381"/>
        </pc:sldMkLst>
        <pc:spChg chg="mod">
          <ac:chgData name="Line Ellingsen" userId="d8f4e4d2-3730-43d2-9326-c4c75fd0e0f1" providerId="ADAL" clId="{90F1B556-91CB-4316-9223-D88BF1BA0C1F}" dt="2023-08-23T13:59:55.332" v="719" actId="1076"/>
          <ac:spMkLst>
            <pc:docMk/>
            <pc:sldMk cId="1255949145" sldId="381"/>
            <ac:spMk id="3" creationId="{CD874F84-4088-36EA-5279-0464C29709CA}"/>
          </ac:spMkLst>
        </pc:spChg>
      </pc:sldChg>
      <pc:sldChg chg="modSp mod">
        <pc:chgData name="Line Ellingsen" userId="d8f4e4d2-3730-43d2-9326-c4c75fd0e0f1" providerId="ADAL" clId="{90F1B556-91CB-4316-9223-D88BF1BA0C1F}" dt="2023-08-23T13:54:48.415" v="90" actId="1076"/>
        <pc:sldMkLst>
          <pc:docMk/>
          <pc:sldMk cId="3022513986" sldId="386"/>
        </pc:sldMkLst>
        <pc:spChg chg="mod">
          <ac:chgData name="Line Ellingsen" userId="d8f4e4d2-3730-43d2-9326-c4c75fd0e0f1" providerId="ADAL" clId="{90F1B556-91CB-4316-9223-D88BF1BA0C1F}" dt="2023-08-23T13:54:31.141" v="88" actId="2710"/>
          <ac:spMkLst>
            <pc:docMk/>
            <pc:sldMk cId="3022513986" sldId="386"/>
            <ac:spMk id="5" creationId="{FD86D1BE-24B6-7B01-2BB2-37B775BDCE79}"/>
          </ac:spMkLst>
        </pc:spChg>
        <pc:picChg chg="mod">
          <ac:chgData name="Line Ellingsen" userId="d8f4e4d2-3730-43d2-9326-c4c75fd0e0f1" providerId="ADAL" clId="{90F1B556-91CB-4316-9223-D88BF1BA0C1F}" dt="2023-08-23T13:54:48.415" v="90" actId="1076"/>
          <ac:picMkLst>
            <pc:docMk/>
            <pc:sldMk cId="3022513986" sldId="386"/>
            <ac:picMk id="6" creationId="{C3A36D76-E65C-4BB9-B600-56719BBD3BD7}"/>
          </ac:picMkLst>
        </pc:picChg>
      </pc:sldChg>
      <pc:sldChg chg="modSp mod">
        <pc:chgData name="Line Ellingsen" userId="d8f4e4d2-3730-43d2-9326-c4c75fd0e0f1" providerId="ADAL" clId="{90F1B556-91CB-4316-9223-D88BF1BA0C1F}" dt="2023-08-23T14:06:44.115" v="1044" actId="1076"/>
        <pc:sldMkLst>
          <pc:docMk/>
          <pc:sldMk cId="2419217856" sldId="387"/>
        </pc:sldMkLst>
        <pc:spChg chg="mod">
          <ac:chgData name="Line Ellingsen" userId="d8f4e4d2-3730-43d2-9326-c4c75fd0e0f1" providerId="ADAL" clId="{90F1B556-91CB-4316-9223-D88BF1BA0C1F}" dt="2023-08-23T14:06:44.115" v="1044" actId="1076"/>
          <ac:spMkLst>
            <pc:docMk/>
            <pc:sldMk cId="2419217856" sldId="387"/>
            <ac:spMk id="3" creationId="{CD874F84-4088-36EA-5279-0464C29709CA}"/>
          </ac:spMkLst>
        </pc:spChg>
      </pc:sldChg>
      <pc:sldChg chg="modSp mod delCm modNotesTx">
        <pc:chgData name="Line Ellingsen" userId="d8f4e4d2-3730-43d2-9326-c4c75fd0e0f1" providerId="ADAL" clId="{90F1B556-91CB-4316-9223-D88BF1BA0C1F}" dt="2023-08-23T14:08:16.772" v="1077" actId="20577"/>
        <pc:sldMkLst>
          <pc:docMk/>
          <pc:sldMk cId="3540630911" sldId="388"/>
        </pc:sldMkLst>
        <pc:spChg chg="mod">
          <ac:chgData name="Line Ellingsen" userId="d8f4e4d2-3730-43d2-9326-c4c75fd0e0f1" providerId="ADAL" clId="{90F1B556-91CB-4316-9223-D88BF1BA0C1F}" dt="2023-08-23T14:07:12.398" v="1046" actId="2711"/>
          <ac:spMkLst>
            <pc:docMk/>
            <pc:sldMk cId="3540630911" sldId="388"/>
            <ac:spMk id="3" creationId="{CD874F84-4088-36EA-5279-0464C29709C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ine Ellingsen" userId="d8f4e4d2-3730-43d2-9326-c4c75fd0e0f1" providerId="ADAL" clId="{90F1B556-91CB-4316-9223-D88BF1BA0C1F}" dt="2023-08-23T13:45:52.594" v="22"/>
              <pc2:cmMkLst xmlns:pc2="http://schemas.microsoft.com/office/powerpoint/2019/9/main/command">
                <pc:docMk/>
                <pc:sldMk cId="3540630911" sldId="388"/>
                <pc2:cmMk id="{96B7DB79-684E-4856-A91D-DFA7DC4EEF11}"/>
              </pc2:cmMkLst>
            </pc226:cmChg>
          </p:ext>
        </pc:extLst>
      </pc:sldChg>
      <pc:sldChg chg="modSp mod">
        <pc:chgData name="Line Ellingsen" userId="d8f4e4d2-3730-43d2-9326-c4c75fd0e0f1" providerId="ADAL" clId="{90F1B556-91CB-4316-9223-D88BF1BA0C1F}" dt="2023-08-23T14:08:37.788" v="1079" actId="2711"/>
        <pc:sldMkLst>
          <pc:docMk/>
          <pc:sldMk cId="1251265385" sldId="389"/>
        </pc:sldMkLst>
        <pc:spChg chg="mod">
          <ac:chgData name="Line Ellingsen" userId="d8f4e4d2-3730-43d2-9326-c4c75fd0e0f1" providerId="ADAL" clId="{90F1B556-91CB-4316-9223-D88BF1BA0C1F}" dt="2023-08-23T14:08:37.788" v="1079" actId="2711"/>
          <ac:spMkLst>
            <pc:docMk/>
            <pc:sldMk cId="1251265385" sldId="389"/>
            <ac:spMk id="3" creationId="{CD874F84-4088-36EA-5279-0464C29709CA}"/>
          </ac:spMkLst>
        </pc:spChg>
      </pc:sldChg>
      <pc:sldChg chg="modSp mod">
        <pc:chgData name="Line Ellingsen" userId="d8f4e4d2-3730-43d2-9326-c4c75fd0e0f1" providerId="ADAL" clId="{90F1B556-91CB-4316-9223-D88BF1BA0C1F}" dt="2023-08-23T14:09:13.502" v="1082" actId="2711"/>
        <pc:sldMkLst>
          <pc:docMk/>
          <pc:sldMk cId="2793753560" sldId="390"/>
        </pc:sldMkLst>
        <pc:spChg chg="mod">
          <ac:chgData name="Line Ellingsen" userId="d8f4e4d2-3730-43d2-9326-c4c75fd0e0f1" providerId="ADAL" clId="{90F1B556-91CB-4316-9223-D88BF1BA0C1F}" dt="2023-08-23T14:09:13.502" v="1082" actId="2711"/>
          <ac:spMkLst>
            <pc:docMk/>
            <pc:sldMk cId="2793753560" sldId="390"/>
            <ac:spMk id="3" creationId="{CD874F84-4088-36EA-5279-0464C29709CA}"/>
          </ac:spMkLst>
        </pc:spChg>
        <pc:spChg chg="mod">
          <ac:chgData name="Line Ellingsen" userId="d8f4e4d2-3730-43d2-9326-c4c75fd0e0f1" providerId="ADAL" clId="{90F1B556-91CB-4316-9223-D88BF1BA0C1F}" dt="2023-08-23T14:08:56.507" v="1080" actId="404"/>
          <ac:spMkLst>
            <pc:docMk/>
            <pc:sldMk cId="2793753560" sldId="390"/>
            <ac:spMk id="5" creationId="{FD86D1BE-24B6-7B01-2BB2-37B775BDCE79}"/>
          </ac:spMkLst>
        </pc:spChg>
      </pc:sldChg>
    </pc:docChg>
  </pc:docChgLst>
  <pc:docChgLst>
    <pc:chgData name="Jorunn Øveland Nyhus" userId="5448e305-a6bb-465a-a251-7e03f510ed3e" providerId="ADAL" clId="{7CD9E4E2-97E4-4EB9-A4C4-C3563CB06ABF}"/>
    <pc:docChg chg="modSld">
      <pc:chgData name="Jorunn Øveland Nyhus" userId="5448e305-a6bb-465a-a251-7e03f510ed3e" providerId="ADAL" clId="{7CD9E4E2-97E4-4EB9-A4C4-C3563CB06ABF}" dt="2023-03-06T08:50:41.789" v="1" actId="20577"/>
      <pc:docMkLst>
        <pc:docMk/>
      </pc:docMkLst>
      <pc:sldChg chg="modSp mod">
        <pc:chgData name="Jorunn Øveland Nyhus" userId="5448e305-a6bb-465a-a251-7e03f510ed3e" providerId="ADAL" clId="{7CD9E4E2-97E4-4EB9-A4C4-C3563CB06ABF}" dt="2023-03-06T08:50:41.789" v="1" actId="20577"/>
        <pc:sldMkLst>
          <pc:docMk/>
          <pc:sldMk cId="1215108033" sldId="339"/>
        </pc:sldMkLst>
        <pc:spChg chg="mod">
          <ac:chgData name="Jorunn Øveland Nyhus" userId="5448e305-a6bb-465a-a251-7e03f510ed3e" providerId="ADAL" clId="{7CD9E4E2-97E4-4EB9-A4C4-C3563CB06ABF}" dt="2023-03-06T08:50:41.789" v="1" actId="20577"/>
          <ac:spMkLst>
            <pc:docMk/>
            <pc:sldMk cId="1215108033" sldId="339"/>
            <ac:spMk id="5" creationId="{428FF9CC-1EC1-4661-9A1D-C827EE932941}"/>
          </ac:spMkLst>
        </pc:spChg>
      </pc:sldChg>
    </pc:docChg>
  </pc:docChgLst>
  <pc:docChgLst>
    <pc:chgData name="Jorunn Øveland Nyhus" userId="5448e305-a6bb-465a-a251-7e03f510ed3e" providerId="ADAL" clId="{72091032-62B6-44FE-B4B7-AC92669DF5D9}"/>
    <pc:docChg chg="undo custSel addSld modSld">
      <pc:chgData name="Jorunn Øveland Nyhus" userId="5448e305-a6bb-465a-a251-7e03f510ed3e" providerId="ADAL" clId="{72091032-62B6-44FE-B4B7-AC92669DF5D9}" dt="2022-11-12T17:22:28.423" v="679" actId="113"/>
      <pc:docMkLst>
        <pc:docMk/>
      </pc:docMkLst>
      <pc:sldChg chg="addSp delSp modSp mod setBg delDesignElem">
        <pc:chgData name="Jorunn Øveland Nyhus" userId="5448e305-a6bb-465a-a251-7e03f510ed3e" providerId="ADAL" clId="{72091032-62B6-44FE-B4B7-AC92669DF5D9}" dt="2022-11-12T17:18:24.705" v="640" actId="2711"/>
        <pc:sldMkLst>
          <pc:docMk/>
          <pc:sldMk cId="0" sldId="273"/>
        </pc:sldMkLst>
        <pc:spChg chg="add del mod">
          <ac:chgData name="Jorunn Øveland Nyhus" userId="5448e305-a6bb-465a-a251-7e03f510ed3e" providerId="ADAL" clId="{72091032-62B6-44FE-B4B7-AC92669DF5D9}" dt="2022-11-12T17:18:08.474" v="637"/>
          <ac:spMkLst>
            <pc:docMk/>
            <pc:sldMk cId="0" sldId="273"/>
            <ac:spMk id="3" creationId="{7E61FA0F-4ABB-9C96-5DF3-BF9B1A90CC66}"/>
          </ac:spMkLst>
        </pc:spChg>
        <pc:spChg chg="add del mod">
          <ac:chgData name="Jorunn Øveland Nyhus" userId="5448e305-a6bb-465a-a251-7e03f510ed3e" providerId="ADAL" clId="{72091032-62B6-44FE-B4B7-AC92669DF5D9}" dt="2022-11-12T17:18:08.474" v="637"/>
          <ac:spMkLst>
            <pc:docMk/>
            <pc:sldMk cId="0" sldId="273"/>
            <ac:spMk id="5" creationId="{161FF24F-75FD-B7D3-842B-A6245FC0D797}"/>
          </ac:spMkLst>
        </pc:spChg>
        <pc:spChg chg="mod">
          <ac:chgData name="Jorunn Øveland Nyhus" userId="5448e305-a6bb-465a-a251-7e03f510ed3e" providerId="ADAL" clId="{72091032-62B6-44FE-B4B7-AC92669DF5D9}" dt="2022-11-12T17:18:24.705" v="640" actId="2711"/>
          <ac:spMkLst>
            <pc:docMk/>
            <pc:sldMk cId="0" sldId="273"/>
            <ac:spMk id="216" creationId="{00000000-0000-0000-0000-000000000000}"/>
          </ac:spMkLst>
        </pc:spChg>
        <pc:spChg chg="mod">
          <ac:chgData name="Jorunn Øveland Nyhus" userId="5448e305-a6bb-465a-a251-7e03f510ed3e" providerId="ADAL" clId="{72091032-62B6-44FE-B4B7-AC92669DF5D9}" dt="2022-11-12T17:18:13.268" v="638" actId="14100"/>
          <ac:spMkLst>
            <pc:docMk/>
            <pc:sldMk cId="0" sldId="273"/>
            <ac:spMk id="217" creationId="{00000000-0000-0000-0000-000000000000}"/>
          </ac:spMkLst>
        </pc:spChg>
        <pc:spChg chg="add del">
          <ac:chgData name="Jorunn Øveland Nyhus" userId="5448e305-a6bb-465a-a251-7e03f510ed3e" providerId="ADAL" clId="{72091032-62B6-44FE-B4B7-AC92669DF5D9}" dt="2022-11-12T17:18:08.474" v="637"/>
          <ac:spMkLst>
            <pc:docMk/>
            <pc:sldMk cId="0" sldId="273"/>
            <ac:spMk id="222" creationId="{5E39A796-BE83-48B1-B33F-35C4A32AAB57}"/>
          </ac:spMkLst>
        </pc:spChg>
        <pc:spChg chg="add del">
          <ac:chgData name="Jorunn Øveland Nyhus" userId="5448e305-a6bb-465a-a251-7e03f510ed3e" providerId="ADAL" clId="{72091032-62B6-44FE-B4B7-AC92669DF5D9}" dt="2022-11-12T17:18:08.474" v="637"/>
          <ac:spMkLst>
            <pc:docMk/>
            <pc:sldMk cId="0" sldId="273"/>
            <ac:spMk id="224" creationId="{72F84B47-E267-4194-8194-831DB7B5547F}"/>
          </ac:spMkLst>
        </pc:spChg>
        <pc:picChg chg="add mod">
          <ac:chgData name="Jorunn Øveland Nyhus" userId="5448e305-a6bb-465a-a251-7e03f510ed3e" providerId="ADAL" clId="{72091032-62B6-44FE-B4B7-AC92669DF5D9}" dt="2022-11-12T17:18:15.090" v="639" actId="1076"/>
          <ac:picMkLst>
            <pc:docMk/>
            <pc:sldMk cId="0" sldId="273"/>
            <ac:picMk id="2" creationId="{9D21EC07-C83A-4D41-AEE5-0BB28F666C1D}"/>
          </ac:picMkLst>
        </pc:picChg>
        <pc:picChg chg="ord">
          <ac:chgData name="Jorunn Øveland Nyhus" userId="5448e305-a6bb-465a-a251-7e03f510ed3e" providerId="ADAL" clId="{72091032-62B6-44FE-B4B7-AC92669DF5D9}" dt="2022-11-12T10:24:03.246" v="99" actId="26606"/>
          <ac:picMkLst>
            <pc:docMk/>
            <pc:sldMk cId="0" sldId="273"/>
            <ac:picMk id="4" creationId="{BB960D37-2C9E-4F73-B3D4-F81CEE46EB78}"/>
          </ac:picMkLst>
        </pc:picChg>
      </pc:sldChg>
      <pc:sldChg chg="addSp modSp mod modNotesTx">
        <pc:chgData name="Jorunn Øveland Nyhus" userId="5448e305-a6bb-465a-a251-7e03f510ed3e" providerId="ADAL" clId="{72091032-62B6-44FE-B4B7-AC92669DF5D9}" dt="2022-11-12T10:22:53.733" v="53" actId="114"/>
        <pc:sldMkLst>
          <pc:docMk/>
          <pc:sldMk cId="839377510" sldId="320"/>
        </pc:sldMkLst>
        <pc:spChg chg="mod">
          <ac:chgData name="Jorunn Øveland Nyhus" userId="5448e305-a6bb-465a-a251-7e03f510ed3e" providerId="ADAL" clId="{72091032-62B6-44FE-B4B7-AC92669DF5D9}" dt="2022-11-12T10:22:30.211" v="49" actId="1076"/>
          <ac:spMkLst>
            <pc:docMk/>
            <pc:sldMk cId="839377510" sldId="320"/>
            <ac:spMk id="2" creationId="{15AA5C1E-C64D-2BB8-46AA-B10E251708D6}"/>
          </ac:spMkLst>
        </pc:spChg>
        <pc:spChg chg="mod">
          <ac:chgData name="Jorunn Øveland Nyhus" userId="5448e305-a6bb-465a-a251-7e03f510ed3e" providerId="ADAL" clId="{72091032-62B6-44FE-B4B7-AC92669DF5D9}" dt="2022-11-12T10:22:24.411" v="47" actId="1076"/>
          <ac:spMkLst>
            <pc:docMk/>
            <pc:sldMk cId="839377510" sldId="320"/>
            <ac:spMk id="14" creationId="{6D2FC1BA-1964-5F16-41E4-6118832A10C2}"/>
          </ac:spMkLst>
        </pc:spChg>
        <pc:picChg chg="add mod">
          <ac:chgData name="Jorunn Øveland Nyhus" userId="5448e305-a6bb-465a-a251-7e03f510ed3e" providerId="ADAL" clId="{72091032-62B6-44FE-B4B7-AC92669DF5D9}" dt="2022-11-12T10:22:33.117" v="50" actId="1076"/>
          <ac:picMkLst>
            <pc:docMk/>
            <pc:sldMk cId="839377510" sldId="320"/>
            <ac:picMk id="3" creationId="{83144765-E7A0-45B4-BD1A-0B060D4264A0}"/>
          </ac:picMkLst>
        </pc:picChg>
        <pc:picChg chg="add mod">
          <ac:chgData name="Jorunn Øveland Nyhus" userId="5448e305-a6bb-465a-a251-7e03f510ed3e" providerId="ADAL" clId="{72091032-62B6-44FE-B4B7-AC92669DF5D9}" dt="2022-11-12T10:22:37.316" v="51" actId="1076"/>
          <ac:picMkLst>
            <pc:docMk/>
            <pc:sldMk cId="839377510" sldId="320"/>
            <ac:picMk id="4" creationId="{0C899F83-1F03-4840-8267-974AAAA9EB5B}"/>
          </ac:picMkLst>
        </pc:picChg>
      </pc:sldChg>
      <pc:sldChg chg="addSp delSp modSp mod setFolMasterObjs delDesignElem">
        <pc:chgData name="Jorunn Øveland Nyhus" userId="5448e305-a6bb-465a-a251-7e03f510ed3e" providerId="ADAL" clId="{72091032-62B6-44FE-B4B7-AC92669DF5D9}" dt="2022-11-12T17:22:28.423" v="679" actId="113"/>
        <pc:sldMkLst>
          <pc:docMk/>
          <pc:sldMk cId="2231772105" sldId="325"/>
        </pc:sldMkLst>
        <pc:spChg chg="add del mod">
          <ac:chgData name="Jorunn Øveland Nyhus" userId="5448e305-a6bb-465a-a251-7e03f510ed3e" providerId="ADAL" clId="{72091032-62B6-44FE-B4B7-AC92669DF5D9}" dt="2022-11-12T17:18:46.361" v="642"/>
          <ac:spMkLst>
            <pc:docMk/>
            <pc:sldMk cId="2231772105" sldId="325"/>
            <ac:spMk id="3" creationId="{471FFD57-4920-5E3F-7AB3-4F19F8D71DC6}"/>
          </ac:spMkLst>
        </pc:spChg>
        <pc:spChg chg="add del mod">
          <ac:chgData name="Jorunn Øveland Nyhus" userId="5448e305-a6bb-465a-a251-7e03f510ed3e" providerId="ADAL" clId="{72091032-62B6-44FE-B4B7-AC92669DF5D9}" dt="2022-11-12T17:18:46.361" v="642"/>
          <ac:spMkLst>
            <pc:docMk/>
            <pc:sldMk cId="2231772105" sldId="325"/>
            <ac:spMk id="4" creationId="{92760587-01FA-4A1A-219F-80797E79A838}"/>
          </ac:spMkLst>
        </pc:spChg>
        <pc:spChg chg="mod">
          <ac:chgData name="Jorunn Øveland Nyhus" userId="5448e305-a6bb-465a-a251-7e03f510ed3e" providerId="ADAL" clId="{72091032-62B6-44FE-B4B7-AC92669DF5D9}" dt="2022-11-12T17:22:28.423" v="679" actId="113"/>
          <ac:spMkLst>
            <pc:docMk/>
            <pc:sldMk cId="2231772105" sldId="325"/>
            <ac:spMk id="8" creationId="{DF46135A-D295-7953-7962-E606A13E4E2A}"/>
          </ac:spMkLst>
        </pc:spChg>
        <pc:spChg chg="mod ord">
          <ac:chgData name="Jorunn Øveland Nyhus" userId="5448e305-a6bb-465a-a251-7e03f510ed3e" providerId="ADAL" clId="{72091032-62B6-44FE-B4B7-AC92669DF5D9}" dt="2022-11-12T17:18:51.058" v="644" actId="27636"/>
          <ac:spMkLst>
            <pc:docMk/>
            <pc:sldMk cId="2231772105" sldId="325"/>
            <ac:spMk id="15" creationId="{B49DA245-4B94-D9E3-F6BF-88F6378F105F}"/>
          </ac:spMkLst>
        </pc:spChg>
        <pc:spChg chg="add del">
          <ac:chgData name="Jorunn Øveland Nyhus" userId="5448e305-a6bb-465a-a251-7e03f510ed3e" providerId="ADAL" clId="{72091032-62B6-44FE-B4B7-AC92669DF5D9}" dt="2022-11-12T17:18:46.361" v="642"/>
          <ac:spMkLst>
            <pc:docMk/>
            <pc:sldMk cId="2231772105" sldId="325"/>
            <ac:spMk id="21" creationId="{5E39A796-BE83-48B1-B33F-35C4A32AAB57}"/>
          </ac:spMkLst>
        </pc:spChg>
        <pc:spChg chg="add del">
          <ac:chgData name="Jorunn Øveland Nyhus" userId="5448e305-a6bb-465a-a251-7e03f510ed3e" providerId="ADAL" clId="{72091032-62B6-44FE-B4B7-AC92669DF5D9}" dt="2022-11-12T17:18:46.361" v="642"/>
          <ac:spMkLst>
            <pc:docMk/>
            <pc:sldMk cId="2231772105" sldId="325"/>
            <ac:spMk id="23" creationId="{72F84B47-E267-4194-8194-831DB7B5547F}"/>
          </ac:spMkLst>
        </pc:spChg>
        <pc:picChg chg="add mod">
          <ac:chgData name="Jorunn Øveland Nyhus" userId="5448e305-a6bb-465a-a251-7e03f510ed3e" providerId="ADAL" clId="{72091032-62B6-44FE-B4B7-AC92669DF5D9}" dt="2022-11-12T17:18:52.837" v="645" actId="1076"/>
          <ac:picMkLst>
            <pc:docMk/>
            <pc:sldMk cId="2231772105" sldId="325"/>
            <ac:picMk id="2" creationId="{49A61BCB-7735-4419-B162-281C29F8AF14}"/>
          </ac:picMkLst>
        </pc:picChg>
        <pc:picChg chg="ord">
          <ac:chgData name="Jorunn Øveland Nyhus" userId="5448e305-a6bb-465a-a251-7e03f510ed3e" providerId="ADAL" clId="{72091032-62B6-44FE-B4B7-AC92669DF5D9}" dt="2022-11-12T10:25:40.456" v="102" actId="26606"/>
          <ac:picMkLst>
            <pc:docMk/>
            <pc:sldMk cId="2231772105" sldId="325"/>
            <ac:picMk id="16" creationId="{8EC2E617-67CF-9EDB-9F3B-A1A0AB8F606B}"/>
          </ac:picMkLst>
        </pc:picChg>
      </pc:sldChg>
      <pc:sldChg chg="addSp delSp modSp mod setBg delDesignElem modNotesTx">
        <pc:chgData name="Jorunn Øveland Nyhus" userId="5448e305-a6bb-465a-a251-7e03f510ed3e" providerId="ADAL" clId="{72091032-62B6-44FE-B4B7-AC92669DF5D9}" dt="2022-11-12T17:22:18.655" v="678" actId="113"/>
        <pc:sldMkLst>
          <pc:docMk/>
          <pc:sldMk cId="322307039" sldId="329"/>
        </pc:sldMkLst>
        <pc:spChg chg="mod">
          <ac:chgData name="Jorunn Øveland Nyhus" userId="5448e305-a6bb-465a-a251-7e03f510ed3e" providerId="ADAL" clId="{72091032-62B6-44FE-B4B7-AC92669DF5D9}" dt="2022-11-12T17:19:24.453" v="652" actId="14100"/>
          <ac:spMkLst>
            <pc:docMk/>
            <pc:sldMk cId="322307039" sldId="329"/>
            <ac:spMk id="3" creationId="{A272C94B-2A89-C803-73C3-178019F7415B}"/>
          </ac:spMkLst>
        </pc:spChg>
        <pc:spChg chg="add del mod">
          <ac:chgData name="Jorunn Øveland Nyhus" userId="5448e305-a6bb-465a-a251-7e03f510ed3e" providerId="ADAL" clId="{72091032-62B6-44FE-B4B7-AC92669DF5D9}" dt="2022-11-12T17:19:19.853" v="651"/>
          <ac:spMkLst>
            <pc:docMk/>
            <pc:sldMk cId="322307039" sldId="329"/>
            <ac:spMk id="5" creationId="{ADE5CF37-EDAE-B42D-317E-030F0D560EB7}"/>
          </ac:spMkLst>
        </pc:spChg>
        <pc:spChg chg="add del mod">
          <ac:chgData name="Jorunn Øveland Nyhus" userId="5448e305-a6bb-465a-a251-7e03f510ed3e" providerId="ADAL" clId="{72091032-62B6-44FE-B4B7-AC92669DF5D9}" dt="2022-11-12T17:19:19.853" v="651"/>
          <ac:spMkLst>
            <pc:docMk/>
            <pc:sldMk cId="322307039" sldId="329"/>
            <ac:spMk id="6" creationId="{0E6BF5F7-CCFB-D90D-F1B1-6196CB97F68E}"/>
          </ac:spMkLst>
        </pc:spChg>
        <pc:spChg chg="mod">
          <ac:chgData name="Jorunn Øveland Nyhus" userId="5448e305-a6bb-465a-a251-7e03f510ed3e" providerId="ADAL" clId="{72091032-62B6-44FE-B4B7-AC92669DF5D9}" dt="2022-11-12T17:22:18.655" v="678" actId="113"/>
          <ac:spMkLst>
            <pc:docMk/>
            <pc:sldMk cId="322307039" sldId="329"/>
            <ac:spMk id="216" creationId="{00000000-0000-0000-0000-000000000000}"/>
          </ac:spMkLst>
        </pc:spChg>
        <pc:spChg chg="add del">
          <ac:chgData name="Jorunn Øveland Nyhus" userId="5448e305-a6bb-465a-a251-7e03f510ed3e" providerId="ADAL" clId="{72091032-62B6-44FE-B4B7-AC92669DF5D9}" dt="2022-11-12T17:19:19.853" v="651"/>
          <ac:spMkLst>
            <pc:docMk/>
            <pc:sldMk cId="322307039" sldId="329"/>
            <ac:spMk id="221" creationId="{5E39A796-BE83-48B1-B33F-35C4A32AAB57}"/>
          </ac:spMkLst>
        </pc:spChg>
        <pc:spChg chg="add del">
          <ac:chgData name="Jorunn Øveland Nyhus" userId="5448e305-a6bb-465a-a251-7e03f510ed3e" providerId="ADAL" clId="{72091032-62B6-44FE-B4B7-AC92669DF5D9}" dt="2022-11-12T17:19:19.853" v="651"/>
          <ac:spMkLst>
            <pc:docMk/>
            <pc:sldMk cId="322307039" sldId="329"/>
            <ac:spMk id="223" creationId="{72F84B47-E267-4194-8194-831DB7B5547F}"/>
          </ac:spMkLst>
        </pc:spChg>
        <pc:picChg chg="add mod">
          <ac:chgData name="Jorunn Øveland Nyhus" userId="5448e305-a6bb-465a-a251-7e03f510ed3e" providerId="ADAL" clId="{72091032-62B6-44FE-B4B7-AC92669DF5D9}" dt="2022-11-12T17:19:27.891" v="653" actId="1076"/>
          <ac:picMkLst>
            <pc:docMk/>
            <pc:sldMk cId="322307039" sldId="329"/>
            <ac:picMk id="2" creationId="{8359BE5C-1669-49FB-AF8C-4ED09776F663}"/>
          </ac:picMkLst>
        </pc:picChg>
        <pc:picChg chg="ord">
          <ac:chgData name="Jorunn Øveland Nyhus" userId="5448e305-a6bb-465a-a251-7e03f510ed3e" providerId="ADAL" clId="{72091032-62B6-44FE-B4B7-AC92669DF5D9}" dt="2022-11-12T10:27:59.152" v="222" actId="26606"/>
          <ac:picMkLst>
            <pc:docMk/>
            <pc:sldMk cId="322307039" sldId="329"/>
            <ac:picMk id="4" creationId="{BB960D37-2C9E-4F73-B3D4-F81CEE46EB78}"/>
          </ac:picMkLst>
        </pc:picChg>
      </pc:sldChg>
      <pc:sldChg chg="addSp delSp modSp mod setBg delDesignElem modNotesTx">
        <pc:chgData name="Jorunn Øveland Nyhus" userId="5448e305-a6bb-465a-a251-7e03f510ed3e" providerId="ADAL" clId="{72091032-62B6-44FE-B4B7-AC92669DF5D9}" dt="2022-11-12T17:22:08.766" v="676" actId="113"/>
        <pc:sldMkLst>
          <pc:docMk/>
          <pc:sldMk cId="3309061449" sldId="332"/>
        </pc:sldMkLst>
        <pc:spChg chg="mod">
          <ac:chgData name="Jorunn Øveland Nyhus" userId="5448e305-a6bb-465a-a251-7e03f510ed3e" providerId="ADAL" clId="{72091032-62B6-44FE-B4B7-AC92669DF5D9}" dt="2022-11-12T17:19:56.966" v="658" actId="27636"/>
          <ac:spMkLst>
            <pc:docMk/>
            <pc:sldMk cId="3309061449" sldId="332"/>
            <ac:spMk id="2" creationId="{2B14BB70-8430-43A1-8F62-3C7E2671EFF4}"/>
          </ac:spMkLst>
        </pc:spChg>
        <pc:spChg chg="add del mod">
          <ac:chgData name="Jorunn Øveland Nyhus" userId="5448e305-a6bb-465a-a251-7e03f510ed3e" providerId="ADAL" clId="{72091032-62B6-44FE-B4B7-AC92669DF5D9}" dt="2022-11-12T17:19:52.917" v="656"/>
          <ac:spMkLst>
            <pc:docMk/>
            <pc:sldMk cId="3309061449" sldId="332"/>
            <ac:spMk id="5" creationId="{F8DEA12D-CAF6-9520-9EED-1E7A41A80D2E}"/>
          </ac:spMkLst>
        </pc:spChg>
        <pc:spChg chg="add del mod">
          <ac:chgData name="Jorunn Øveland Nyhus" userId="5448e305-a6bb-465a-a251-7e03f510ed3e" providerId="ADAL" clId="{72091032-62B6-44FE-B4B7-AC92669DF5D9}" dt="2022-11-12T17:19:52.917" v="656"/>
          <ac:spMkLst>
            <pc:docMk/>
            <pc:sldMk cId="3309061449" sldId="332"/>
            <ac:spMk id="6" creationId="{6880234F-3E35-9223-34D8-D62B587DB1EC}"/>
          </ac:spMkLst>
        </pc:spChg>
        <pc:spChg chg="mod">
          <ac:chgData name="Jorunn Øveland Nyhus" userId="5448e305-a6bb-465a-a251-7e03f510ed3e" providerId="ADAL" clId="{72091032-62B6-44FE-B4B7-AC92669DF5D9}" dt="2022-11-12T17:22:08.766" v="676" actId="113"/>
          <ac:spMkLst>
            <pc:docMk/>
            <pc:sldMk cId="3309061449" sldId="332"/>
            <ac:spMk id="216" creationId="{00000000-0000-0000-0000-000000000000}"/>
          </ac:spMkLst>
        </pc:spChg>
        <pc:spChg chg="add del">
          <ac:chgData name="Jorunn Øveland Nyhus" userId="5448e305-a6bb-465a-a251-7e03f510ed3e" providerId="ADAL" clId="{72091032-62B6-44FE-B4B7-AC92669DF5D9}" dt="2022-11-12T17:19:52.917" v="656"/>
          <ac:spMkLst>
            <pc:docMk/>
            <pc:sldMk cId="3309061449" sldId="332"/>
            <ac:spMk id="221" creationId="{5E39A796-BE83-48B1-B33F-35C4A32AAB57}"/>
          </ac:spMkLst>
        </pc:spChg>
        <pc:spChg chg="add del">
          <ac:chgData name="Jorunn Øveland Nyhus" userId="5448e305-a6bb-465a-a251-7e03f510ed3e" providerId="ADAL" clId="{72091032-62B6-44FE-B4B7-AC92669DF5D9}" dt="2022-11-12T17:19:52.917" v="656"/>
          <ac:spMkLst>
            <pc:docMk/>
            <pc:sldMk cId="3309061449" sldId="332"/>
            <ac:spMk id="223" creationId="{72F84B47-E267-4194-8194-831DB7B5547F}"/>
          </ac:spMkLst>
        </pc:spChg>
        <pc:picChg chg="add mod">
          <ac:chgData name="Jorunn Øveland Nyhus" userId="5448e305-a6bb-465a-a251-7e03f510ed3e" providerId="ADAL" clId="{72091032-62B6-44FE-B4B7-AC92669DF5D9}" dt="2022-11-12T17:20:03.962" v="661" actId="1076"/>
          <ac:picMkLst>
            <pc:docMk/>
            <pc:sldMk cId="3309061449" sldId="332"/>
            <ac:picMk id="3" creationId="{9A3ABE55-A665-46E5-AD24-A3E33C50767C}"/>
          </ac:picMkLst>
        </pc:picChg>
        <pc:picChg chg="ord">
          <ac:chgData name="Jorunn Øveland Nyhus" userId="5448e305-a6bb-465a-a251-7e03f510ed3e" providerId="ADAL" clId="{72091032-62B6-44FE-B4B7-AC92669DF5D9}" dt="2022-11-12T10:29:07.580" v="270" actId="26606"/>
          <ac:picMkLst>
            <pc:docMk/>
            <pc:sldMk cId="3309061449" sldId="332"/>
            <ac:picMk id="4" creationId="{BB960D37-2C9E-4F73-B3D4-F81CEE46EB78}"/>
          </ac:picMkLst>
        </pc:picChg>
      </pc:sldChg>
      <pc:sldChg chg="addSp delSp modSp mod setBg delDesignElem modNotesTx">
        <pc:chgData name="Jorunn Øveland Nyhus" userId="5448e305-a6bb-465a-a251-7e03f510ed3e" providerId="ADAL" clId="{72091032-62B6-44FE-B4B7-AC92669DF5D9}" dt="2022-11-12T17:22:02.098" v="675" actId="113"/>
        <pc:sldMkLst>
          <pc:docMk/>
          <pc:sldMk cId="3494187719" sldId="334"/>
        </pc:sldMkLst>
        <pc:spChg chg="mod">
          <ac:chgData name="Jorunn Øveland Nyhus" userId="5448e305-a6bb-465a-a251-7e03f510ed3e" providerId="ADAL" clId="{72091032-62B6-44FE-B4B7-AC92669DF5D9}" dt="2022-11-12T17:20:26.881" v="665" actId="14100"/>
          <ac:spMkLst>
            <pc:docMk/>
            <pc:sldMk cId="3494187719" sldId="334"/>
            <ac:spMk id="2" creationId="{2B14BB70-8430-43A1-8F62-3C7E2671EFF4}"/>
          </ac:spMkLst>
        </pc:spChg>
        <pc:spChg chg="add del mod">
          <ac:chgData name="Jorunn Øveland Nyhus" userId="5448e305-a6bb-465a-a251-7e03f510ed3e" providerId="ADAL" clId="{72091032-62B6-44FE-B4B7-AC92669DF5D9}" dt="2022-11-12T17:20:23.043" v="664"/>
          <ac:spMkLst>
            <pc:docMk/>
            <pc:sldMk cId="3494187719" sldId="334"/>
            <ac:spMk id="5" creationId="{B5FF4B03-65E2-6145-B913-47BC29372B96}"/>
          </ac:spMkLst>
        </pc:spChg>
        <pc:spChg chg="add del mod">
          <ac:chgData name="Jorunn Øveland Nyhus" userId="5448e305-a6bb-465a-a251-7e03f510ed3e" providerId="ADAL" clId="{72091032-62B6-44FE-B4B7-AC92669DF5D9}" dt="2022-11-12T17:20:23.043" v="664"/>
          <ac:spMkLst>
            <pc:docMk/>
            <pc:sldMk cId="3494187719" sldId="334"/>
            <ac:spMk id="6" creationId="{BD50CE0B-BE49-380B-F230-DF2F037F91FA}"/>
          </ac:spMkLst>
        </pc:spChg>
        <pc:spChg chg="mod">
          <ac:chgData name="Jorunn Øveland Nyhus" userId="5448e305-a6bb-465a-a251-7e03f510ed3e" providerId="ADAL" clId="{72091032-62B6-44FE-B4B7-AC92669DF5D9}" dt="2022-11-12T17:22:02.098" v="675" actId="113"/>
          <ac:spMkLst>
            <pc:docMk/>
            <pc:sldMk cId="3494187719" sldId="334"/>
            <ac:spMk id="216" creationId="{00000000-0000-0000-0000-000000000000}"/>
          </ac:spMkLst>
        </pc:spChg>
        <pc:spChg chg="add del">
          <ac:chgData name="Jorunn Øveland Nyhus" userId="5448e305-a6bb-465a-a251-7e03f510ed3e" providerId="ADAL" clId="{72091032-62B6-44FE-B4B7-AC92669DF5D9}" dt="2022-11-12T17:20:23.043" v="664"/>
          <ac:spMkLst>
            <pc:docMk/>
            <pc:sldMk cId="3494187719" sldId="334"/>
            <ac:spMk id="221" creationId="{5E39A796-BE83-48B1-B33F-35C4A32AAB57}"/>
          </ac:spMkLst>
        </pc:spChg>
        <pc:spChg chg="add del">
          <ac:chgData name="Jorunn Øveland Nyhus" userId="5448e305-a6bb-465a-a251-7e03f510ed3e" providerId="ADAL" clId="{72091032-62B6-44FE-B4B7-AC92669DF5D9}" dt="2022-11-12T17:20:23.043" v="664"/>
          <ac:spMkLst>
            <pc:docMk/>
            <pc:sldMk cId="3494187719" sldId="334"/>
            <ac:spMk id="223" creationId="{72F84B47-E267-4194-8194-831DB7B5547F}"/>
          </ac:spMkLst>
        </pc:spChg>
        <pc:picChg chg="add mod">
          <ac:chgData name="Jorunn Øveland Nyhus" userId="5448e305-a6bb-465a-a251-7e03f510ed3e" providerId="ADAL" clId="{72091032-62B6-44FE-B4B7-AC92669DF5D9}" dt="2022-11-12T17:20:32.691" v="668" actId="1076"/>
          <ac:picMkLst>
            <pc:docMk/>
            <pc:sldMk cId="3494187719" sldId="334"/>
            <ac:picMk id="3" creationId="{0F860828-6451-45F5-A689-F8E5B2540B34}"/>
          </ac:picMkLst>
        </pc:picChg>
        <pc:picChg chg="ord">
          <ac:chgData name="Jorunn Øveland Nyhus" userId="5448e305-a6bb-465a-a251-7e03f510ed3e" providerId="ADAL" clId="{72091032-62B6-44FE-B4B7-AC92669DF5D9}" dt="2022-11-12T10:30:15.856" v="302" actId="26606"/>
          <ac:picMkLst>
            <pc:docMk/>
            <pc:sldMk cId="3494187719" sldId="334"/>
            <ac:picMk id="4" creationId="{BB960D37-2C9E-4F73-B3D4-F81CEE46EB78}"/>
          </ac:picMkLst>
        </pc:picChg>
      </pc:sldChg>
      <pc:sldChg chg="modSp mod">
        <pc:chgData name="Jorunn Øveland Nyhus" userId="5448e305-a6bb-465a-a251-7e03f510ed3e" providerId="ADAL" clId="{72091032-62B6-44FE-B4B7-AC92669DF5D9}" dt="2022-11-12T10:30:50.191" v="351" actId="20577"/>
        <pc:sldMkLst>
          <pc:docMk/>
          <pc:sldMk cId="4125510018" sldId="338"/>
        </pc:sldMkLst>
        <pc:spChg chg="mod">
          <ac:chgData name="Jorunn Øveland Nyhus" userId="5448e305-a6bb-465a-a251-7e03f510ed3e" providerId="ADAL" clId="{72091032-62B6-44FE-B4B7-AC92669DF5D9}" dt="2022-11-12T10:30:34.720" v="304" actId="27636"/>
          <ac:spMkLst>
            <pc:docMk/>
            <pc:sldMk cId="4125510018" sldId="338"/>
            <ac:spMk id="2" creationId="{2B14BB70-8430-43A1-8F62-3C7E2671EFF4}"/>
          </ac:spMkLst>
        </pc:spChg>
        <pc:spChg chg="mod">
          <ac:chgData name="Jorunn Øveland Nyhus" userId="5448e305-a6bb-465a-a251-7e03f510ed3e" providerId="ADAL" clId="{72091032-62B6-44FE-B4B7-AC92669DF5D9}" dt="2022-11-12T10:30:50.191" v="351" actId="20577"/>
          <ac:spMkLst>
            <pc:docMk/>
            <pc:sldMk cId="4125510018" sldId="338"/>
            <ac:spMk id="216" creationId="{00000000-0000-0000-0000-000000000000}"/>
          </ac:spMkLst>
        </pc:spChg>
      </pc:sldChg>
      <pc:sldChg chg="modSp mod modNotesTx">
        <pc:chgData name="Jorunn Øveland Nyhus" userId="5448e305-a6bb-465a-a251-7e03f510ed3e" providerId="ADAL" clId="{72091032-62B6-44FE-B4B7-AC92669DF5D9}" dt="2022-11-12T17:21:30.535" v="672" actId="2711"/>
        <pc:sldMkLst>
          <pc:docMk/>
          <pc:sldMk cId="1215108033" sldId="339"/>
        </pc:sldMkLst>
        <pc:spChg chg="mod">
          <ac:chgData name="Jorunn Øveland Nyhus" userId="5448e305-a6bb-465a-a251-7e03f510ed3e" providerId="ADAL" clId="{72091032-62B6-44FE-B4B7-AC92669DF5D9}" dt="2022-11-12T10:34:01.152" v="442" actId="20577"/>
          <ac:spMkLst>
            <pc:docMk/>
            <pc:sldMk cId="1215108033" sldId="339"/>
            <ac:spMk id="5" creationId="{428FF9CC-1EC1-4661-9A1D-C827EE932941}"/>
          </ac:spMkLst>
        </pc:spChg>
        <pc:spChg chg="mod">
          <ac:chgData name="Jorunn Øveland Nyhus" userId="5448e305-a6bb-465a-a251-7e03f510ed3e" providerId="ADAL" clId="{72091032-62B6-44FE-B4B7-AC92669DF5D9}" dt="2022-11-12T17:21:30.535" v="672" actId="2711"/>
          <ac:spMkLst>
            <pc:docMk/>
            <pc:sldMk cId="1215108033" sldId="339"/>
            <ac:spMk id="6" creationId="{0FF1DE0C-E7F3-0530-BBB6-CB099B3F059F}"/>
          </ac:spMkLst>
        </pc:spChg>
      </pc:sldChg>
      <pc:sldChg chg="modSp mod">
        <pc:chgData name="Jorunn Øveland Nyhus" userId="5448e305-a6bb-465a-a251-7e03f510ed3e" providerId="ADAL" clId="{72091032-62B6-44FE-B4B7-AC92669DF5D9}" dt="2022-11-12T17:21:53.791" v="674" actId="2711"/>
        <pc:sldMkLst>
          <pc:docMk/>
          <pc:sldMk cId="906775280" sldId="340"/>
        </pc:sldMkLst>
        <pc:spChg chg="mod">
          <ac:chgData name="Jorunn Øveland Nyhus" userId="5448e305-a6bb-465a-a251-7e03f510ed3e" providerId="ADAL" clId="{72091032-62B6-44FE-B4B7-AC92669DF5D9}" dt="2022-11-12T17:21:53.791" v="674" actId="2711"/>
          <ac:spMkLst>
            <pc:docMk/>
            <pc:sldMk cId="906775280" sldId="340"/>
            <ac:spMk id="3" creationId="{CD874F84-4088-36EA-5279-0464C29709CA}"/>
          </ac:spMkLst>
        </pc:spChg>
        <pc:spChg chg="mod">
          <ac:chgData name="Jorunn Øveland Nyhus" userId="5448e305-a6bb-465a-a251-7e03f510ed3e" providerId="ADAL" clId="{72091032-62B6-44FE-B4B7-AC92669DF5D9}" dt="2022-11-12T10:31:39.331" v="391"/>
          <ac:spMkLst>
            <pc:docMk/>
            <pc:sldMk cId="906775280" sldId="340"/>
            <ac:spMk id="5" creationId="{FD86D1BE-24B6-7B01-2BB2-37B775BDCE79}"/>
          </ac:spMkLst>
        </pc:spChg>
      </pc:sldChg>
      <pc:sldChg chg="addSp delSp modSp mod setBg delDesignElem">
        <pc:chgData name="Jorunn Øveland Nyhus" userId="5448e305-a6bb-465a-a251-7e03f510ed3e" providerId="ADAL" clId="{72091032-62B6-44FE-B4B7-AC92669DF5D9}" dt="2022-11-12T17:18:00.792" v="635" actId="2711"/>
        <pc:sldMkLst>
          <pc:docMk/>
          <pc:sldMk cId="2922325958" sldId="368"/>
        </pc:sldMkLst>
        <pc:spChg chg="add del mod">
          <ac:chgData name="Jorunn Øveland Nyhus" userId="5448e305-a6bb-465a-a251-7e03f510ed3e" providerId="ADAL" clId="{72091032-62B6-44FE-B4B7-AC92669DF5D9}" dt="2022-11-12T17:17:26.592" v="631"/>
          <ac:spMkLst>
            <pc:docMk/>
            <pc:sldMk cId="2922325958" sldId="368"/>
            <ac:spMk id="3" creationId="{4A8E5D83-F259-AB89-A62B-6EB2231972BB}"/>
          </ac:spMkLst>
        </pc:spChg>
        <pc:spChg chg="add del mod">
          <ac:chgData name="Jorunn Øveland Nyhus" userId="5448e305-a6bb-465a-a251-7e03f510ed3e" providerId="ADAL" clId="{72091032-62B6-44FE-B4B7-AC92669DF5D9}" dt="2022-11-12T17:17:26.592" v="631"/>
          <ac:spMkLst>
            <pc:docMk/>
            <pc:sldMk cId="2922325958" sldId="368"/>
            <ac:spMk id="5" creationId="{D22B2EE4-DAE1-80A3-B789-560F338C7CE4}"/>
          </ac:spMkLst>
        </pc:spChg>
        <pc:spChg chg="mod">
          <ac:chgData name="Jorunn Øveland Nyhus" userId="5448e305-a6bb-465a-a251-7e03f510ed3e" providerId="ADAL" clId="{72091032-62B6-44FE-B4B7-AC92669DF5D9}" dt="2022-11-12T17:18:00.792" v="635" actId="2711"/>
          <ac:spMkLst>
            <pc:docMk/>
            <pc:sldMk cId="2922325958" sldId="368"/>
            <ac:spMk id="216" creationId="{00000000-0000-0000-0000-000000000000}"/>
          </ac:spMkLst>
        </pc:spChg>
        <pc:spChg chg="mod">
          <ac:chgData name="Jorunn Øveland Nyhus" userId="5448e305-a6bb-465a-a251-7e03f510ed3e" providerId="ADAL" clId="{72091032-62B6-44FE-B4B7-AC92669DF5D9}" dt="2022-11-12T17:17:37.958" v="633" actId="14100"/>
          <ac:spMkLst>
            <pc:docMk/>
            <pc:sldMk cId="2922325958" sldId="368"/>
            <ac:spMk id="217" creationId="{00000000-0000-0000-0000-000000000000}"/>
          </ac:spMkLst>
        </pc:spChg>
        <pc:spChg chg="add del">
          <ac:chgData name="Jorunn Øveland Nyhus" userId="5448e305-a6bb-465a-a251-7e03f510ed3e" providerId="ADAL" clId="{72091032-62B6-44FE-B4B7-AC92669DF5D9}" dt="2022-11-12T17:17:07.527" v="629" actId="26606"/>
          <ac:spMkLst>
            <pc:docMk/>
            <pc:sldMk cId="2922325958" sldId="368"/>
            <ac:spMk id="222" creationId="{5E39A796-BE83-48B1-B33F-35C4A32AAB57}"/>
          </ac:spMkLst>
        </pc:spChg>
        <pc:spChg chg="add del">
          <ac:chgData name="Jorunn Øveland Nyhus" userId="5448e305-a6bb-465a-a251-7e03f510ed3e" providerId="ADAL" clId="{72091032-62B6-44FE-B4B7-AC92669DF5D9}" dt="2022-11-12T17:17:07.527" v="629" actId="26606"/>
          <ac:spMkLst>
            <pc:docMk/>
            <pc:sldMk cId="2922325958" sldId="368"/>
            <ac:spMk id="224" creationId="{72F84B47-E267-4194-8194-831DB7B5547F}"/>
          </ac:spMkLst>
        </pc:spChg>
        <pc:spChg chg="add del">
          <ac:chgData name="Jorunn Øveland Nyhus" userId="5448e305-a6bb-465a-a251-7e03f510ed3e" providerId="ADAL" clId="{72091032-62B6-44FE-B4B7-AC92669DF5D9}" dt="2022-11-12T17:17:26.592" v="631"/>
          <ac:spMkLst>
            <pc:docMk/>
            <pc:sldMk cId="2922325958" sldId="368"/>
            <ac:spMk id="229" creationId="{0E3596DD-156A-473E-9BB3-C6A29F7574E9}"/>
          </ac:spMkLst>
        </pc:spChg>
        <pc:spChg chg="add del">
          <ac:chgData name="Jorunn Øveland Nyhus" userId="5448e305-a6bb-465a-a251-7e03f510ed3e" providerId="ADAL" clId="{72091032-62B6-44FE-B4B7-AC92669DF5D9}" dt="2022-11-12T17:17:26.592" v="631"/>
          <ac:spMkLst>
            <pc:docMk/>
            <pc:sldMk cId="2922325958" sldId="368"/>
            <ac:spMk id="231" creationId="{2C46C4D6-C474-4E92-B52E-944C1118F7B6}"/>
          </ac:spMkLst>
        </pc:spChg>
        <pc:picChg chg="add mod">
          <ac:chgData name="Jorunn Øveland Nyhus" userId="5448e305-a6bb-465a-a251-7e03f510ed3e" providerId="ADAL" clId="{72091032-62B6-44FE-B4B7-AC92669DF5D9}" dt="2022-11-12T17:17:40.706" v="634" actId="1076"/>
          <ac:picMkLst>
            <pc:docMk/>
            <pc:sldMk cId="2922325958" sldId="368"/>
            <ac:picMk id="2" creationId="{00EC52B9-080E-42D5-9D49-CFE6A9B173A8}"/>
          </ac:picMkLst>
        </pc:picChg>
        <pc:picChg chg="ord">
          <ac:chgData name="Jorunn Øveland Nyhus" userId="5448e305-a6bb-465a-a251-7e03f510ed3e" providerId="ADAL" clId="{72091032-62B6-44FE-B4B7-AC92669DF5D9}" dt="2022-11-12T10:26:40.464" v="165" actId="26606"/>
          <ac:picMkLst>
            <pc:docMk/>
            <pc:sldMk cId="2922325958" sldId="368"/>
            <ac:picMk id="4" creationId="{BB960D37-2C9E-4F73-B3D4-F81CEE46EB78}"/>
          </ac:picMkLst>
        </pc:picChg>
      </pc:sldChg>
      <pc:sldChg chg="addSp delSp modSp mod setBg delDesignElem">
        <pc:chgData name="Jorunn Øveland Nyhus" userId="5448e305-a6bb-465a-a251-7e03f510ed3e" providerId="ADAL" clId="{72091032-62B6-44FE-B4B7-AC92669DF5D9}" dt="2022-11-12T17:22:14.477" v="677" actId="113"/>
        <pc:sldMkLst>
          <pc:docMk/>
          <pc:sldMk cId="1324564458" sldId="369"/>
        </pc:sldMkLst>
        <pc:spChg chg="mod">
          <ac:chgData name="Jorunn Øveland Nyhus" userId="5448e305-a6bb-465a-a251-7e03f510ed3e" providerId="ADAL" clId="{72091032-62B6-44FE-B4B7-AC92669DF5D9}" dt="2022-11-12T17:19:04.875" v="648"/>
          <ac:spMkLst>
            <pc:docMk/>
            <pc:sldMk cId="1324564458" sldId="369"/>
            <ac:spMk id="2" creationId="{815E084D-4163-7216-ECF6-1E43D6A4595B}"/>
          </ac:spMkLst>
        </pc:spChg>
        <pc:spChg chg="add del mod">
          <ac:chgData name="Jorunn Øveland Nyhus" userId="5448e305-a6bb-465a-a251-7e03f510ed3e" providerId="ADAL" clId="{72091032-62B6-44FE-B4B7-AC92669DF5D9}" dt="2022-11-12T17:19:04.875" v="648"/>
          <ac:spMkLst>
            <pc:docMk/>
            <pc:sldMk cId="1324564458" sldId="369"/>
            <ac:spMk id="5" creationId="{5DB4FA67-EB0E-574B-3A7C-DE652D2F2464}"/>
          </ac:spMkLst>
        </pc:spChg>
        <pc:spChg chg="add del mod">
          <ac:chgData name="Jorunn Øveland Nyhus" userId="5448e305-a6bb-465a-a251-7e03f510ed3e" providerId="ADAL" clId="{72091032-62B6-44FE-B4B7-AC92669DF5D9}" dt="2022-11-12T17:19:04.875" v="648"/>
          <ac:spMkLst>
            <pc:docMk/>
            <pc:sldMk cId="1324564458" sldId="369"/>
            <ac:spMk id="6" creationId="{54BDA0BA-6AC3-3E01-0850-FF4EB52AD38F}"/>
          </ac:spMkLst>
        </pc:spChg>
        <pc:spChg chg="add mod">
          <ac:chgData name="Jorunn Øveland Nyhus" userId="5448e305-a6bb-465a-a251-7e03f510ed3e" providerId="ADAL" clId="{72091032-62B6-44FE-B4B7-AC92669DF5D9}" dt="2022-11-12T17:19:04.875" v="648"/>
          <ac:spMkLst>
            <pc:docMk/>
            <pc:sldMk cId="1324564458" sldId="369"/>
            <ac:spMk id="7" creationId="{3EEBB007-FF9E-9C51-F4AD-534FB7925255}"/>
          </ac:spMkLst>
        </pc:spChg>
        <pc:spChg chg="mod">
          <ac:chgData name="Jorunn Øveland Nyhus" userId="5448e305-a6bb-465a-a251-7e03f510ed3e" providerId="ADAL" clId="{72091032-62B6-44FE-B4B7-AC92669DF5D9}" dt="2022-11-12T17:22:14.477" v="677" actId="113"/>
          <ac:spMkLst>
            <pc:docMk/>
            <pc:sldMk cId="1324564458" sldId="369"/>
            <ac:spMk id="216" creationId="{00000000-0000-0000-0000-000000000000}"/>
          </ac:spMkLst>
        </pc:spChg>
        <pc:spChg chg="add del">
          <ac:chgData name="Jorunn Øveland Nyhus" userId="5448e305-a6bb-465a-a251-7e03f510ed3e" providerId="ADAL" clId="{72091032-62B6-44FE-B4B7-AC92669DF5D9}" dt="2022-11-12T17:19:04.875" v="648"/>
          <ac:spMkLst>
            <pc:docMk/>
            <pc:sldMk cId="1324564458" sldId="369"/>
            <ac:spMk id="221" creationId="{5E39A796-BE83-48B1-B33F-35C4A32AAB57}"/>
          </ac:spMkLst>
        </pc:spChg>
        <pc:spChg chg="add del">
          <ac:chgData name="Jorunn Øveland Nyhus" userId="5448e305-a6bb-465a-a251-7e03f510ed3e" providerId="ADAL" clId="{72091032-62B6-44FE-B4B7-AC92669DF5D9}" dt="2022-11-12T17:19:04.875" v="648"/>
          <ac:spMkLst>
            <pc:docMk/>
            <pc:sldMk cId="1324564458" sldId="369"/>
            <ac:spMk id="223" creationId="{72F84B47-E267-4194-8194-831DB7B5547F}"/>
          </ac:spMkLst>
        </pc:spChg>
        <pc:picChg chg="add mod">
          <ac:chgData name="Jorunn Øveland Nyhus" userId="5448e305-a6bb-465a-a251-7e03f510ed3e" providerId="ADAL" clId="{72091032-62B6-44FE-B4B7-AC92669DF5D9}" dt="2022-11-12T10:27:15.963" v="186" actId="26606"/>
          <ac:picMkLst>
            <pc:docMk/>
            <pc:sldMk cId="1324564458" sldId="369"/>
            <ac:picMk id="3" creationId="{A3AEA5EA-43A9-4A4F-8EE5-6C287A92CBCC}"/>
          </ac:picMkLst>
        </pc:picChg>
        <pc:picChg chg="ord">
          <ac:chgData name="Jorunn Øveland Nyhus" userId="5448e305-a6bb-465a-a251-7e03f510ed3e" providerId="ADAL" clId="{72091032-62B6-44FE-B4B7-AC92669DF5D9}" dt="2022-11-12T10:27:15.963" v="186" actId="26606"/>
          <ac:picMkLst>
            <pc:docMk/>
            <pc:sldMk cId="1324564458" sldId="369"/>
            <ac:picMk id="4" creationId="{BB960D37-2C9E-4F73-B3D4-F81CEE46EB78}"/>
          </ac:picMkLst>
        </pc:picChg>
      </pc:sldChg>
      <pc:sldChg chg="modSp mod modNotesTx">
        <pc:chgData name="Jorunn Øveland Nyhus" userId="5448e305-a6bb-465a-a251-7e03f510ed3e" providerId="ADAL" clId="{72091032-62B6-44FE-B4B7-AC92669DF5D9}" dt="2022-11-12T10:34:56.034" v="489" actId="27636"/>
        <pc:sldMkLst>
          <pc:docMk/>
          <pc:sldMk cId="644845492" sldId="370"/>
        </pc:sldMkLst>
        <pc:spChg chg="mod">
          <ac:chgData name="Jorunn Øveland Nyhus" userId="5448e305-a6bb-465a-a251-7e03f510ed3e" providerId="ADAL" clId="{72091032-62B6-44FE-B4B7-AC92669DF5D9}" dt="2022-11-12T10:34:56.034" v="489" actId="27636"/>
          <ac:spMkLst>
            <pc:docMk/>
            <pc:sldMk cId="644845492" sldId="370"/>
            <ac:spMk id="2" creationId="{2B14BB70-8430-43A1-8F62-3C7E2671EFF4}"/>
          </ac:spMkLst>
        </pc:spChg>
        <pc:spChg chg="mod">
          <ac:chgData name="Jorunn Øveland Nyhus" userId="5448e305-a6bb-465a-a251-7e03f510ed3e" providerId="ADAL" clId="{72091032-62B6-44FE-B4B7-AC92669DF5D9}" dt="2022-11-12T10:34:46.714" v="487"/>
          <ac:spMkLst>
            <pc:docMk/>
            <pc:sldMk cId="644845492" sldId="370"/>
            <ac:spMk id="6" creationId="{0FF1DE0C-E7F3-0530-BBB6-CB099B3F059F}"/>
          </ac:spMkLst>
        </pc:spChg>
      </pc:sldChg>
      <pc:sldChg chg="modSp mod">
        <pc:chgData name="Jorunn Øveland Nyhus" userId="5448e305-a6bb-465a-a251-7e03f510ed3e" providerId="ADAL" clId="{72091032-62B6-44FE-B4B7-AC92669DF5D9}" dt="2022-11-12T10:35:28.829" v="514" actId="27636"/>
        <pc:sldMkLst>
          <pc:docMk/>
          <pc:sldMk cId="1255949145" sldId="381"/>
        </pc:sldMkLst>
        <pc:spChg chg="mod">
          <ac:chgData name="Jorunn Øveland Nyhus" userId="5448e305-a6bb-465a-a251-7e03f510ed3e" providerId="ADAL" clId="{72091032-62B6-44FE-B4B7-AC92669DF5D9}" dt="2022-11-12T10:35:28.822" v="513" actId="27636"/>
          <ac:spMkLst>
            <pc:docMk/>
            <pc:sldMk cId="1255949145" sldId="381"/>
            <ac:spMk id="2" creationId="{2B14BB70-8430-43A1-8F62-3C7E2671EFF4}"/>
          </ac:spMkLst>
        </pc:spChg>
        <pc:spChg chg="mod">
          <ac:chgData name="Jorunn Øveland Nyhus" userId="5448e305-a6bb-465a-a251-7e03f510ed3e" providerId="ADAL" clId="{72091032-62B6-44FE-B4B7-AC92669DF5D9}" dt="2022-11-12T10:35:18.249" v="511" actId="20577"/>
          <ac:spMkLst>
            <pc:docMk/>
            <pc:sldMk cId="1255949145" sldId="381"/>
            <ac:spMk id="3" creationId="{CD874F84-4088-36EA-5279-0464C29709CA}"/>
          </ac:spMkLst>
        </pc:spChg>
        <pc:spChg chg="mod">
          <ac:chgData name="Jorunn Øveland Nyhus" userId="5448e305-a6bb-465a-a251-7e03f510ed3e" providerId="ADAL" clId="{72091032-62B6-44FE-B4B7-AC92669DF5D9}" dt="2022-11-12T10:35:28.829" v="514" actId="27636"/>
          <ac:spMkLst>
            <pc:docMk/>
            <pc:sldMk cId="1255949145" sldId="381"/>
            <ac:spMk id="5" creationId="{FD86D1BE-24B6-7B01-2BB2-37B775BDCE79}"/>
          </ac:spMkLst>
        </pc:spChg>
      </pc:sldChg>
      <pc:sldChg chg="addSp modSp mod">
        <pc:chgData name="Jorunn Øveland Nyhus" userId="5448e305-a6bb-465a-a251-7e03f510ed3e" providerId="ADAL" clId="{72091032-62B6-44FE-B4B7-AC92669DF5D9}" dt="2022-11-12T17:21:40.037" v="673" actId="2711"/>
        <pc:sldMkLst>
          <pc:docMk/>
          <pc:sldMk cId="3022513986" sldId="386"/>
        </pc:sldMkLst>
        <pc:spChg chg="mod">
          <ac:chgData name="Jorunn Øveland Nyhus" userId="5448e305-a6bb-465a-a251-7e03f510ed3e" providerId="ADAL" clId="{72091032-62B6-44FE-B4B7-AC92669DF5D9}" dt="2022-11-12T17:21:40.037" v="673" actId="2711"/>
          <ac:spMkLst>
            <pc:docMk/>
            <pc:sldMk cId="3022513986" sldId="386"/>
            <ac:spMk id="3" creationId="{CD874F84-4088-36EA-5279-0464C29709CA}"/>
          </ac:spMkLst>
        </pc:spChg>
        <pc:spChg chg="mod">
          <ac:chgData name="Jorunn Øveland Nyhus" userId="5448e305-a6bb-465a-a251-7e03f510ed3e" providerId="ADAL" clId="{72091032-62B6-44FE-B4B7-AC92669DF5D9}" dt="2022-11-12T17:20:59.424" v="670" actId="14100"/>
          <ac:spMkLst>
            <pc:docMk/>
            <pc:sldMk cId="3022513986" sldId="386"/>
            <ac:spMk id="5" creationId="{FD86D1BE-24B6-7B01-2BB2-37B775BDCE79}"/>
          </ac:spMkLst>
        </pc:spChg>
        <pc:picChg chg="add mod">
          <ac:chgData name="Jorunn Øveland Nyhus" userId="5448e305-a6bb-465a-a251-7e03f510ed3e" providerId="ADAL" clId="{72091032-62B6-44FE-B4B7-AC92669DF5D9}" dt="2022-11-12T17:21:02.710" v="671" actId="1076"/>
          <ac:picMkLst>
            <pc:docMk/>
            <pc:sldMk cId="3022513986" sldId="386"/>
            <ac:picMk id="6" creationId="{C3A36D76-E65C-4BB9-B600-56719BBD3BD7}"/>
          </ac:picMkLst>
        </pc:picChg>
      </pc:sldChg>
      <pc:sldChg chg="addSp delSp modSp mod">
        <pc:chgData name="Jorunn Øveland Nyhus" userId="5448e305-a6bb-465a-a251-7e03f510ed3e" providerId="ADAL" clId="{72091032-62B6-44FE-B4B7-AC92669DF5D9}" dt="2022-11-12T10:36:13.393" v="545" actId="478"/>
        <pc:sldMkLst>
          <pc:docMk/>
          <pc:sldMk cId="2419217856" sldId="387"/>
        </pc:sldMkLst>
        <pc:spChg chg="mod">
          <ac:chgData name="Jorunn Øveland Nyhus" userId="5448e305-a6bb-465a-a251-7e03f510ed3e" providerId="ADAL" clId="{72091032-62B6-44FE-B4B7-AC92669DF5D9}" dt="2022-11-12T10:35:51.515" v="542" actId="20577"/>
          <ac:spMkLst>
            <pc:docMk/>
            <pc:sldMk cId="2419217856" sldId="387"/>
            <ac:spMk id="3" creationId="{CD874F84-4088-36EA-5279-0464C29709CA}"/>
          </ac:spMkLst>
        </pc:spChg>
        <pc:spChg chg="mod">
          <ac:chgData name="Jorunn Øveland Nyhus" userId="5448e305-a6bb-465a-a251-7e03f510ed3e" providerId="ADAL" clId="{72091032-62B6-44FE-B4B7-AC92669DF5D9}" dt="2022-11-12T10:36:01.293" v="543"/>
          <ac:spMkLst>
            <pc:docMk/>
            <pc:sldMk cId="2419217856" sldId="387"/>
            <ac:spMk id="5" creationId="{FD86D1BE-24B6-7B01-2BB2-37B775BDCE79}"/>
          </ac:spMkLst>
        </pc:spChg>
        <pc:spChg chg="add del">
          <ac:chgData name="Jorunn Øveland Nyhus" userId="5448e305-a6bb-465a-a251-7e03f510ed3e" providerId="ADAL" clId="{72091032-62B6-44FE-B4B7-AC92669DF5D9}" dt="2022-11-12T10:36:13.393" v="545" actId="478"/>
          <ac:spMkLst>
            <pc:docMk/>
            <pc:sldMk cId="2419217856" sldId="387"/>
            <ac:spMk id="7" creationId="{4E452509-3DAB-2580-7734-7594ED4FCD07}"/>
          </ac:spMkLst>
        </pc:spChg>
      </pc:sldChg>
      <pc:sldChg chg="modSp add mod modNotesTx">
        <pc:chgData name="Jorunn Øveland Nyhus" userId="5448e305-a6bb-465a-a251-7e03f510ed3e" providerId="ADAL" clId="{72091032-62B6-44FE-B4B7-AC92669DF5D9}" dt="2022-11-12T10:36:57.200" v="577"/>
        <pc:sldMkLst>
          <pc:docMk/>
          <pc:sldMk cId="3540630911" sldId="388"/>
        </pc:sldMkLst>
        <pc:spChg chg="mod">
          <ac:chgData name="Jorunn Øveland Nyhus" userId="5448e305-a6bb-465a-a251-7e03f510ed3e" providerId="ADAL" clId="{72091032-62B6-44FE-B4B7-AC92669DF5D9}" dt="2022-11-12T10:36:35.150" v="575" actId="20577"/>
          <ac:spMkLst>
            <pc:docMk/>
            <pc:sldMk cId="3540630911" sldId="388"/>
            <ac:spMk id="3" creationId="{CD874F84-4088-36EA-5279-0464C29709CA}"/>
          </ac:spMkLst>
        </pc:spChg>
        <pc:spChg chg="mod">
          <ac:chgData name="Jorunn Øveland Nyhus" userId="5448e305-a6bb-465a-a251-7e03f510ed3e" providerId="ADAL" clId="{72091032-62B6-44FE-B4B7-AC92669DF5D9}" dt="2022-11-12T10:36:44.821" v="576"/>
          <ac:spMkLst>
            <pc:docMk/>
            <pc:sldMk cId="3540630911" sldId="388"/>
            <ac:spMk id="5" creationId="{FD86D1BE-24B6-7B01-2BB2-37B775BDCE79}"/>
          </ac:spMkLst>
        </pc:spChg>
      </pc:sldChg>
      <pc:sldChg chg="modSp add mod">
        <pc:chgData name="Jorunn Øveland Nyhus" userId="5448e305-a6bb-465a-a251-7e03f510ed3e" providerId="ADAL" clId="{72091032-62B6-44FE-B4B7-AC92669DF5D9}" dt="2022-11-12T10:37:22.885" v="602"/>
        <pc:sldMkLst>
          <pc:docMk/>
          <pc:sldMk cId="1251265385" sldId="389"/>
        </pc:sldMkLst>
        <pc:spChg chg="mod">
          <ac:chgData name="Jorunn Øveland Nyhus" userId="5448e305-a6bb-465a-a251-7e03f510ed3e" providerId="ADAL" clId="{72091032-62B6-44FE-B4B7-AC92669DF5D9}" dt="2022-11-12T10:37:12.948" v="601" actId="20577"/>
          <ac:spMkLst>
            <pc:docMk/>
            <pc:sldMk cId="1251265385" sldId="389"/>
            <ac:spMk id="3" creationId="{CD874F84-4088-36EA-5279-0464C29709CA}"/>
          </ac:spMkLst>
        </pc:spChg>
        <pc:spChg chg="mod">
          <ac:chgData name="Jorunn Øveland Nyhus" userId="5448e305-a6bb-465a-a251-7e03f510ed3e" providerId="ADAL" clId="{72091032-62B6-44FE-B4B7-AC92669DF5D9}" dt="2022-11-12T10:37:22.885" v="602"/>
          <ac:spMkLst>
            <pc:docMk/>
            <pc:sldMk cId="1251265385" sldId="389"/>
            <ac:spMk id="5" creationId="{FD86D1BE-24B6-7B01-2BB2-37B775BDCE79}"/>
          </ac:spMkLst>
        </pc:spChg>
      </pc:sldChg>
      <pc:sldChg chg="modSp add mod">
        <pc:chgData name="Jorunn Øveland Nyhus" userId="5448e305-a6bb-465a-a251-7e03f510ed3e" providerId="ADAL" clId="{72091032-62B6-44FE-B4B7-AC92669DF5D9}" dt="2022-11-12T10:37:46.787" v="627"/>
        <pc:sldMkLst>
          <pc:docMk/>
          <pc:sldMk cId="2793753560" sldId="390"/>
        </pc:sldMkLst>
        <pc:spChg chg="mod">
          <ac:chgData name="Jorunn Øveland Nyhus" userId="5448e305-a6bb-465a-a251-7e03f510ed3e" providerId="ADAL" clId="{72091032-62B6-44FE-B4B7-AC92669DF5D9}" dt="2022-11-12T10:37:38.141" v="626" actId="20577"/>
          <ac:spMkLst>
            <pc:docMk/>
            <pc:sldMk cId="2793753560" sldId="390"/>
            <ac:spMk id="3" creationId="{CD874F84-4088-36EA-5279-0464C29709CA}"/>
          </ac:spMkLst>
        </pc:spChg>
        <pc:spChg chg="mod">
          <ac:chgData name="Jorunn Øveland Nyhus" userId="5448e305-a6bb-465a-a251-7e03f510ed3e" providerId="ADAL" clId="{72091032-62B6-44FE-B4B7-AC92669DF5D9}" dt="2022-11-12T10:37:46.787" v="627"/>
          <ac:spMkLst>
            <pc:docMk/>
            <pc:sldMk cId="2793753560" sldId="390"/>
            <ac:spMk id="5" creationId="{FD86D1BE-24B6-7B01-2BB2-37B775BDCE7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rtl="0"/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rtl="0"/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rtl="0"/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rtl="0"/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n-NO" b="1" noProof="0" dirty="0">
                <a:cs typeface="Calibri"/>
              </a:rPr>
              <a:t>Til læraren</a:t>
            </a:r>
            <a:br>
              <a:rPr lang="nn-NO" noProof="0" dirty="0">
                <a:cs typeface="+mn-lt"/>
              </a:rPr>
            </a:br>
            <a:r>
              <a:rPr lang="nn-NO" noProof="0" dirty="0">
                <a:cs typeface="Calibri"/>
              </a:rPr>
              <a:t>Dette er delar av eit kjeldekurs frå </a:t>
            </a:r>
            <a:r>
              <a:rPr lang="nn-NO" i="1" noProof="0" dirty="0">
                <a:cs typeface="Calibri"/>
              </a:rPr>
              <a:t>Intertekst</a:t>
            </a:r>
            <a:r>
              <a:rPr lang="nn-NO" noProof="0" dirty="0">
                <a:cs typeface="Calibri"/>
              </a:rPr>
              <a:t>. Det som er med her, er tilpassa appellen dei har skrive, og ein kan seinare gå meir inn i korleis ein jobbar med kjelder. </a:t>
            </a:r>
            <a:endParaRPr lang="nn-NO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2" name="Google Shape;2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0337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8727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4026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8109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b="1" dirty="0"/>
              <a:t>Til </a:t>
            </a:r>
            <a:r>
              <a:rPr lang="nb-NO" b="1" dirty="0" err="1"/>
              <a:t>læraren</a:t>
            </a:r>
            <a:endParaRPr lang="nb-NO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Her er det viktig å presisere at det finst mange </a:t>
            </a:r>
            <a:r>
              <a:rPr lang="nb-NO" dirty="0" err="1"/>
              <a:t>måtar</a:t>
            </a:r>
            <a:r>
              <a:rPr lang="nb-NO" dirty="0"/>
              <a:t> å føre kjelder på, som kan </a:t>
            </a:r>
            <a:r>
              <a:rPr lang="nb-NO" dirty="0" err="1"/>
              <a:t>vere</a:t>
            </a:r>
            <a:r>
              <a:rPr lang="nb-NO" dirty="0"/>
              <a:t> like gode. Det </a:t>
            </a:r>
            <a:r>
              <a:rPr lang="nb-NO" dirty="0" err="1"/>
              <a:t>viktigaste</a:t>
            </a:r>
            <a:r>
              <a:rPr lang="nb-NO" dirty="0"/>
              <a:t> er at </a:t>
            </a:r>
            <a:r>
              <a:rPr lang="nb-NO" dirty="0" err="1"/>
              <a:t>ein</a:t>
            </a:r>
            <a:r>
              <a:rPr lang="nb-NO" dirty="0"/>
              <a:t> </a:t>
            </a:r>
            <a:r>
              <a:rPr lang="nb-NO" dirty="0" err="1"/>
              <a:t>gjer</a:t>
            </a:r>
            <a:r>
              <a:rPr lang="nb-NO" dirty="0"/>
              <a:t> det på same måten hele vegen igjennom, og at </a:t>
            </a:r>
            <a:r>
              <a:rPr lang="nb-NO" dirty="0" err="1"/>
              <a:t>ein</a:t>
            </a:r>
            <a:r>
              <a:rPr lang="nb-NO" dirty="0"/>
              <a:t> forklarer </a:t>
            </a:r>
            <a:r>
              <a:rPr lang="nb-NO" dirty="0" err="1"/>
              <a:t>kjelda</a:t>
            </a:r>
            <a:r>
              <a:rPr lang="nb-NO" dirty="0"/>
              <a:t> for den som skal lese kjeldelista [i klammeparentes]. Dette er ei fin øving for </a:t>
            </a:r>
            <a:r>
              <a:rPr lang="nb-NO" dirty="0" err="1"/>
              <a:t>elevane</a:t>
            </a:r>
            <a:r>
              <a:rPr lang="nb-NO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Det er mange som meiner at </a:t>
            </a:r>
            <a:r>
              <a:rPr lang="nb-NO" b="1" dirty="0"/>
              <a:t>forlag</a:t>
            </a:r>
            <a:r>
              <a:rPr lang="nb-NO" dirty="0"/>
              <a:t> og </a:t>
            </a:r>
            <a:r>
              <a:rPr lang="nb-NO" b="1" dirty="0"/>
              <a:t>by</a:t>
            </a:r>
            <a:r>
              <a:rPr lang="nb-NO" dirty="0"/>
              <a:t> (Oslo: Samlaget) er </a:t>
            </a:r>
            <a:r>
              <a:rPr lang="nb-NO" dirty="0" err="1"/>
              <a:t>forvanskande</a:t>
            </a:r>
            <a:r>
              <a:rPr lang="nb-NO" dirty="0"/>
              <a:t> og </a:t>
            </a:r>
            <a:r>
              <a:rPr lang="nb-NO" dirty="0" err="1"/>
              <a:t>akademiserande</a:t>
            </a:r>
            <a:r>
              <a:rPr lang="nb-NO" dirty="0"/>
              <a:t> kunnskap som </a:t>
            </a:r>
            <a:r>
              <a:rPr lang="nb-NO" dirty="0" err="1"/>
              <a:t>ikkje</a:t>
            </a:r>
            <a:r>
              <a:rPr lang="nb-NO" dirty="0"/>
              <a:t> </a:t>
            </a:r>
            <a:r>
              <a:rPr lang="nb-NO" dirty="0" err="1"/>
              <a:t>trengst</a:t>
            </a:r>
            <a:r>
              <a:rPr lang="nb-NO" dirty="0"/>
              <a:t> i kjeldelister. Det er jo lett å finne bøker som er utgitt ved seriøse forlag </a:t>
            </a:r>
            <a:r>
              <a:rPr lang="nb-NO" dirty="0" err="1"/>
              <a:t>utan</a:t>
            </a:r>
            <a:r>
              <a:rPr lang="nb-NO" dirty="0"/>
              <a:t> denne informasjonen. Vurder å fjerne </a:t>
            </a:r>
            <a:r>
              <a:rPr lang="nb-NO" dirty="0" err="1"/>
              <a:t>desse</a:t>
            </a:r>
            <a:r>
              <a:rPr lang="nb-NO" dirty="0"/>
              <a:t> </a:t>
            </a:r>
            <a:r>
              <a:rPr lang="nb-NO" dirty="0" err="1"/>
              <a:t>opplysningane</a:t>
            </a:r>
            <a:r>
              <a:rPr lang="nb-NO" dirty="0"/>
              <a:t> om du er </a:t>
            </a:r>
            <a:r>
              <a:rPr lang="nb-NO" dirty="0" err="1"/>
              <a:t>einig</a:t>
            </a:r>
            <a:r>
              <a:rPr lang="nb-NO" dirty="0"/>
              <a:t>.</a:t>
            </a: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0978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b="1" dirty="0"/>
              <a:t>Til </a:t>
            </a:r>
            <a:r>
              <a:rPr lang="nb-NO" b="1" dirty="0" err="1"/>
              <a:t>læraren</a:t>
            </a:r>
            <a:endParaRPr lang="nb-NO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Dersom det er </a:t>
            </a:r>
            <a:r>
              <a:rPr lang="nb-NO" dirty="0" err="1"/>
              <a:t>fleire</a:t>
            </a:r>
            <a:r>
              <a:rPr lang="nb-NO" dirty="0"/>
              <a:t> enn to </a:t>
            </a:r>
            <a:r>
              <a:rPr lang="nb-NO" dirty="0" err="1"/>
              <a:t>forfattarar</a:t>
            </a:r>
            <a:r>
              <a:rPr lang="nb-NO" dirty="0"/>
              <a:t> kan </a:t>
            </a:r>
            <a:r>
              <a:rPr lang="nb-NO" dirty="0" err="1"/>
              <a:t>ein</a:t>
            </a:r>
            <a:r>
              <a:rPr lang="nb-NO" dirty="0"/>
              <a:t> skrive «Mæhlum, Britt m.fl.».</a:t>
            </a: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7907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1546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r>
              <a:rPr lang="nn-NO" b="1" noProof="0" dirty="0">
                <a:cs typeface="Calibri"/>
              </a:rPr>
              <a:t>Til læraren</a:t>
            </a:r>
          </a:p>
          <a:p>
            <a:r>
              <a:rPr lang="nn-NO" noProof="0" dirty="0">
                <a:cs typeface="Calibri"/>
              </a:rPr>
              <a:t>Mange nettstader har ferdige kjeldetilvisingar, for eksempel SNL og Wikipedia. Vis elevane dette. 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b-NO" sz="1800" dirty="0">
                <a:effectLst/>
                <a:latin typeface="Segoe UI" panose="020B0502040204020203" pitchFamily="34" charset="0"/>
              </a:rPr>
              <a:t>https://www.sokogskriv.no/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b-NO" sz="1800" dirty="0">
                <a:effectLst/>
                <a:latin typeface="Segoe UI" panose="020B0502040204020203" pitchFamily="34" charset="0"/>
              </a:rPr>
              <a:t>https://kildekompasset.no/</a:t>
            </a:r>
            <a:endParaRPr lang="nn-NO" noProof="0" dirty="0">
              <a:cs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n-NO"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65907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65127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5903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2" name="Google Shape;2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6537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0963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1507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6126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6294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2056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3923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75DC03-5A96-4EF3-82A5-B4BA4AE5B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8BBA0B0-4D4F-4C88-AAAA-AEA35D2C7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1B1A74F-8FCC-46DD-A6DD-248C64343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02DB89-0BA2-485F-9DD6-009EFD8C3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1267A84-1726-4C15-88E9-53A765160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737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AA40FB-A367-4117-8D7C-D19A7288C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49EE8E4-A900-440F-BB09-BAF224C42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1ACDB22-7C34-452F-9FE9-43BE5C4D4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0436321-4825-4ED8-AB5E-E91CBD796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713559A-14C7-4AD7-9205-525B7BF7A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70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392F9DE5-2F08-42CB-8FBE-FEAE0A09B0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AE43CDD-D917-44D9-9A3E-7E866C92D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60819EC-BFF1-47F3-99FD-685673D4A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08EEBB1-30F5-4611-A51F-D96654EA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2A86EF4-4F88-4407-A849-D28AA50A9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99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2A6851-4490-40B3-9F32-EA1853057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07449B-D9D3-4259-8C23-AB439C94E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E7CAEAD-DBAD-4044-A078-5B443E6F9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10C16D5-79E8-40B5-A251-244CEE3D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70C464C-265C-4849-8A8D-4E6DB7380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68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9D41DE-DA27-4D52-9A06-12F4E348A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A97E16A-2669-4BAA-A501-A00AAF8C5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5EAAC10-F0F9-4B9B-B0E3-612265A5E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7A27B70-C939-4DB8-9F63-1BFB4C1FE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B67423-3584-4904-B96F-EA7AB8309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00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383807-A6EB-4615-B74D-9174C0150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D569902-1046-4D56-98BB-85D4F5A50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7B6B9E2-456B-4C19-A0C6-3CE11A733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81895EE-FAF3-484C-96C4-581BBEA58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BA6F28A-0C60-4BBA-9FB8-284E87320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EB899AC-FE8C-4FDD-A754-1C7D60128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526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6F855B-9939-44BF-BF93-BEF39834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C155537-4527-43EE-8D6C-B44B2B2CB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86C68FD-A15D-423A-B3B4-52D464182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F4E2430-CE09-4C11-B33F-F45649C78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7B3B806-A6AA-4122-AD85-0EE59C875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C3332F2-B548-4FEC-9A8A-19447EB6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62A98F7-5D2F-40AF-8FAE-7546816B9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F0C103B-B553-4DAA-A2B5-3AC66137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9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3061D0-0FE1-4FFE-9956-C0BC4629F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1D8733C-ECD9-4896-B869-6439E113C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7C10770-DE65-4244-B3B6-96CF25D8F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8102D6D-4706-4FD1-9D27-F72374FC5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488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CB630AC-FED3-4D40-9892-D74246377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A139E1B-A75B-48EB-9768-02A4819C1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6F30544-9797-4DA2-B008-273DE1D11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72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6CCFD2-5837-4424-B9A3-5CE6127A9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D5A1EE9-0031-4AA1-B5E8-BAB2594B1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0B9AAA1-88EA-44D2-A425-E64A477D2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329B6A4-204C-4E9F-AA7C-3125B8B4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94BBBA-802F-4A70-8E42-EED9C5755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1075D32-C04D-4A54-96E1-6D91223B4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6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2FA9D8-0829-463C-8D80-D86C20AB4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7878627-AE6B-4A4C-A4D4-311A6D0186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144B182-B7C2-4A5F-8E7E-AC33C0C17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1E75FEA-D4DC-4DC0-8C47-DFE27F82F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C48CC1E-7868-4E07-ACCA-03E9815FA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C8D6398-9635-448B-8159-6BBF8ED26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14348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60EE335-2EB7-4160-BBC0-B57C7297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EA62AE3-E1AA-4FB2-8DCC-52359F178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A2FAD38-FC6A-4AD3-972B-C5B09CFCD6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D2C6E15-B8BF-412A-B154-7227B04D05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90CA545-9B02-469B-9242-2948D812C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77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lkunne.no/framside/biografiar/o/sigbjorn-obstfelder/98/87644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sykologisk.no/2022/04/hjernen-din-fungerer-darligere-nar-du-multitasker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04;p16">
            <a:extLst>
              <a:ext uri="{FF2B5EF4-FFF2-40B4-BE49-F238E27FC236}">
                <a16:creationId xmlns:a16="http://schemas.microsoft.com/office/drawing/2014/main" id="{6D2FC1BA-1964-5F16-41E4-6118832A10C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612272"/>
            <a:ext cx="9144000" cy="1113931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0" algn="ctr" rtl="0"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nb-NO" b="1" dirty="0">
                <a:latin typeface="Calibri"/>
                <a:cs typeface="Calibri"/>
              </a:rPr>
              <a:t>Kjelder</a:t>
            </a:r>
            <a:endParaRPr lang="nb-no" b="1" kern="1200" dirty="0">
              <a:latin typeface="+mn-lt"/>
              <a:ea typeface="+mj-ea"/>
              <a:cs typeface="+mj-cs"/>
            </a:endParaRPr>
          </a:p>
        </p:txBody>
      </p:sp>
      <p:sp>
        <p:nvSpPr>
          <p:cNvPr id="2" name="Undertittel 1">
            <a:extLst>
              <a:ext uri="{FF2B5EF4-FFF2-40B4-BE49-F238E27FC236}">
                <a16:creationId xmlns:a16="http://schemas.microsoft.com/office/drawing/2014/main" id="{15AA5C1E-C64D-2BB8-46AA-B10E251708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72832"/>
            <a:ext cx="9144000" cy="708281"/>
          </a:xfrm>
        </p:spPr>
        <p:txBody>
          <a:bodyPr/>
          <a:lstStyle/>
          <a:p>
            <a:r>
              <a:rPr lang="nn-NO" dirty="0"/>
              <a:t>Korleis finn vi kjelder, og korleis bruker vi dei?</a:t>
            </a:r>
          </a:p>
        </p:txBody>
      </p:sp>
      <p:pic>
        <p:nvPicPr>
          <p:cNvPr id="16" name="Google Shape;91;p1">
            <a:extLst>
              <a:ext uri="{FF2B5EF4-FFF2-40B4-BE49-F238E27FC236}">
                <a16:creationId xmlns:a16="http://schemas.microsoft.com/office/drawing/2014/main" id="{8EC2E617-67CF-9EDB-9F3B-A1A0AB8F606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83144765-E7A0-45B4-BD1A-0B060D426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029" y="2727742"/>
            <a:ext cx="4468581" cy="3380266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0C899F83-1F03-4840-8267-974AAAA9EB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3504" y="2727742"/>
            <a:ext cx="4580467" cy="331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77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CD874F84-4088-36EA-5279-0464C2970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latin typeface="+mn-lt"/>
              </a:rPr>
              <a:t>Finn du balanserande kjelder?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endParaRPr lang="nb-NO" dirty="0"/>
          </a:p>
          <a:p>
            <a:pPr rtl="0"/>
            <a:endParaRPr lang="nb-NO" dirty="0"/>
          </a:p>
          <a:p>
            <a:pPr marL="0" indent="0" rtl="0">
              <a:buNone/>
            </a:pPr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FD86D1BE-24B6-7B01-2BB2-37B775BDC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1870576"/>
            <a:ext cx="9721516" cy="4351338"/>
          </a:xfrm>
        </p:spPr>
        <p:txBody>
          <a:bodyPr>
            <a:normAutofit/>
          </a:bodyPr>
          <a:lstStyle/>
          <a:p>
            <a:r>
              <a:rPr lang="nn-NO" sz="2400" dirty="0"/>
              <a:t>Dersom du skal drøfte eit emne, treng du ulike synspunkt.</a:t>
            </a:r>
          </a:p>
          <a:p>
            <a:r>
              <a:rPr lang="nn-NO" sz="2400" dirty="0"/>
              <a:t>Leit etter synspunkt som kan balansere kvarandre.</a:t>
            </a:r>
          </a:p>
          <a:p>
            <a:r>
              <a:rPr lang="nn-NO" sz="2400" dirty="0"/>
              <a:t>Du kan f.eks. leite på dei ulike politiske partia sine nettsider eller hos organisasjonar som du veit står for ulike syn.</a:t>
            </a:r>
          </a:p>
          <a:p>
            <a:endParaRPr lang="nn-NO" sz="2400" dirty="0"/>
          </a:p>
          <a:p>
            <a:r>
              <a:rPr lang="nn-NO" sz="2400" dirty="0"/>
              <a:t>Søk på ordet «menneskerettar» i eit ope nettsøk. Kva kjem opp?</a:t>
            </a:r>
            <a:endParaRPr lang="nn-NO" sz="2400" dirty="0">
              <a:cs typeface="Calibri"/>
            </a:endParaRPr>
          </a:p>
          <a:p>
            <a:r>
              <a:rPr lang="nn-NO" sz="2400" dirty="0"/>
              <a:t>Eit meir spissa søk får du ved å søke på «menneskerettar Qatar». </a:t>
            </a:r>
            <a:endParaRPr lang="nn-NO" sz="2400" dirty="0">
              <a:cs typeface="Calibri"/>
            </a:endParaRPr>
          </a:p>
          <a:p>
            <a:pPr marL="0" indent="0">
              <a:buNone/>
            </a:pPr>
            <a:r>
              <a:rPr lang="nb-NO" sz="2400" dirty="0"/>
              <a:t> </a:t>
            </a:r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6775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CD874F84-4088-36EA-5279-0464C2970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latin typeface="+mn-lt"/>
              </a:rPr>
              <a:t>Kva vurderte du?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endParaRPr lang="nb-NO" dirty="0"/>
          </a:p>
          <a:p>
            <a:pPr rtl="0"/>
            <a:endParaRPr lang="nb-NO" dirty="0"/>
          </a:p>
          <a:p>
            <a:pPr marL="0" indent="0" rtl="0">
              <a:buNone/>
            </a:pPr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FD86D1BE-24B6-7B01-2BB2-37B775BDC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1870576"/>
            <a:ext cx="51054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n-NO" sz="2400" dirty="0"/>
              <a:t>Kva kjelder brukte du i appellen din? </a:t>
            </a:r>
            <a:endParaRPr lang="nn-NO" sz="2400" dirty="0"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nn-NO" sz="2400" dirty="0"/>
              <a:t>Kvifor valde du desse kjeldene? </a:t>
            </a:r>
          </a:p>
          <a:p>
            <a:pPr marL="0" indent="0">
              <a:lnSpc>
                <a:spcPct val="150000"/>
              </a:lnSpc>
              <a:buNone/>
            </a:pPr>
            <a:endParaRPr lang="nb-NO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C3A36D76-E65C-4BB9-B600-56719BBD3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2537" y="296317"/>
            <a:ext cx="3979150" cy="588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13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0FF1DE0C-E7F3-0530-BBB6-CB099B3F0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latin typeface="+mn-lt"/>
              </a:rPr>
              <a:t>Slik fører de kjelder 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6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endParaRPr lang="nb-NO" dirty="0"/>
          </a:p>
          <a:p>
            <a:pPr marL="0" indent="0" rtl="0">
              <a:buNone/>
            </a:pPr>
            <a:endParaRPr lang="nb-NO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428FF9CC-1EC1-4661-9A1D-C827EE932941}"/>
              </a:ext>
            </a:extLst>
          </p:cNvPr>
          <p:cNvSpPr>
            <a:spLocks noGrp="1"/>
          </p:cNvSpPr>
          <p:nvPr/>
        </p:nvSpPr>
        <p:spPr>
          <a:xfrm>
            <a:off x="838200" y="1643847"/>
            <a:ext cx="11107994" cy="396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nn-NO" sz="2400" dirty="0">
                <a:cs typeface="Calibri"/>
              </a:rPr>
              <a:t>I arbeidet med oppgåva var det å føre kjelder ikkje eit krav</a:t>
            </a:r>
            <a:r>
              <a:rPr lang="nn-NO" sz="2400" dirty="0"/>
              <a:t>, m</a:t>
            </a:r>
            <a:r>
              <a:rPr lang="nn-NO" sz="2400" dirty="0">
                <a:cs typeface="Calibri"/>
              </a:rPr>
              <a:t>en de skulle ta vare på lenkene. </a:t>
            </a:r>
          </a:p>
          <a:p>
            <a:endParaRPr lang="nn-NO" sz="2400" dirty="0">
              <a:cs typeface="Calibri"/>
            </a:endParaRPr>
          </a:p>
          <a:p>
            <a:r>
              <a:rPr lang="nn-NO" sz="2400" dirty="0">
                <a:cs typeface="Calibri"/>
              </a:rPr>
              <a:t>Side </a:t>
            </a:r>
            <a:r>
              <a:rPr lang="nn-NO" sz="2400" dirty="0">
                <a:solidFill>
                  <a:srgbClr val="FF0000"/>
                </a:solidFill>
                <a:cs typeface="Calibri"/>
              </a:rPr>
              <a:t>20</a:t>
            </a:r>
            <a:r>
              <a:rPr lang="nn-NO" sz="2400" dirty="0">
                <a:cs typeface="Calibri"/>
              </a:rPr>
              <a:t> og dei neste lysbilda viser korleis de fører kjelder. </a:t>
            </a:r>
          </a:p>
          <a:p>
            <a:r>
              <a:rPr lang="nn-NO" sz="2400" dirty="0">
                <a:cs typeface="Calibri"/>
              </a:rPr>
              <a:t>Øv på å gjere dette etter de har skrive appellen. </a:t>
            </a:r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215108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0FF1DE0C-E7F3-0530-BBB6-CB099B3F0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latin typeface="+mn-lt"/>
              </a:rPr>
              <a:t>Slik kan du føre kjeldelista: bok med éin forfattar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0720"/>
            <a:ext cx="10515600" cy="4226243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nb-NO" dirty="0">
                <a:solidFill>
                  <a:srgbClr val="458EBB"/>
                </a:solidFill>
              </a:rPr>
              <a:t>Fridtun, Kristin </a:t>
            </a:r>
            <a:r>
              <a:rPr lang="nb-NO" dirty="0">
                <a:solidFill>
                  <a:srgbClr val="CCCC00"/>
                </a:solidFill>
              </a:rPr>
              <a:t>(2013). </a:t>
            </a:r>
            <a:r>
              <a:rPr lang="nb-NO" i="1" dirty="0">
                <a:solidFill>
                  <a:srgbClr val="DA8470"/>
                </a:solidFill>
              </a:rPr>
              <a:t>Nynorsk for dumskallar. </a:t>
            </a:r>
            <a:r>
              <a:rPr lang="nb-NO" dirty="0">
                <a:solidFill>
                  <a:srgbClr val="458EBB"/>
                </a:solidFill>
              </a:rPr>
              <a:t>Oslo:</a:t>
            </a:r>
            <a:r>
              <a:rPr lang="nb-NO" dirty="0"/>
              <a:t> </a:t>
            </a:r>
            <a:r>
              <a:rPr lang="nb-NO" dirty="0">
                <a:solidFill>
                  <a:srgbClr val="CCCC00"/>
                </a:solidFill>
              </a:rPr>
              <a:t>Samlaget</a:t>
            </a:r>
            <a:r>
              <a:rPr lang="nb-NO" dirty="0"/>
              <a:t> [fagbok]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>
                <a:solidFill>
                  <a:srgbClr val="458EBB"/>
                </a:solidFill>
              </a:rPr>
              <a:t>Etternamn, førenamn </a:t>
            </a:r>
            <a:r>
              <a:rPr lang="nb-NO" dirty="0">
                <a:solidFill>
                  <a:srgbClr val="CCCC00"/>
                </a:solidFill>
              </a:rPr>
              <a:t>(utgjevingsår). </a:t>
            </a:r>
            <a:r>
              <a:rPr lang="nb-NO" i="1" dirty="0">
                <a:solidFill>
                  <a:srgbClr val="DA8470"/>
                </a:solidFill>
              </a:rPr>
              <a:t>Tittel i kursiv</a:t>
            </a:r>
            <a:r>
              <a:rPr lang="nb-NO" dirty="0">
                <a:solidFill>
                  <a:srgbClr val="DA8470"/>
                </a:solidFill>
              </a:rPr>
              <a:t>. </a:t>
            </a:r>
            <a:r>
              <a:rPr lang="nb-NO" dirty="0">
                <a:solidFill>
                  <a:srgbClr val="458EBB"/>
                </a:solidFill>
              </a:rPr>
              <a:t>Utgjevingsstad:</a:t>
            </a:r>
            <a:r>
              <a:rPr lang="nb-NO" dirty="0"/>
              <a:t> </a:t>
            </a:r>
            <a:r>
              <a:rPr lang="nb-NO" dirty="0">
                <a:solidFill>
                  <a:srgbClr val="CCCC00"/>
                </a:solidFill>
              </a:rPr>
              <a:t>Forlag </a:t>
            </a:r>
            <a:r>
              <a:rPr lang="nb-NO" dirty="0"/>
              <a:t>[forklaring i klammer]</a:t>
            </a:r>
          </a:p>
          <a:p>
            <a:pPr marL="0" indent="0" rtl="0">
              <a:buNone/>
            </a:pPr>
            <a:endParaRPr lang="nb-NO" dirty="0"/>
          </a:p>
          <a:p>
            <a:pPr marL="0" indent="0" rtl="0">
              <a:buNone/>
            </a:pPr>
            <a:endParaRPr lang="nb-NO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4845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CD874F84-4088-36EA-5279-0464C2970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219"/>
            <a:ext cx="10515600" cy="1325563"/>
          </a:xfrm>
        </p:spPr>
        <p:txBody>
          <a:bodyPr/>
          <a:lstStyle/>
          <a:p>
            <a:r>
              <a:rPr lang="nb-NO" b="1" dirty="0">
                <a:latin typeface="+mn-lt"/>
              </a:rPr>
              <a:t>Bok med to forfattarar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endParaRPr lang="nb-NO" dirty="0"/>
          </a:p>
          <a:p>
            <a:pPr rtl="0"/>
            <a:endParaRPr lang="nb-NO" dirty="0"/>
          </a:p>
          <a:p>
            <a:pPr marL="0" indent="0" rtl="0">
              <a:buNone/>
            </a:pPr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FD86D1BE-24B6-7B01-2BB2-37B775BDC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1870576"/>
            <a:ext cx="972151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>
                <a:solidFill>
                  <a:srgbClr val="458EBB"/>
                </a:solidFill>
              </a:rPr>
              <a:t>Mæhlum, Britt og Røyneland, Unn </a:t>
            </a:r>
            <a:r>
              <a:rPr lang="nb-NO" sz="2800" dirty="0"/>
              <a:t>(2012). </a:t>
            </a:r>
            <a:r>
              <a:rPr lang="nb-NO" sz="2800" i="1" dirty="0"/>
              <a:t>Det norske dialektlandskapet. </a:t>
            </a:r>
            <a:r>
              <a:rPr lang="nb-NO" sz="2800" dirty="0"/>
              <a:t>Oslo: Cappelen Damm [fagbok]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Forfattarane står i alfabetisk rekkefølge. </a:t>
            </a:r>
          </a:p>
          <a:p>
            <a:pPr marL="114300" indent="0">
              <a:spcBef>
                <a:spcPts val="0"/>
              </a:spcBef>
              <a:buSzPts val="2800"/>
              <a:buNone/>
            </a:pPr>
            <a:endParaRPr lang="nb-NO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5949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CD874F84-4088-36EA-5279-0464C2970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401"/>
            <a:ext cx="10515600" cy="1325563"/>
          </a:xfrm>
        </p:spPr>
        <p:txBody>
          <a:bodyPr/>
          <a:lstStyle/>
          <a:p>
            <a:r>
              <a:rPr lang="nb-NO" b="1" dirty="0">
                <a:latin typeface="+mn-lt"/>
              </a:rPr>
              <a:t>Utdrag frå skjønnlitteratur 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endParaRPr lang="nb-NO" dirty="0"/>
          </a:p>
          <a:p>
            <a:pPr rtl="0"/>
            <a:endParaRPr lang="nb-NO" dirty="0"/>
          </a:p>
          <a:p>
            <a:pPr marL="0" indent="0" rtl="0">
              <a:buNone/>
            </a:pPr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FD86D1BE-24B6-7B01-2BB2-37B775BDC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1870576"/>
            <a:ext cx="972151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Obstfelder, Sigbjørn (1893). </a:t>
            </a:r>
            <a:r>
              <a:rPr lang="nb-NO" dirty="0">
                <a:solidFill>
                  <a:srgbClr val="458EBB"/>
                </a:solidFill>
              </a:rPr>
              <a:t>«Jeg ser». Fra </a:t>
            </a:r>
            <a:r>
              <a:rPr lang="nb-NO" i="1" dirty="0">
                <a:solidFill>
                  <a:srgbClr val="458EBB"/>
                </a:solidFill>
              </a:rPr>
              <a:t>Digte. </a:t>
            </a:r>
            <a:r>
              <a:rPr lang="nb-NO" dirty="0"/>
              <a:t>Bergen: John Griegs forlag [diktsamling]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n-NO" dirty="0"/>
              <a:t>Diktet står i hermeteikn, mens diktsamlinga står i kursiv</a:t>
            </a:r>
            <a:r>
              <a:rPr lang="nb-NO" dirty="0"/>
              <a:t>. </a:t>
            </a:r>
          </a:p>
          <a:p>
            <a:pPr marL="114300" indent="0">
              <a:spcBef>
                <a:spcPts val="0"/>
              </a:spcBef>
              <a:buSzPts val="2800"/>
              <a:buNone/>
            </a:pPr>
            <a:endParaRPr lang="nb-NO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9217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CD874F84-4088-36EA-5279-0464C2970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13219"/>
            <a:ext cx="10515600" cy="1325563"/>
          </a:xfrm>
        </p:spPr>
        <p:txBody>
          <a:bodyPr/>
          <a:lstStyle/>
          <a:p>
            <a:r>
              <a:rPr lang="nb-NO" b="1" dirty="0">
                <a:latin typeface="Calibri "/>
              </a:rPr>
              <a:t>Artikkel frå nettleksikon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endParaRPr lang="nb-NO" dirty="0"/>
          </a:p>
          <a:p>
            <a:pPr rtl="0"/>
            <a:endParaRPr lang="nb-NO" dirty="0"/>
          </a:p>
          <a:p>
            <a:pPr marL="0" indent="0" rtl="0">
              <a:buNone/>
            </a:pPr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FD86D1BE-24B6-7B01-2BB2-37B775BDC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1870576"/>
            <a:ext cx="972151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/>
              <a:t>Allkunne (2022). «Sigbjørn Obstfelder».  </a:t>
            </a:r>
            <a:r>
              <a:rPr lang="nb-NO" sz="2800" dirty="0">
                <a:hlinkClick r:id="rId3"/>
              </a:rPr>
              <a:t>https://www.allkunne.no/framside/biografiar/o/sigbjorn-obstfelder//98/87644/</a:t>
            </a:r>
            <a:r>
              <a:rPr lang="nb-NO" sz="2800" dirty="0"/>
              <a:t> [lesedato 18.04.2022] [leksikonartikkel]</a:t>
            </a:r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r>
              <a:rPr lang="nn-NO" sz="2800" dirty="0"/>
              <a:t>Leksikonet står som forfattar. </a:t>
            </a:r>
          </a:p>
          <a:p>
            <a:pPr marL="0" indent="0">
              <a:buNone/>
            </a:pPr>
            <a:r>
              <a:rPr lang="nn-NO" sz="2800" dirty="0"/>
              <a:t>Søkeord står i hermeteikn. </a:t>
            </a:r>
          </a:p>
          <a:p>
            <a:pPr marL="0" indent="0">
              <a:buNone/>
            </a:pPr>
            <a:r>
              <a:rPr lang="nn-NO" sz="2800" dirty="0"/>
              <a:t>Lesedato står i klammer. </a:t>
            </a:r>
          </a:p>
          <a:p>
            <a:pPr marL="114300" indent="0">
              <a:spcBef>
                <a:spcPts val="0"/>
              </a:spcBef>
              <a:buSzPts val="2800"/>
              <a:buNone/>
            </a:pPr>
            <a:endParaRPr lang="nb-NO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0630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CD874F84-4088-36EA-5279-0464C2970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13219"/>
            <a:ext cx="10515600" cy="1325563"/>
          </a:xfrm>
        </p:spPr>
        <p:txBody>
          <a:bodyPr/>
          <a:lstStyle/>
          <a:p>
            <a:r>
              <a:rPr lang="nb-NO" b="1" dirty="0">
                <a:latin typeface="+mn-lt"/>
              </a:rPr>
              <a:t>Artikkel frå nettmagasin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endParaRPr lang="nb-NO" dirty="0"/>
          </a:p>
          <a:p>
            <a:pPr rtl="0"/>
            <a:endParaRPr lang="nb-NO" dirty="0"/>
          </a:p>
          <a:p>
            <a:pPr marL="0" indent="0" rtl="0">
              <a:buNone/>
            </a:pPr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FD86D1BE-24B6-7B01-2BB2-37B775BDC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1870576"/>
            <a:ext cx="972151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Psykologisk (2022). «Hjernen din fungerer dårligere når du multitasker» </a:t>
            </a:r>
            <a:r>
              <a:rPr lang="nb-NO" dirty="0">
                <a:hlinkClick r:id="rId3"/>
              </a:rPr>
              <a:t>https://psykologisk.no/2022/04/hjernen-din-fungerer-darligere-nar-du-multitasker/</a:t>
            </a:r>
            <a:r>
              <a:rPr lang="nb-NO" dirty="0"/>
              <a:t> [lesedato 18.04.2022] [bokutdrag]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n-NO" dirty="0"/>
              <a:t>Her står tittelen på saka i hermeteikn, deretter kjem nettadressa. </a:t>
            </a:r>
          </a:p>
          <a:p>
            <a:pPr marL="114300" indent="0">
              <a:spcBef>
                <a:spcPts val="0"/>
              </a:spcBef>
              <a:buSzPts val="2800"/>
              <a:buNone/>
            </a:pPr>
            <a:endParaRPr lang="nb-NO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1265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CD874F84-4088-36EA-5279-0464C2970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219"/>
            <a:ext cx="10515600" cy="1325563"/>
          </a:xfrm>
        </p:spPr>
        <p:txBody>
          <a:bodyPr/>
          <a:lstStyle/>
          <a:p>
            <a:r>
              <a:rPr lang="nb-NO" b="1" dirty="0">
                <a:latin typeface="+mn-lt"/>
              </a:rPr>
              <a:t>Bruk av sitat i teksten 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endParaRPr lang="nb-NO" dirty="0"/>
          </a:p>
          <a:p>
            <a:pPr rtl="0"/>
            <a:endParaRPr lang="nb-NO" dirty="0"/>
          </a:p>
          <a:p>
            <a:pPr marL="0" indent="0" rtl="0">
              <a:buNone/>
            </a:pPr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FD86D1BE-24B6-7B01-2BB2-37B775BDC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1870576"/>
            <a:ext cx="9721516" cy="4351338"/>
          </a:xfrm>
        </p:spPr>
        <p:txBody>
          <a:bodyPr>
            <a:normAutofit/>
          </a:bodyPr>
          <a:lstStyle/>
          <a:p>
            <a:r>
              <a:rPr lang="nn-NO" sz="2400" dirty="0"/>
              <a:t>Har du brukt sitat i teksten din? Korleis gjorde du det? </a:t>
            </a:r>
          </a:p>
          <a:p>
            <a:endParaRPr lang="nn-NO" sz="2400" dirty="0">
              <a:cs typeface="Calibri"/>
            </a:endParaRPr>
          </a:p>
          <a:p>
            <a:r>
              <a:rPr lang="nn-NO" sz="2400" dirty="0">
                <a:cs typeface="Calibri"/>
              </a:rPr>
              <a:t>Dersom du ikkje brukte sitat i teksten din – kvifor gjorde du ikkje det? </a:t>
            </a:r>
          </a:p>
          <a:p>
            <a:endParaRPr lang="nn-NO" sz="2400" dirty="0">
              <a:cs typeface="Calibri"/>
            </a:endParaRPr>
          </a:p>
          <a:p>
            <a:r>
              <a:rPr lang="nn-NO" sz="2400" dirty="0">
                <a:cs typeface="Calibri"/>
              </a:rPr>
              <a:t>Sitat kan forsterke appellformene, ut frå kva som står der, og kven som står bak sitatet. </a:t>
            </a:r>
          </a:p>
          <a:p>
            <a:endParaRPr lang="nn-NO" sz="2400" dirty="0">
              <a:cs typeface="Calibri"/>
            </a:endParaRPr>
          </a:p>
          <a:p>
            <a:r>
              <a:rPr lang="nn-NO" sz="2400" dirty="0">
                <a:cs typeface="Calibri"/>
              </a:rPr>
              <a:t>Korleis kan vi bruke sitat på ein god måte i appellen?</a:t>
            </a:r>
          </a:p>
          <a:p>
            <a:pPr marL="114300" indent="0">
              <a:spcBef>
                <a:spcPts val="0"/>
              </a:spcBef>
              <a:buSzPts val="2800"/>
              <a:buNone/>
            </a:pPr>
            <a:endParaRPr lang="nb-NO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3753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4;p16">
            <a:extLst>
              <a:ext uri="{FF2B5EF4-FFF2-40B4-BE49-F238E27FC236}">
                <a16:creationId xmlns:a16="http://schemas.microsoft.com/office/drawing/2014/main" id="{DF46135A-D295-7953-7962-E606A13E4E2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b="1" dirty="0">
                <a:latin typeface="+mn-lt"/>
              </a:rPr>
              <a:t>1 </a:t>
            </a:r>
            <a:r>
              <a:rPr lang="nn-NO" b="1" dirty="0">
                <a:latin typeface="+mn-lt"/>
              </a:rPr>
              <a:t>Kven er avsendaren</a:t>
            </a:r>
            <a:r>
              <a:rPr lang="nb-NO" b="1" dirty="0">
                <a:latin typeface="+mn-lt"/>
              </a:rPr>
              <a:t>?</a:t>
            </a:r>
            <a:endParaRPr lang="nb-no" b="1" dirty="0">
              <a:latin typeface="+mn-lt"/>
            </a:endParaRPr>
          </a:p>
        </p:txBody>
      </p:sp>
      <p:sp>
        <p:nvSpPr>
          <p:cNvPr id="15" name="Google Shape;205;p16">
            <a:extLst>
              <a:ext uri="{FF2B5EF4-FFF2-40B4-BE49-F238E27FC236}">
                <a16:creationId xmlns:a16="http://schemas.microsoft.com/office/drawing/2014/main" id="{B49DA245-4B94-D9E3-F6BF-88F6378F105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4567662" cy="4351338"/>
          </a:xfrm>
        </p:spPr>
        <p:txBody>
          <a:bodyPr>
            <a:normAutofit/>
          </a:bodyPr>
          <a:lstStyle/>
          <a:p>
            <a:r>
              <a:rPr lang="nn-NO" sz="2400" dirty="0"/>
              <a:t>Kva for kjelder brukte de i arbeidet med appellen? </a:t>
            </a:r>
          </a:p>
          <a:p>
            <a:r>
              <a:rPr lang="nn-NO" sz="2400" dirty="0"/>
              <a:t>Ein person? Vurder kompetansen og truverdet. </a:t>
            </a:r>
          </a:p>
          <a:p>
            <a:r>
              <a:rPr lang="nn-NO" sz="2400" dirty="0"/>
              <a:t>Myndigheitene? Har ofte høgt truverd. Vurder kva som er formålet med teksten. </a:t>
            </a:r>
          </a:p>
          <a:p>
            <a:r>
              <a:rPr lang="nn-NO" sz="2400" dirty="0"/>
              <a:t>Ein organisasjon? Vurder kva han står for, og kva for truverd han har.</a:t>
            </a:r>
          </a:p>
          <a:p>
            <a:pPr lvl="1"/>
            <a:endParaRPr lang="en-US" sz="2000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49A61BCB-7735-4419-B162-281C29F8A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25625"/>
            <a:ext cx="6019331" cy="3203356"/>
          </a:xfrm>
          <a:prstGeom prst="rect">
            <a:avLst/>
          </a:prstGeom>
          <a:effectLst/>
        </p:spPr>
      </p:pic>
      <p:pic>
        <p:nvPicPr>
          <p:cNvPr id="16" name="Google Shape;91;p1">
            <a:extLst>
              <a:ext uri="{FF2B5EF4-FFF2-40B4-BE49-F238E27FC236}">
                <a16:creationId xmlns:a16="http://schemas.microsoft.com/office/drawing/2014/main" id="{8EC2E617-67CF-9EDB-9F3B-A1A0AB8F606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1772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b="1" dirty="0">
                <a:latin typeface="+mn-lt"/>
              </a:rPr>
              <a:t>Kva treff får du?</a:t>
            </a:r>
            <a:endParaRPr lang="nb-NO" b="1" dirty="0">
              <a:latin typeface="+mn-lt"/>
            </a:endParaRPr>
          </a:p>
        </p:txBody>
      </p:sp>
      <p:sp>
        <p:nvSpPr>
          <p:cNvPr id="217" name="Google Shape;217;p18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4253753" cy="4351338"/>
          </a:xfrm>
        </p:spPr>
        <p:txBody>
          <a:bodyPr>
            <a:normAutofit/>
          </a:bodyPr>
          <a:lstStyle/>
          <a:p>
            <a:r>
              <a:rPr lang="nn-NO" sz="2400" dirty="0"/>
              <a:t>Då de skulle søke etter temaet de valde, kva for treff fekk de?</a:t>
            </a:r>
          </a:p>
          <a:p>
            <a:r>
              <a:rPr lang="nn-NO" sz="2400" dirty="0"/>
              <a:t>Kjenner du til kva dei ulike avsendarane står for? </a:t>
            </a:r>
          </a:p>
          <a:p>
            <a:r>
              <a:rPr lang="nn-NO" sz="2400" dirty="0"/>
              <a:t>Sjå etter «Om oss» på nettsida!</a:t>
            </a:r>
          </a:p>
          <a:p>
            <a:r>
              <a:rPr lang="nn-NO" sz="2400" dirty="0"/>
              <a:t>Samanlikn med ei anna gruppe med same tema. </a:t>
            </a:r>
          </a:p>
          <a:p>
            <a:endParaRPr lang="en-US" sz="2400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9D21EC07-C83A-4D41-AEE5-0BB28F666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469" y="1825625"/>
            <a:ext cx="6019331" cy="3511276"/>
          </a:xfrm>
          <a:prstGeom prst="rect">
            <a:avLst/>
          </a:prstGeom>
          <a:effectLst/>
        </p:spPr>
      </p:pic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n-NO" b="1" dirty="0">
                <a:latin typeface="+mn-lt"/>
              </a:rPr>
              <a:t>2 Er det ein vitskapleg artikkel?</a:t>
            </a:r>
          </a:p>
        </p:txBody>
      </p:sp>
      <p:sp>
        <p:nvSpPr>
          <p:cNvPr id="217" name="Google Shape;217;p18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nn-NO" sz="2400" dirty="0"/>
              <a:t>Sjå på kjeldene de brukte.</a:t>
            </a:r>
          </a:p>
          <a:p>
            <a:r>
              <a:rPr lang="nn-NO" sz="2400" dirty="0"/>
              <a:t>Sjå etter referansar til faglitteratur, for eksempel i parentesar og fotnotar.</a:t>
            </a:r>
          </a:p>
          <a:p>
            <a:r>
              <a:rPr lang="nn-NO" sz="2400" dirty="0"/>
              <a:t>Sjå på kjeldelista, og gjer nettsøk på forfattarar og titlar du finn der.</a:t>
            </a:r>
          </a:p>
          <a:p>
            <a:endParaRPr lang="en-US" sz="2400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00EC52B9-080E-42D5-9D49-CFE6A9B17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198" y="1825625"/>
            <a:ext cx="4747547" cy="3478400"/>
          </a:xfrm>
          <a:prstGeom prst="rect">
            <a:avLst/>
          </a:prstGeom>
        </p:spPr>
      </p:pic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2325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n-NO" b="1" dirty="0">
                <a:latin typeface="+mn-lt"/>
              </a:rPr>
              <a:t>3 Vurder språket 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815E084D-4163-7216-ECF6-1E43D6A459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39054" cy="4351338"/>
          </a:xfrm>
        </p:spPr>
        <p:txBody>
          <a:bodyPr>
            <a:normAutofit/>
          </a:bodyPr>
          <a:lstStyle/>
          <a:p>
            <a:r>
              <a:rPr lang="nn-NO" sz="2400" dirty="0"/>
              <a:t>Er språket korrekt? </a:t>
            </a:r>
          </a:p>
          <a:p>
            <a:r>
              <a:rPr lang="nn-NO" sz="2400" dirty="0"/>
              <a:t>Er det fullt av skrivefeil og utropsteikn?</a:t>
            </a:r>
          </a:p>
          <a:p>
            <a:r>
              <a:rPr lang="nn-NO" sz="2400" dirty="0"/>
              <a:t>Gode kjelder har normalt godt språk.</a:t>
            </a:r>
          </a:p>
          <a:p>
            <a:endParaRPr lang="en-US" sz="2400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A3AEA5EA-43A9-4A4F-8EE5-6C287A92C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803" y="807593"/>
            <a:ext cx="5211448" cy="5239568"/>
          </a:xfrm>
          <a:prstGeom prst="rect">
            <a:avLst/>
          </a:prstGeom>
          <a:effectLst/>
        </p:spPr>
      </p:pic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4564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b="1" dirty="0">
                <a:latin typeface="+mn-lt"/>
              </a:rPr>
              <a:t>4 Vurder utforminga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272C94B-2A89-C803-73C3-178019F74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99965" cy="4351338"/>
          </a:xfrm>
        </p:spPr>
        <p:txBody>
          <a:bodyPr>
            <a:normAutofit/>
          </a:bodyPr>
          <a:lstStyle/>
          <a:p>
            <a:r>
              <a:rPr lang="nn-NO" sz="2400" dirty="0"/>
              <a:t>Seriøse kjelder ser som regel seriøse ut.</a:t>
            </a:r>
          </a:p>
          <a:p>
            <a:r>
              <a:rPr lang="nn-NO" sz="2400" dirty="0"/>
              <a:t>Blinkande element, sterke fargar og uryddig utforming kan tyde på ei useriøs kjelde. </a:t>
            </a:r>
          </a:p>
          <a:p>
            <a:r>
              <a:rPr lang="nn-NO" sz="2400" dirty="0"/>
              <a:t>Korleis vurderer de kjeldene de brukte?</a:t>
            </a:r>
          </a:p>
          <a:p>
            <a:endParaRPr lang="nb-NO" sz="2400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359BE5C-1669-49FB-AF8C-4ED09776F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298" y="1825625"/>
            <a:ext cx="6019331" cy="3896571"/>
          </a:xfrm>
          <a:prstGeom prst="rect">
            <a:avLst/>
          </a:prstGeom>
          <a:effectLst/>
        </p:spPr>
      </p:pic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307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n-NO" b="1" dirty="0">
                <a:latin typeface="+mn-lt"/>
              </a:rPr>
              <a:t>5 Spelar teksten på følelsane dine?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39055" cy="4351338"/>
          </a:xfrm>
        </p:spPr>
        <p:txBody>
          <a:bodyPr>
            <a:normAutofit/>
          </a:bodyPr>
          <a:lstStyle/>
          <a:p>
            <a:r>
              <a:rPr lang="nn-NO" sz="2400" dirty="0"/>
              <a:t>Useriøse kjelder har ofte overskrifter som set følelsane i kok:</a:t>
            </a:r>
          </a:p>
          <a:p>
            <a:r>
              <a:rPr lang="nn-NO" sz="2400" dirty="0"/>
              <a:t>«Kvinner er mindre intelligente enn menn!»</a:t>
            </a:r>
          </a:p>
          <a:p>
            <a:r>
              <a:rPr lang="nn-NO" sz="2400" dirty="0"/>
              <a:t>«Myndigheitene lyg om klimatal»</a:t>
            </a:r>
          </a:p>
          <a:p>
            <a:endParaRPr lang="nn-NO" sz="2400" dirty="0"/>
          </a:p>
          <a:p>
            <a:r>
              <a:rPr lang="nn-NO" sz="2400" dirty="0"/>
              <a:t>Vurder kjeldene de brukte. Speler desse på følelsane dykkar?</a:t>
            </a:r>
          </a:p>
          <a:p>
            <a:endParaRPr lang="nb-NO" sz="2400" dirty="0"/>
          </a:p>
          <a:p>
            <a:endParaRPr lang="nb-NO" sz="2400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A3ABE55-A665-46E5-AD24-A3E33C507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872" y="1595895"/>
            <a:ext cx="4639056" cy="4581068"/>
          </a:xfrm>
          <a:prstGeom prst="rect">
            <a:avLst/>
          </a:prstGeom>
          <a:effectLst/>
        </p:spPr>
      </p:pic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9061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n-NO" b="1" dirty="0">
                <a:latin typeface="+mn-lt"/>
              </a:rPr>
              <a:t>6 Når vart teksten skriven?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67400" cy="4351338"/>
          </a:xfrm>
        </p:spPr>
        <p:txBody>
          <a:bodyPr>
            <a:normAutofit/>
          </a:bodyPr>
          <a:lstStyle/>
          <a:p>
            <a:r>
              <a:rPr lang="nn-NO" sz="2400" dirty="0"/>
              <a:t>Det er som regel lett å finne ein publiseringsdato eller ein endringsdato for sida. </a:t>
            </a:r>
          </a:p>
          <a:p>
            <a:r>
              <a:rPr lang="nn-NO" sz="2400" dirty="0"/>
              <a:t>Gamle kjelder er ofte utdaterte.</a:t>
            </a:r>
          </a:p>
          <a:p>
            <a:r>
              <a:rPr lang="nn-NO" sz="2400" dirty="0"/>
              <a:t>Ein del nettstader, særleg aviser, har ei form for merking når artikkelen er meir enn eitt år gammal.</a:t>
            </a:r>
          </a:p>
          <a:p>
            <a:r>
              <a:rPr lang="nn-NO" sz="2400" dirty="0"/>
              <a:t>Vurder kjeldene de brukte. Er dei oppdaterte?</a:t>
            </a:r>
          </a:p>
          <a:p>
            <a:endParaRPr lang="nb-NO" sz="2400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F860828-6451-45F5-A689-F8E5B2540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244" y="660233"/>
            <a:ext cx="3502155" cy="5226541"/>
          </a:xfrm>
          <a:prstGeom prst="rect">
            <a:avLst/>
          </a:prstGeom>
          <a:effectLst/>
        </p:spPr>
      </p:pic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4187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7 Kan </a:t>
            </a:r>
            <a:r>
              <a:rPr lang="nn-NO" b="1" dirty="0">
                <a:latin typeface="+mn-lt"/>
              </a:rPr>
              <a:t>fleire</a:t>
            </a:r>
            <a:r>
              <a:rPr lang="nb-NO" b="1" dirty="0">
                <a:latin typeface="+mn-lt"/>
              </a:rPr>
              <a:t> kjelder stadfeste den same påstanden?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3425"/>
            <a:ext cx="10706100" cy="4351338"/>
          </a:xfrm>
        </p:spPr>
        <p:txBody>
          <a:bodyPr rtlCol="0">
            <a:normAutofit/>
          </a:bodyPr>
          <a:lstStyle/>
          <a:p>
            <a:r>
              <a:rPr lang="nn-NO" sz="2400" dirty="0"/>
              <a:t>Dersom du finn eit interessant synspunkt hos ei kjelde, bør du prøve å få det bekrefta i fleire kjelder. Det aukar truverdet. </a:t>
            </a:r>
          </a:p>
          <a:p>
            <a:endParaRPr lang="nn-NO" sz="600" dirty="0"/>
          </a:p>
          <a:p>
            <a:r>
              <a:rPr lang="nn-NO" sz="2400" dirty="0"/>
              <a:t>Dersom du ikkje finn det andre stader, er det god grunn til å bli skeptisk. </a:t>
            </a:r>
          </a:p>
          <a:p>
            <a:endParaRPr lang="nn-NO" sz="600" dirty="0">
              <a:cs typeface="Calibri"/>
            </a:endParaRPr>
          </a:p>
          <a:p>
            <a:r>
              <a:rPr lang="nn-NO" sz="2400" dirty="0"/>
              <a:t>Ver derfor forsiktig med å bruke det, eller ver open om usikkerheita ved at du berre har éi kjelde. </a:t>
            </a:r>
          </a:p>
          <a:p>
            <a:endParaRPr lang="nn-NO" sz="600" dirty="0">
              <a:cs typeface="Calibri" panose="020F0502020204030204"/>
            </a:endParaRPr>
          </a:p>
          <a:p>
            <a:r>
              <a:rPr lang="nn-NO" sz="2400" dirty="0">
                <a:cs typeface="Calibri" panose="020F0502020204030204"/>
              </a:rPr>
              <a:t>Dersom de ikkje brukte mange kjelder, gjer eit søk og sjå om de finn andre kjelder som seier det same.</a:t>
            </a:r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5510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995</TotalTime>
  <Words>1024</Words>
  <Application>Microsoft Office PowerPoint</Application>
  <PresentationFormat>Widescreen</PresentationFormat>
  <Paragraphs>106</Paragraphs>
  <Slides>18</Slides>
  <Notes>18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</vt:lpstr>
      <vt:lpstr>Calibri Light</vt:lpstr>
      <vt:lpstr>Segoe UI</vt:lpstr>
      <vt:lpstr>Office-tema</vt:lpstr>
      <vt:lpstr>Kjelder</vt:lpstr>
      <vt:lpstr>1 Kven er avsendaren?</vt:lpstr>
      <vt:lpstr>Kva treff får du?</vt:lpstr>
      <vt:lpstr>2 Er det ein vitskapleg artikkel?</vt:lpstr>
      <vt:lpstr>3 Vurder språket </vt:lpstr>
      <vt:lpstr>4 Vurder utforminga </vt:lpstr>
      <vt:lpstr>5 Spelar teksten på følelsane dine?</vt:lpstr>
      <vt:lpstr>6 Når vart teksten skriven?</vt:lpstr>
      <vt:lpstr>7 Kan fleire kjelder stadfeste den same påstanden?</vt:lpstr>
      <vt:lpstr>Finn du balanserande kjelder?</vt:lpstr>
      <vt:lpstr>Kva vurderte du?</vt:lpstr>
      <vt:lpstr>Slik fører de kjelder </vt:lpstr>
      <vt:lpstr>Slik kan du føre kjeldelista: bok med éin forfattar</vt:lpstr>
      <vt:lpstr>Bok med to forfattarar</vt:lpstr>
      <vt:lpstr>Utdrag frå skjønnlitteratur </vt:lpstr>
      <vt:lpstr>Artikkel frå nettleksikon</vt:lpstr>
      <vt:lpstr>Artikkel frå nettmagasin</vt:lpstr>
      <vt:lpstr>Bruk av sitat i teksten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Essay</dc:title>
  <dc:creator>Jorunn Øveland Nyhus</dc:creator>
  <cp:lastModifiedBy>Line Ellingsen</cp:lastModifiedBy>
  <cp:revision>64</cp:revision>
  <dcterms:created xsi:type="dcterms:W3CDTF">2021-04-22T12:06:19Z</dcterms:created>
  <dcterms:modified xsi:type="dcterms:W3CDTF">2023-08-23T14:09:14Z</dcterms:modified>
</cp:coreProperties>
</file>