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</p:sldMasterIdLst>
  <p:notesMasterIdLst>
    <p:notesMasterId r:id="rId9"/>
  </p:notesMasterIdLst>
  <p:sldIdLst>
    <p:sldId id="320" r:id="rId2"/>
    <p:sldId id="273" r:id="rId3"/>
    <p:sldId id="368" r:id="rId4"/>
    <p:sldId id="369" r:id="rId5"/>
    <p:sldId id="393" r:id="rId6"/>
    <p:sldId id="329" r:id="rId7"/>
    <p:sldId id="332" r:id="rId8"/>
  </p:sldIdLst>
  <p:sldSz cx="12192000" cy="6858000"/>
  <p:notesSz cx="6858000" cy="9144000"/>
  <p:defaultTextStyle>
    <a:defPPr rtl="0"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v="urn:schemas-microsoft-com:vml" xmlns:pvml="urn:schemas-microsoft-com:office:powerpoint" xmlns:p15="http://schemas.microsoft.com/office/powerpoint/2012/main" xmlns:p14="http://schemas.microsoft.com/office/powerpoint/2010/main" xmlns:o="urn:schemas-microsoft-com:office:office" xmlns:mv="urn:schemas-microsoft-com:mac:vml" xmlns:mc="http://schemas.openxmlformats.org/markup-compatibility/2006" xmlns:dgm="http://schemas.openxmlformats.org/drawingml/2006/diagram" xmlns:com="http://schemas.openxmlformats.org/drawingml/2006/compatibility" xmlns:c="http://schemas.openxmlformats.org/drawingml/2006/chart" xmlns:ahyp="http://schemas.microsoft.com/office/drawing/2018/hyperlinkcolor" xmlns:go="http://customooxmlschemas.google.com/" xmlns="" r:id="rId55" roundtripDataSignature="AMtx7mhPLOny1lUcrctM57m8wVfe4P348w==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D68B969-31B7-BEFD-E6C0-888CBB77E61C}" name="Randi Kleppe" initials="RK" userId="748aeb793b463435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99"/>
    <a:srgbClr val="E1DFE9"/>
    <a:srgbClr val="EFEEF3"/>
    <a:srgbClr val="FFFFFF"/>
    <a:srgbClr val="2D3542"/>
    <a:srgbClr val="24282B"/>
    <a:srgbClr val="6C8DA0"/>
    <a:srgbClr val="89A3B2"/>
    <a:srgbClr val="879389"/>
    <a:srgbClr val="8B95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CF2E59-073A-4AA6-B2D3-5DF84DCF604D}" v="1" dt="2023-05-03T07:34:01.3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68" autoAdjust="0"/>
    <p:restoredTop sz="83304" autoAdjust="0"/>
  </p:normalViewPr>
  <p:slideViewPr>
    <p:cSldViewPr snapToGrid="0">
      <p:cViewPr varScale="1">
        <p:scale>
          <a:sx n="130" d="100"/>
          <a:sy n="130" d="100"/>
        </p:scale>
        <p:origin x="3636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55" Type="http://customschemas.google.com/relationships/presentationmetadata" Target="metadata"/><Relationship Id="rId7" Type="http://schemas.openxmlformats.org/officeDocument/2006/relationships/slide" Target="slides/slide6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62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57" Type="http://schemas.openxmlformats.org/officeDocument/2006/relationships/viewProps" Target="viewProps.xml"/><Relationship Id="rId61" Type="http://schemas.microsoft.com/office/2015/10/relationships/revisionInfo" Target="revisionInfo.xml"/><Relationship Id="rId6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56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ri Gjerdevik" userId="af38340033f0d0a9" providerId="LiveId" clId="{1FCF2E59-073A-4AA6-B2D3-5DF84DCF604D}"/>
    <pc:docChg chg="custSel modSld">
      <pc:chgData name="Kari Gjerdevik" userId="af38340033f0d0a9" providerId="LiveId" clId="{1FCF2E59-073A-4AA6-B2D3-5DF84DCF604D}" dt="2023-05-05T12:13:50.107" v="87" actId="20577"/>
      <pc:docMkLst>
        <pc:docMk/>
      </pc:docMkLst>
      <pc:sldChg chg="modSp mod modNotesTx">
        <pc:chgData name="Kari Gjerdevik" userId="af38340033f0d0a9" providerId="LiveId" clId="{1FCF2E59-073A-4AA6-B2D3-5DF84DCF604D}" dt="2023-05-05T12:08:15.280" v="62" actId="20577"/>
        <pc:sldMkLst>
          <pc:docMk/>
          <pc:sldMk cId="0" sldId="273"/>
        </pc:sldMkLst>
        <pc:spChg chg="mod">
          <ac:chgData name="Kari Gjerdevik" userId="af38340033f0d0a9" providerId="LiveId" clId="{1FCF2E59-073A-4AA6-B2D3-5DF84DCF604D}" dt="2023-05-05T12:08:15.280" v="62" actId="20577"/>
          <ac:spMkLst>
            <pc:docMk/>
            <pc:sldMk cId="0" sldId="273"/>
            <ac:spMk id="217" creationId="{00000000-0000-0000-0000-000000000000}"/>
          </ac:spMkLst>
        </pc:spChg>
      </pc:sldChg>
      <pc:sldChg chg="modSp mod">
        <pc:chgData name="Kari Gjerdevik" userId="af38340033f0d0a9" providerId="LiveId" clId="{1FCF2E59-073A-4AA6-B2D3-5DF84DCF604D}" dt="2023-05-05T12:11:48.212" v="69" actId="20577"/>
        <pc:sldMkLst>
          <pc:docMk/>
          <pc:sldMk cId="322307039" sldId="329"/>
        </pc:sldMkLst>
        <pc:spChg chg="mod">
          <ac:chgData name="Kari Gjerdevik" userId="af38340033f0d0a9" providerId="LiveId" clId="{1FCF2E59-073A-4AA6-B2D3-5DF84DCF604D}" dt="2023-05-05T12:11:48.212" v="69" actId="20577"/>
          <ac:spMkLst>
            <pc:docMk/>
            <pc:sldMk cId="322307039" sldId="329"/>
            <ac:spMk id="5" creationId="{9297E0D1-9506-4269-0A9B-FFBABDE8F0C8}"/>
          </ac:spMkLst>
        </pc:spChg>
      </pc:sldChg>
      <pc:sldChg chg="modSp mod modNotesTx">
        <pc:chgData name="Kari Gjerdevik" userId="af38340033f0d0a9" providerId="LiveId" clId="{1FCF2E59-073A-4AA6-B2D3-5DF84DCF604D}" dt="2023-05-05T12:12:51.938" v="77" actId="20577"/>
        <pc:sldMkLst>
          <pc:docMk/>
          <pc:sldMk cId="3309061449" sldId="332"/>
        </pc:sldMkLst>
        <pc:spChg chg="mod">
          <ac:chgData name="Kari Gjerdevik" userId="af38340033f0d0a9" providerId="LiveId" clId="{1FCF2E59-073A-4AA6-B2D3-5DF84DCF604D}" dt="2023-05-05T12:12:51.938" v="77" actId="20577"/>
          <ac:spMkLst>
            <pc:docMk/>
            <pc:sldMk cId="3309061449" sldId="332"/>
            <ac:spMk id="3" creationId="{989989BB-3ABA-A297-1C91-AB6128CFFD37}"/>
          </ac:spMkLst>
        </pc:spChg>
      </pc:sldChg>
      <pc:sldChg chg="modSp mod modNotesTx">
        <pc:chgData name="Kari Gjerdevik" userId="af38340033f0d0a9" providerId="LiveId" clId="{1FCF2E59-073A-4AA6-B2D3-5DF84DCF604D}" dt="2023-05-05T12:13:50.107" v="87" actId="20577"/>
        <pc:sldMkLst>
          <pc:docMk/>
          <pc:sldMk cId="2922325958" sldId="368"/>
        </pc:sldMkLst>
        <pc:spChg chg="mod">
          <ac:chgData name="Kari Gjerdevik" userId="af38340033f0d0a9" providerId="LiveId" clId="{1FCF2E59-073A-4AA6-B2D3-5DF84DCF604D}" dt="2023-05-03T07:29:47.135" v="11" actId="20577"/>
          <ac:spMkLst>
            <pc:docMk/>
            <pc:sldMk cId="2922325958" sldId="368"/>
            <ac:spMk id="217" creationId="{00000000-0000-0000-0000-000000000000}"/>
          </ac:spMkLst>
        </pc:spChg>
      </pc:sldChg>
      <pc:sldChg chg="modSp mod modNotesTx">
        <pc:chgData name="Kari Gjerdevik" userId="af38340033f0d0a9" providerId="LiveId" clId="{1FCF2E59-073A-4AA6-B2D3-5DF84DCF604D}" dt="2023-05-05T12:10:35.320" v="67" actId="20577"/>
        <pc:sldMkLst>
          <pc:docMk/>
          <pc:sldMk cId="1324564458" sldId="369"/>
        </pc:sldMkLst>
        <pc:spChg chg="mod">
          <ac:chgData name="Kari Gjerdevik" userId="af38340033f0d0a9" providerId="LiveId" clId="{1FCF2E59-073A-4AA6-B2D3-5DF84DCF604D}" dt="2023-05-03T07:30:43.023" v="29" actId="20577"/>
          <ac:spMkLst>
            <pc:docMk/>
            <pc:sldMk cId="1324564458" sldId="369"/>
            <ac:spMk id="2" creationId="{815E084D-4163-7216-ECF6-1E43D6A4595B}"/>
          </ac:spMkLst>
        </pc:spChg>
      </pc:sldChg>
      <pc:sldChg chg="modSp mod">
        <pc:chgData name="Kari Gjerdevik" userId="af38340033f0d0a9" providerId="LiveId" clId="{1FCF2E59-073A-4AA6-B2D3-5DF84DCF604D}" dt="2023-05-05T12:13:01.881" v="79" actId="20577"/>
        <pc:sldMkLst>
          <pc:docMk/>
          <pc:sldMk cId="1102805360" sldId="393"/>
        </pc:sldMkLst>
        <pc:spChg chg="mod">
          <ac:chgData name="Kari Gjerdevik" userId="af38340033f0d0a9" providerId="LiveId" clId="{1FCF2E59-073A-4AA6-B2D3-5DF84DCF604D}" dt="2023-05-05T12:13:01.881" v="79" actId="20577"/>
          <ac:spMkLst>
            <pc:docMk/>
            <pc:sldMk cId="1102805360" sldId="393"/>
            <ac:spMk id="2" creationId="{815E084D-4163-7216-ECF6-1E43D6A4595B}"/>
          </ac:spMkLst>
        </pc:spChg>
      </pc:sldChg>
    </pc:docChg>
  </pc:docChgLst>
  <pc:docChgLst>
    <pc:chgData name="Jorunn Øveland Nyhus" userId="5448e305-a6bb-465a-a251-7e03f510ed3e" providerId="ADAL" clId="{3AC2B9BB-2BCC-4ED7-97F3-554A5A516F64}"/>
    <pc:docChg chg="modSld">
      <pc:chgData name="Jorunn Øveland Nyhus" userId="5448e305-a6bb-465a-a251-7e03f510ed3e" providerId="ADAL" clId="{3AC2B9BB-2BCC-4ED7-97F3-554A5A516F64}" dt="2023-03-06T10:39:26.711" v="113" actId="20577"/>
      <pc:docMkLst>
        <pc:docMk/>
      </pc:docMkLst>
      <pc:sldChg chg="modNotesTx">
        <pc:chgData name="Jorunn Øveland Nyhus" userId="5448e305-a6bb-465a-a251-7e03f510ed3e" providerId="ADAL" clId="{3AC2B9BB-2BCC-4ED7-97F3-554A5A516F64}" dt="2023-03-06T10:37:51.081" v="62" actId="20577"/>
        <pc:sldMkLst>
          <pc:docMk/>
          <pc:sldMk cId="0" sldId="273"/>
        </pc:sldMkLst>
      </pc:sldChg>
      <pc:sldChg chg="modSp mod">
        <pc:chgData name="Jorunn Øveland Nyhus" userId="5448e305-a6bb-465a-a251-7e03f510ed3e" providerId="ADAL" clId="{3AC2B9BB-2BCC-4ED7-97F3-554A5A516F64}" dt="2023-03-06T10:39:26.711" v="113" actId="20577"/>
        <pc:sldMkLst>
          <pc:docMk/>
          <pc:sldMk cId="839377510" sldId="320"/>
        </pc:sldMkLst>
        <pc:spChg chg="mod">
          <ac:chgData name="Jorunn Øveland Nyhus" userId="5448e305-a6bb-465a-a251-7e03f510ed3e" providerId="ADAL" clId="{3AC2B9BB-2BCC-4ED7-97F3-554A5A516F64}" dt="2023-03-06T10:39:26.711" v="113" actId="20577"/>
          <ac:spMkLst>
            <pc:docMk/>
            <pc:sldMk cId="839377510" sldId="320"/>
            <ac:spMk id="2" creationId="{15AA5C1E-C64D-2BB8-46AA-B10E251708D6}"/>
          </ac:spMkLst>
        </pc:spChg>
      </pc:sldChg>
      <pc:sldChg chg="modSp mod modNotesTx">
        <pc:chgData name="Jorunn Øveland Nyhus" userId="5448e305-a6bb-465a-a251-7e03f510ed3e" providerId="ADAL" clId="{3AC2B9BB-2BCC-4ED7-97F3-554A5A516F64}" dt="2023-03-06T10:38:47.358" v="110" actId="20577"/>
        <pc:sldMkLst>
          <pc:docMk/>
          <pc:sldMk cId="3309061449" sldId="332"/>
        </pc:sldMkLst>
        <pc:spChg chg="mod">
          <ac:chgData name="Jorunn Øveland Nyhus" userId="5448e305-a6bb-465a-a251-7e03f510ed3e" providerId="ADAL" clId="{3AC2B9BB-2BCC-4ED7-97F3-554A5A516F64}" dt="2023-03-06T10:38:36.551" v="96" actId="20577"/>
          <ac:spMkLst>
            <pc:docMk/>
            <pc:sldMk cId="3309061449" sldId="332"/>
            <ac:spMk id="3" creationId="{989989BB-3ABA-A297-1C91-AB6128CFFD37}"/>
          </ac:spMkLst>
        </pc:spChg>
      </pc:sldChg>
    </pc:docChg>
  </pc:docChgLst>
  <pc:docChgLst>
    <pc:chgData name="Jorunn Øveland Nyhus" userId="5448e305-a6bb-465a-a251-7e03f510ed3e" providerId="ADAL" clId="{AFE98303-21B3-4A75-BA06-E194E5971295}"/>
    <pc:docChg chg="delSld modSld">
      <pc:chgData name="Jorunn Øveland Nyhus" userId="5448e305-a6bb-465a-a251-7e03f510ed3e" providerId="ADAL" clId="{AFE98303-21B3-4A75-BA06-E194E5971295}" dt="2022-12-09T11:22:56.891" v="123" actId="47"/>
      <pc:docMkLst>
        <pc:docMk/>
      </pc:docMkLst>
      <pc:sldChg chg="modSp mod">
        <pc:chgData name="Jorunn Øveland Nyhus" userId="5448e305-a6bb-465a-a251-7e03f510ed3e" providerId="ADAL" clId="{AFE98303-21B3-4A75-BA06-E194E5971295}" dt="2022-12-09T11:19:42.119" v="1" actId="20577"/>
        <pc:sldMkLst>
          <pc:docMk/>
          <pc:sldMk cId="839377510" sldId="320"/>
        </pc:sldMkLst>
        <pc:spChg chg="mod">
          <ac:chgData name="Jorunn Øveland Nyhus" userId="5448e305-a6bb-465a-a251-7e03f510ed3e" providerId="ADAL" clId="{AFE98303-21B3-4A75-BA06-E194E5971295}" dt="2022-12-09T11:19:42.119" v="1" actId="20577"/>
          <ac:spMkLst>
            <pc:docMk/>
            <pc:sldMk cId="839377510" sldId="320"/>
            <ac:spMk id="2" creationId="{15AA5C1E-C64D-2BB8-46AA-B10E251708D6}"/>
          </ac:spMkLst>
        </pc:spChg>
      </pc:sldChg>
      <pc:sldChg chg="modSp mod modNotesTx">
        <pc:chgData name="Jorunn Øveland Nyhus" userId="5448e305-a6bb-465a-a251-7e03f510ed3e" providerId="ADAL" clId="{AFE98303-21B3-4A75-BA06-E194E5971295}" dt="2022-12-09T11:22:10.400" v="67" actId="20577"/>
        <pc:sldMkLst>
          <pc:docMk/>
          <pc:sldMk cId="322307039" sldId="329"/>
        </pc:sldMkLst>
        <pc:spChg chg="mod">
          <ac:chgData name="Jorunn Øveland Nyhus" userId="5448e305-a6bb-465a-a251-7e03f510ed3e" providerId="ADAL" clId="{AFE98303-21B3-4A75-BA06-E194E5971295}" dt="2022-12-09T11:22:02.803" v="66" actId="5793"/>
          <ac:spMkLst>
            <pc:docMk/>
            <pc:sldMk cId="322307039" sldId="329"/>
            <ac:spMk id="5" creationId="{9297E0D1-9506-4269-0A9B-FFBABDE8F0C8}"/>
          </ac:spMkLst>
        </pc:spChg>
        <pc:spChg chg="mod">
          <ac:chgData name="Jorunn Øveland Nyhus" userId="5448e305-a6bb-465a-a251-7e03f510ed3e" providerId="ADAL" clId="{AFE98303-21B3-4A75-BA06-E194E5971295}" dt="2022-12-09T11:21:52.989" v="64" actId="20577"/>
          <ac:spMkLst>
            <pc:docMk/>
            <pc:sldMk cId="322307039" sldId="329"/>
            <ac:spMk id="216" creationId="{00000000-0000-0000-0000-000000000000}"/>
          </ac:spMkLst>
        </pc:spChg>
      </pc:sldChg>
      <pc:sldChg chg="modSp mod modNotesTx">
        <pc:chgData name="Jorunn Øveland Nyhus" userId="5448e305-a6bb-465a-a251-7e03f510ed3e" providerId="ADAL" clId="{AFE98303-21B3-4A75-BA06-E194E5971295}" dt="2022-12-09T11:22:48.040" v="114"/>
        <pc:sldMkLst>
          <pc:docMk/>
          <pc:sldMk cId="3309061449" sldId="332"/>
        </pc:sldMkLst>
        <pc:spChg chg="mod">
          <ac:chgData name="Jorunn Øveland Nyhus" userId="5448e305-a6bb-465a-a251-7e03f510ed3e" providerId="ADAL" clId="{AFE98303-21B3-4A75-BA06-E194E5971295}" dt="2022-12-09T11:22:38.176" v="113" actId="5793"/>
          <ac:spMkLst>
            <pc:docMk/>
            <pc:sldMk cId="3309061449" sldId="332"/>
            <ac:spMk id="3" creationId="{989989BB-3ABA-A297-1C91-AB6128CFFD37}"/>
          </ac:spMkLst>
        </pc:spChg>
        <pc:spChg chg="mod">
          <ac:chgData name="Jorunn Øveland Nyhus" userId="5448e305-a6bb-465a-a251-7e03f510ed3e" providerId="ADAL" clId="{AFE98303-21B3-4A75-BA06-E194E5971295}" dt="2022-12-09T11:22:26.856" v="111" actId="20577"/>
          <ac:spMkLst>
            <pc:docMk/>
            <pc:sldMk cId="3309061449" sldId="332"/>
            <ac:spMk id="216" creationId="{00000000-0000-0000-0000-000000000000}"/>
          </ac:spMkLst>
        </pc:spChg>
      </pc:sldChg>
      <pc:sldChg chg="del">
        <pc:chgData name="Jorunn Øveland Nyhus" userId="5448e305-a6bb-465a-a251-7e03f510ed3e" providerId="ADAL" clId="{AFE98303-21B3-4A75-BA06-E194E5971295}" dt="2022-12-09T11:22:51.878" v="115" actId="47"/>
        <pc:sldMkLst>
          <pc:docMk/>
          <pc:sldMk cId="4125510018" sldId="338"/>
        </pc:sldMkLst>
      </pc:sldChg>
      <pc:sldChg chg="del">
        <pc:chgData name="Jorunn Øveland Nyhus" userId="5448e305-a6bb-465a-a251-7e03f510ed3e" providerId="ADAL" clId="{AFE98303-21B3-4A75-BA06-E194E5971295}" dt="2022-12-09T11:22:53.430" v="116" actId="47"/>
        <pc:sldMkLst>
          <pc:docMk/>
          <pc:sldMk cId="906775280" sldId="340"/>
        </pc:sldMkLst>
      </pc:sldChg>
      <pc:sldChg chg="modSp mod modNotesTx">
        <pc:chgData name="Jorunn Øveland Nyhus" userId="5448e305-a6bb-465a-a251-7e03f510ed3e" providerId="ADAL" clId="{AFE98303-21B3-4A75-BA06-E194E5971295}" dt="2022-12-09T11:20:31.893" v="7"/>
        <pc:sldMkLst>
          <pc:docMk/>
          <pc:sldMk cId="2922325958" sldId="368"/>
        </pc:sldMkLst>
        <pc:spChg chg="mod">
          <ac:chgData name="Jorunn Øveland Nyhus" userId="5448e305-a6bb-465a-a251-7e03f510ed3e" providerId="ADAL" clId="{AFE98303-21B3-4A75-BA06-E194E5971295}" dt="2022-12-09T11:20:10.134" v="3" actId="20577"/>
          <ac:spMkLst>
            <pc:docMk/>
            <pc:sldMk cId="2922325958" sldId="368"/>
            <ac:spMk id="216" creationId="{00000000-0000-0000-0000-000000000000}"/>
          </ac:spMkLst>
        </pc:spChg>
        <pc:spChg chg="mod">
          <ac:chgData name="Jorunn Øveland Nyhus" userId="5448e305-a6bb-465a-a251-7e03f510ed3e" providerId="ADAL" clId="{AFE98303-21B3-4A75-BA06-E194E5971295}" dt="2022-12-09T11:20:24.268" v="6" actId="5793"/>
          <ac:spMkLst>
            <pc:docMk/>
            <pc:sldMk cId="2922325958" sldId="368"/>
            <ac:spMk id="217" creationId="{00000000-0000-0000-0000-000000000000}"/>
          </ac:spMkLst>
        </pc:spChg>
      </pc:sldChg>
      <pc:sldChg chg="modSp mod modNotesTx">
        <pc:chgData name="Jorunn Øveland Nyhus" userId="5448e305-a6bb-465a-a251-7e03f510ed3e" providerId="ADAL" clId="{AFE98303-21B3-4A75-BA06-E194E5971295}" dt="2022-12-09T11:21:13.932" v="40"/>
        <pc:sldMkLst>
          <pc:docMk/>
          <pc:sldMk cId="1324564458" sldId="369"/>
        </pc:sldMkLst>
        <pc:spChg chg="mod">
          <ac:chgData name="Jorunn Øveland Nyhus" userId="5448e305-a6bb-465a-a251-7e03f510ed3e" providerId="ADAL" clId="{AFE98303-21B3-4A75-BA06-E194E5971295}" dt="2022-12-09T11:20:57.454" v="39" actId="5793"/>
          <ac:spMkLst>
            <pc:docMk/>
            <pc:sldMk cId="1324564458" sldId="369"/>
            <ac:spMk id="2" creationId="{815E084D-4163-7216-ECF6-1E43D6A4595B}"/>
          </ac:spMkLst>
        </pc:spChg>
        <pc:spChg chg="mod">
          <ac:chgData name="Jorunn Øveland Nyhus" userId="5448e305-a6bb-465a-a251-7e03f510ed3e" providerId="ADAL" clId="{AFE98303-21B3-4A75-BA06-E194E5971295}" dt="2022-12-09T11:20:46.231" v="37" actId="20577"/>
          <ac:spMkLst>
            <pc:docMk/>
            <pc:sldMk cId="1324564458" sldId="369"/>
            <ac:spMk id="216" creationId="{00000000-0000-0000-0000-000000000000}"/>
          </ac:spMkLst>
        </pc:spChg>
      </pc:sldChg>
      <pc:sldChg chg="del">
        <pc:chgData name="Jorunn Øveland Nyhus" userId="5448e305-a6bb-465a-a251-7e03f510ed3e" providerId="ADAL" clId="{AFE98303-21B3-4A75-BA06-E194E5971295}" dt="2022-12-09T11:22:53.969" v="117" actId="47"/>
        <pc:sldMkLst>
          <pc:docMk/>
          <pc:sldMk cId="644845492" sldId="370"/>
        </pc:sldMkLst>
      </pc:sldChg>
      <pc:sldChg chg="del">
        <pc:chgData name="Jorunn Øveland Nyhus" userId="5448e305-a6bb-465a-a251-7e03f510ed3e" providerId="ADAL" clId="{AFE98303-21B3-4A75-BA06-E194E5971295}" dt="2022-12-09T11:22:55.370" v="120" actId="47"/>
        <pc:sldMkLst>
          <pc:docMk/>
          <pc:sldMk cId="2942303037" sldId="387"/>
        </pc:sldMkLst>
      </pc:sldChg>
      <pc:sldChg chg="del">
        <pc:chgData name="Jorunn Øveland Nyhus" userId="5448e305-a6bb-465a-a251-7e03f510ed3e" providerId="ADAL" clId="{AFE98303-21B3-4A75-BA06-E194E5971295}" dt="2022-12-09T11:22:55.828" v="121" actId="47"/>
        <pc:sldMkLst>
          <pc:docMk/>
          <pc:sldMk cId="2863066514" sldId="388"/>
        </pc:sldMkLst>
      </pc:sldChg>
      <pc:sldChg chg="del">
        <pc:chgData name="Jorunn Øveland Nyhus" userId="5448e305-a6bb-465a-a251-7e03f510ed3e" providerId="ADAL" clId="{AFE98303-21B3-4A75-BA06-E194E5971295}" dt="2022-12-09T11:22:56.328" v="122" actId="47"/>
        <pc:sldMkLst>
          <pc:docMk/>
          <pc:sldMk cId="1347413399" sldId="389"/>
        </pc:sldMkLst>
      </pc:sldChg>
      <pc:sldChg chg="del">
        <pc:chgData name="Jorunn Øveland Nyhus" userId="5448e305-a6bb-465a-a251-7e03f510ed3e" providerId="ADAL" clId="{AFE98303-21B3-4A75-BA06-E194E5971295}" dt="2022-12-09T11:22:56.891" v="123" actId="47"/>
        <pc:sldMkLst>
          <pc:docMk/>
          <pc:sldMk cId="281635389" sldId="390"/>
        </pc:sldMkLst>
      </pc:sldChg>
      <pc:sldChg chg="del">
        <pc:chgData name="Jorunn Øveland Nyhus" userId="5448e305-a6bb-465a-a251-7e03f510ed3e" providerId="ADAL" clId="{AFE98303-21B3-4A75-BA06-E194E5971295}" dt="2022-12-09T11:22:54.422" v="118" actId="47"/>
        <pc:sldMkLst>
          <pc:docMk/>
          <pc:sldMk cId="1679486358" sldId="391"/>
        </pc:sldMkLst>
      </pc:sldChg>
      <pc:sldChg chg="del">
        <pc:chgData name="Jorunn Øveland Nyhus" userId="5448e305-a6bb-465a-a251-7e03f510ed3e" providerId="ADAL" clId="{AFE98303-21B3-4A75-BA06-E194E5971295}" dt="2022-12-09T11:22:54.897" v="119" actId="47"/>
        <pc:sldMkLst>
          <pc:docMk/>
          <pc:sldMk cId="1131024473" sldId="392"/>
        </pc:sldMkLst>
      </pc:sldChg>
      <pc:sldChg chg="modSp mod modNotesTx">
        <pc:chgData name="Jorunn Øveland Nyhus" userId="5448e305-a6bb-465a-a251-7e03f510ed3e" providerId="ADAL" clId="{AFE98303-21B3-4A75-BA06-E194E5971295}" dt="2022-12-09T11:21:41.394" v="52" actId="20577"/>
        <pc:sldMkLst>
          <pc:docMk/>
          <pc:sldMk cId="1102805360" sldId="393"/>
        </pc:sldMkLst>
        <pc:spChg chg="mod">
          <ac:chgData name="Jorunn Øveland Nyhus" userId="5448e305-a6bb-465a-a251-7e03f510ed3e" providerId="ADAL" clId="{AFE98303-21B3-4A75-BA06-E194E5971295}" dt="2022-12-09T11:21:35.677" v="51" actId="5793"/>
          <ac:spMkLst>
            <pc:docMk/>
            <pc:sldMk cId="1102805360" sldId="393"/>
            <ac:spMk id="2" creationId="{815E084D-4163-7216-ECF6-1E43D6A4595B}"/>
          </ac:spMkLst>
        </pc:spChg>
        <pc:spChg chg="mod">
          <ac:chgData name="Jorunn Øveland Nyhus" userId="5448e305-a6bb-465a-a251-7e03f510ed3e" providerId="ADAL" clId="{AFE98303-21B3-4A75-BA06-E194E5971295}" dt="2022-12-09T11:21:25.541" v="49" actId="20577"/>
          <ac:spMkLst>
            <pc:docMk/>
            <pc:sldMk cId="1102805360" sldId="393"/>
            <ac:spMk id="216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rtl="0"/>
            <a:endParaRPr dirty="0"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rtl="0"/>
            <a:endParaRPr dirty="0"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rtl="0"/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rtl="0"/>
            <a:endParaRPr dirty="0"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1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02" name="Google Shape;202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303377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r>
              <a:rPr lang="nb-NO" b="1" noProof="0" dirty="0">
                <a:cs typeface="Calibri"/>
              </a:rPr>
              <a:t>Til læreren</a:t>
            </a:r>
          </a:p>
          <a:p>
            <a:r>
              <a:rPr lang="nb-NO" noProof="0" dirty="0">
                <a:cs typeface="Calibri"/>
              </a:rPr>
              <a:t>Se rammedokumentet til læreren for ytterligere læreplanmål + periodeplan. </a:t>
            </a:r>
          </a:p>
          <a:p>
            <a:r>
              <a:rPr lang="nb-NO" noProof="0" dirty="0">
                <a:cs typeface="Calibri"/>
              </a:rPr>
              <a:t>Tilpass fagstoffet/oppgavene til klassens timeplan.</a:t>
            </a:r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r>
              <a:rPr lang="nb-NO" b="1" noProof="0" dirty="0">
                <a:cs typeface="Calibri"/>
              </a:rPr>
              <a:t>Til læreren</a:t>
            </a:r>
            <a:r>
              <a:rPr lang="en-US" b="1" dirty="0">
                <a:cs typeface="Calibri"/>
              </a:rPr>
              <a:t> </a:t>
            </a:r>
          </a:p>
          <a:p>
            <a:r>
              <a:rPr lang="nb-NO" dirty="0"/>
              <a:t>Det er v</a:t>
            </a:r>
            <a:r>
              <a:rPr lang="lt-LT" dirty="0"/>
              <a:t>algfritt om </a:t>
            </a:r>
            <a:r>
              <a:rPr lang="nb-NO" dirty="0"/>
              <a:t>du</a:t>
            </a:r>
            <a:r>
              <a:rPr lang="lt-LT" dirty="0"/>
              <a:t> vil bruke dette som en formell muntlig vurdering</a:t>
            </a:r>
            <a:r>
              <a:rPr lang="nb-NO" dirty="0"/>
              <a:t>soppgave,</a:t>
            </a:r>
            <a:r>
              <a:rPr lang="lt-LT" dirty="0"/>
              <a:t> eller trening.</a:t>
            </a:r>
            <a:endParaRPr lang="en-US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709636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r>
              <a:rPr lang="nb-NO" b="1" noProof="0" dirty="0">
                <a:cs typeface="Calibri"/>
              </a:rPr>
              <a:t>Til læreren</a:t>
            </a:r>
          </a:p>
          <a:p>
            <a:r>
              <a:rPr lang="nb-NO" noProof="0" dirty="0">
                <a:cs typeface="Calibri"/>
              </a:rPr>
              <a:t>Elevene får tilbake de korte tekstene med tilbakemeldinger og framovermeldinger. Målet er at de utvikler tekstene, ut fra dette + det som står i skrivetipskapittelet, slik at de øver på å skrive en fullstendig tekst.</a:t>
            </a:r>
          </a:p>
          <a:p>
            <a:endParaRPr lang="nb-NO" dirty="0"/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715077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endParaRPr lang="en-US" dirty="0">
              <a:cs typeface="Calibri"/>
            </a:endParaRPr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366570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861268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r>
              <a:rPr lang="nb-NO" b="1" noProof="0" dirty="0">
                <a:cs typeface="Calibri"/>
              </a:rPr>
              <a:t>Til læreren</a:t>
            </a:r>
          </a:p>
          <a:p>
            <a:r>
              <a:rPr lang="nb-NO" noProof="0" dirty="0">
                <a:cs typeface="Calibri"/>
              </a:rPr>
              <a:t>Se oppgaveark uke 4. 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162942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275DC03-5A96-4EF3-82A5-B4BA4AE5BE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rtlCol="0" anchor="b"/>
          <a:lstStyle>
            <a:lvl1pPr algn="ctr">
              <a:defRPr sz="6000"/>
            </a:lvl1pPr>
          </a:lstStyle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78BBA0B0-4D4F-4C88-AAAA-AEA35D2C7D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rtlCol="0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01B1A74F-8FCC-46DD-A6DD-248C643438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9602DB89-0BA2-485F-9DD6-009EFD8C3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31267A84-1726-4C15-88E9-53A765160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6737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AAA40FB-A367-4117-8D7C-D19A7288C6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249EE8E4-A900-440F-BB09-BAF224C42C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nb-no"/>
              <a:t>Klikk for å redigere tekststiler i malen</a:t>
            </a:r>
          </a:p>
          <a:p>
            <a:pPr lvl="1" rtl="0"/>
            <a:r>
              <a:rPr lang="nb-no"/>
              <a:t>Andre nivå</a:t>
            </a:r>
          </a:p>
          <a:p>
            <a:pPr lvl="2" rtl="0"/>
            <a:r>
              <a:rPr lang="nb-no"/>
              <a:t>Tredje nivå</a:t>
            </a:r>
          </a:p>
          <a:p>
            <a:pPr lvl="3" rtl="0"/>
            <a:r>
              <a:rPr lang="nb-no"/>
              <a:t>Fjerde nivå</a:t>
            </a:r>
          </a:p>
          <a:p>
            <a:pPr lvl="4" rtl="0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61ACDB22-7C34-452F-9FE9-43BE5C4D44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20436321-4825-4ED8-AB5E-E91CBD796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B713559A-14C7-4AD7-9205-525B7BF7A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770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392F9DE5-2F08-42CB-8FBE-FEAE0A09B0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 rtlCol="0"/>
          <a:lstStyle/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EAE43CDD-D917-44D9-9A3E-7E866C92DB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 rtlCol="0"/>
          <a:lstStyle/>
          <a:p>
            <a:pPr lvl="0" rtl="0"/>
            <a:r>
              <a:rPr lang="nb-no"/>
              <a:t>Klikk for å redigere tekststiler i malen</a:t>
            </a:r>
          </a:p>
          <a:p>
            <a:pPr lvl="1" rtl="0"/>
            <a:r>
              <a:rPr lang="nb-no"/>
              <a:t>Andre nivå</a:t>
            </a:r>
          </a:p>
          <a:p>
            <a:pPr lvl="2" rtl="0"/>
            <a:r>
              <a:rPr lang="nb-no"/>
              <a:t>Tredje nivå</a:t>
            </a:r>
          </a:p>
          <a:p>
            <a:pPr lvl="3" rtl="0"/>
            <a:r>
              <a:rPr lang="nb-no"/>
              <a:t>Fjerde nivå</a:t>
            </a:r>
          </a:p>
          <a:p>
            <a:pPr lvl="4" rtl="0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560819EC-BFF1-47F3-99FD-685673D4A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708EEBB1-30F5-4611-A51F-D96654EA64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32A86EF4-4F88-4407-A849-D28AA50A9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4996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B2A6851-4490-40B3-9F32-EA1853057D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607449B-D9D3-4259-8C23-AB439C94E6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nb-no"/>
              <a:t>Klikk for å redigere tekststiler i malen</a:t>
            </a:r>
          </a:p>
          <a:p>
            <a:pPr lvl="1" rtl="0"/>
            <a:r>
              <a:rPr lang="nb-no"/>
              <a:t>Andre nivå</a:t>
            </a:r>
          </a:p>
          <a:p>
            <a:pPr lvl="2" rtl="0"/>
            <a:r>
              <a:rPr lang="nb-no"/>
              <a:t>Tredje nivå</a:t>
            </a:r>
          </a:p>
          <a:p>
            <a:pPr lvl="3" rtl="0"/>
            <a:r>
              <a:rPr lang="nb-no"/>
              <a:t>Fjerde nivå</a:t>
            </a:r>
          </a:p>
          <a:p>
            <a:pPr lvl="4" rtl="0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3E7CAEAD-DBAD-4044-A078-5B443E6F97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210C16D5-79E8-40B5-A251-244CEE3DA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870C464C-265C-4849-8A8D-4E6DB7380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9687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C9D41DE-DA27-4D52-9A06-12F4E348A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rtlCol="0" anchor="b"/>
          <a:lstStyle>
            <a:lvl1pPr>
              <a:defRPr sz="6000"/>
            </a:lvl1pPr>
          </a:lstStyle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EA97E16A-2669-4BAA-A501-A00AAF8C55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 rtlCol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B5EAAC10-F0F9-4B9B-B0E3-612265A5ED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7A27B70-C939-4DB8-9F63-1BFB4C1FE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A0B67423-3584-4904-B96F-EA7AB8309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3004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5383807-A6EB-4615-B74D-9174C01502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D569902-1046-4D56-98BB-85D4F5A50E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 rtlCol="0"/>
          <a:lstStyle/>
          <a:p>
            <a:pPr lvl="0" rtl="0"/>
            <a:r>
              <a:rPr lang="nb-no"/>
              <a:t>Klikk for å redigere tekststiler i malen</a:t>
            </a:r>
          </a:p>
          <a:p>
            <a:pPr lvl="1" rtl="0"/>
            <a:r>
              <a:rPr lang="nb-no"/>
              <a:t>Andre nivå</a:t>
            </a:r>
          </a:p>
          <a:p>
            <a:pPr lvl="2" rtl="0"/>
            <a:r>
              <a:rPr lang="nb-no"/>
              <a:t>Tredje nivå</a:t>
            </a:r>
          </a:p>
          <a:p>
            <a:pPr lvl="3" rtl="0"/>
            <a:r>
              <a:rPr lang="nb-no"/>
              <a:t>Fjerde nivå</a:t>
            </a:r>
          </a:p>
          <a:p>
            <a:pPr lvl="4" rtl="0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F7B6B9E2-456B-4C19-A0C6-3CE11A7335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 rtlCol="0"/>
          <a:lstStyle/>
          <a:p>
            <a:pPr lvl="0" rtl="0"/>
            <a:r>
              <a:rPr lang="nb-no"/>
              <a:t>Klikk for å redigere tekststiler i malen</a:t>
            </a:r>
          </a:p>
          <a:p>
            <a:pPr lvl="1" rtl="0"/>
            <a:r>
              <a:rPr lang="nb-no"/>
              <a:t>Andre nivå</a:t>
            </a:r>
          </a:p>
          <a:p>
            <a:pPr lvl="2" rtl="0"/>
            <a:r>
              <a:rPr lang="nb-no"/>
              <a:t>Tredje nivå</a:t>
            </a:r>
          </a:p>
          <a:p>
            <a:pPr lvl="3" rtl="0"/>
            <a:r>
              <a:rPr lang="nb-no"/>
              <a:t>Fjerde nivå</a:t>
            </a:r>
          </a:p>
          <a:p>
            <a:pPr lvl="4" rtl="0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481895EE-FAF3-484C-96C4-581BBEA584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8BA6F28A-0C60-4BBA-9FB8-284E873203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FEB899AC-FE8C-4FDD-A754-1C7D60128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526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56F855B-9939-44BF-BF93-BEF3983417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 rtlCol="0"/>
          <a:lstStyle/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8C155537-4527-43EE-8D6C-B44B2B2CB2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086C68FD-A15D-423A-B3B4-52D464182E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 rtlCol="0"/>
          <a:lstStyle/>
          <a:p>
            <a:pPr lvl="0" rtl="0"/>
            <a:r>
              <a:rPr lang="nb-no"/>
              <a:t>Klikk for å redigere tekststiler i malen</a:t>
            </a:r>
          </a:p>
          <a:p>
            <a:pPr lvl="1" rtl="0"/>
            <a:r>
              <a:rPr lang="nb-no"/>
              <a:t>Andre nivå</a:t>
            </a:r>
          </a:p>
          <a:p>
            <a:pPr lvl="2" rtl="0"/>
            <a:r>
              <a:rPr lang="nb-no"/>
              <a:t>Tredje nivå</a:t>
            </a:r>
          </a:p>
          <a:p>
            <a:pPr lvl="3" rtl="0"/>
            <a:r>
              <a:rPr lang="nb-no"/>
              <a:t>Fjerde nivå</a:t>
            </a:r>
          </a:p>
          <a:p>
            <a:pPr lvl="4" rtl="0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6F4E2430-CE09-4C11-B33F-F45649C781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27B3B806-A6AA-4122-AD85-0EE59C8759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 rtlCol="0"/>
          <a:lstStyle/>
          <a:p>
            <a:pPr lvl="0" rtl="0"/>
            <a:r>
              <a:rPr lang="nb-no"/>
              <a:t>Klikk for å redigere tekststiler i malen</a:t>
            </a:r>
          </a:p>
          <a:p>
            <a:pPr lvl="1" rtl="0"/>
            <a:r>
              <a:rPr lang="nb-no"/>
              <a:t>Andre nivå</a:t>
            </a:r>
          </a:p>
          <a:p>
            <a:pPr lvl="2" rtl="0"/>
            <a:r>
              <a:rPr lang="nb-no"/>
              <a:t>Tredje nivå</a:t>
            </a:r>
          </a:p>
          <a:p>
            <a:pPr lvl="3" rtl="0"/>
            <a:r>
              <a:rPr lang="nb-no"/>
              <a:t>Fjerde nivå</a:t>
            </a:r>
          </a:p>
          <a:p>
            <a:pPr lvl="4" rtl="0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0C3332F2-B548-4FEC-9A8A-19447EB6C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462A98F7-5D2F-40AF-8FAE-7546816B9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BF0C103B-B553-4DAA-A2B5-3AC661379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6793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A3061D0-0FE1-4FFE-9956-C0BC4629F3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71D8733C-ECD9-4896-B869-6439E113C7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57C10770-DE65-4244-B3B6-96CF25D8F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78102D6D-4706-4FD1-9D27-F72374FC5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6488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ACB630AC-FED3-4D40-9892-D742463774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4A139E1B-A75B-48EB-9768-02A4819C1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36F30544-9797-4DA2-B008-273DE1D11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8729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26CCFD2-5837-4424-B9A3-5CE6127A9C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D5A1EE9-0031-4AA1-B5E8-BAB2594B1C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nb-no"/>
              <a:t>Klikk for å redigere tekststiler i malen</a:t>
            </a:r>
          </a:p>
          <a:p>
            <a:pPr lvl="1" rtl="0"/>
            <a:r>
              <a:rPr lang="nb-no"/>
              <a:t>Andre nivå</a:t>
            </a:r>
          </a:p>
          <a:p>
            <a:pPr lvl="2" rtl="0"/>
            <a:r>
              <a:rPr lang="nb-no"/>
              <a:t>Tredje nivå</a:t>
            </a:r>
          </a:p>
          <a:p>
            <a:pPr lvl="3" rtl="0"/>
            <a:r>
              <a:rPr lang="nb-no"/>
              <a:t>Fjerde nivå</a:t>
            </a:r>
          </a:p>
          <a:p>
            <a:pPr lvl="4" rtl="0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10B9AAA1-88EA-44D2-A425-E64A477D24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9329B6A4-204C-4E9F-AA7C-3125B8B402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4C94BBBA-802F-4A70-8E42-EED9C5755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01075D32-C04D-4A54-96E1-6D91223B4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4562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92FA9D8-0829-463C-8D80-D86C20AB4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87878627-AE6B-4A4C-A4D4-311A6D0186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endParaRPr lang="nb-NO" dirty="0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2144B182-B7C2-4A5F-8E7E-AC33C0C17A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81E75FEA-D4DC-4DC0-8C47-DFE27F82F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DC48CC1E-7868-4E07-ACCA-03E9815FA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4C8D6398-9635-448B-8159-6BBF8ED26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1143486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060EE335-2EB7-4160-BBC0-B57C729783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3EA62AE3-E1AA-4FB2-8DCC-52359F178B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nb-no"/>
              <a:t>Klikk for å redigere tekststiler i malen</a:t>
            </a:r>
          </a:p>
          <a:p>
            <a:pPr lvl="1" rtl="0"/>
            <a:r>
              <a:rPr lang="nb-no"/>
              <a:t>Andre nivå</a:t>
            </a:r>
          </a:p>
          <a:p>
            <a:pPr lvl="2" rtl="0"/>
            <a:r>
              <a:rPr lang="nb-no"/>
              <a:t>Tredje nivå</a:t>
            </a:r>
          </a:p>
          <a:p>
            <a:pPr lvl="3" rtl="0"/>
            <a:r>
              <a:rPr lang="nb-no"/>
              <a:t>Fjerde nivå</a:t>
            </a:r>
          </a:p>
          <a:p>
            <a:pPr lvl="4" rtl="0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0A2FAD38-FC6A-4AD3-972B-C5B09CFCD6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0D2C6E15-B8BF-412A-B154-7227B04D05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B90CA545-9B02-469B-9242-2948D812CC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5772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204;p16">
            <a:extLst>
              <a:ext uri="{FF2B5EF4-FFF2-40B4-BE49-F238E27FC236}">
                <a16:creationId xmlns:a16="http://schemas.microsoft.com/office/drawing/2014/main" id="{6D2FC1BA-1964-5F16-41E4-6118832A10C2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spcFirstLastPara="1" vert="horz" lIns="91440" tIns="45720" rIns="91440" bIns="45720" rtlCol="0" anchorCtr="0">
            <a:normAutofit/>
          </a:bodyPr>
          <a:lstStyle/>
          <a:p>
            <a:pPr marL="0" lvl="0" indent="0" algn="ctr" rtl="0">
              <a:spcAft>
                <a:spcPts val="0"/>
              </a:spcAft>
              <a:buClr>
                <a:schemeClr val="dk1"/>
              </a:buClr>
              <a:buSzPts val="4400"/>
            </a:pPr>
            <a:r>
              <a:rPr lang="nb-NO" dirty="0">
                <a:latin typeface="Calibri"/>
                <a:cs typeface="Calibri"/>
              </a:rPr>
              <a:t>Tema: Relasjoner</a:t>
            </a:r>
            <a:endParaRPr lang="nb-no" b="1" kern="1200" dirty="0">
              <a:latin typeface="+mn-lt"/>
              <a:ea typeface="+mj-ea"/>
              <a:cs typeface="+mj-cs"/>
            </a:endParaRPr>
          </a:p>
        </p:txBody>
      </p:sp>
      <p:sp>
        <p:nvSpPr>
          <p:cNvPr id="2" name="Undertittel 1">
            <a:extLst>
              <a:ext uri="{FF2B5EF4-FFF2-40B4-BE49-F238E27FC236}">
                <a16:creationId xmlns:a16="http://schemas.microsoft.com/office/drawing/2014/main" id="{15AA5C1E-C64D-2BB8-46AA-B10E251708D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/>
              <a:t>Uke 7</a:t>
            </a:r>
          </a:p>
        </p:txBody>
      </p:sp>
      <p:pic>
        <p:nvPicPr>
          <p:cNvPr id="16" name="Google Shape;91;p1">
            <a:extLst>
              <a:ext uri="{FF2B5EF4-FFF2-40B4-BE49-F238E27FC236}">
                <a16:creationId xmlns:a16="http://schemas.microsoft.com/office/drawing/2014/main" id="{8EC2E617-67CF-9EDB-9F3B-A1A0AB8F606B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393775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b-no" b="1" dirty="0">
                <a:latin typeface="+mn-lt"/>
              </a:rPr>
              <a:t>Mål for perioden </a:t>
            </a:r>
            <a:endParaRPr b="1" dirty="0">
              <a:latin typeface="+mn-lt"/>
            </a:endParaRPr>
          </a:p>
        </p:txBody>
      </p:sp>
      <p:sp>
        <p:nvSpPr>
          <p:cNvPr id="217" name="Google Shape;217;p18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t" anchorCtr="0">
            <a:normAutofit/>
          </a:bodyPr>
          <a:lstStyle/>
          <a:p>
            <a:r>
              <a:rPr lang="nb-NO" sz="2400" dirty="0">
                <a:cs typeface="Calibri"/>
              </a:rPr>
              <a:t>Du skal sammenligne eldre og nyere tekster, muntlig og/eller skriftlig. </a:t>
            </a:r>
          </a:p>
          <a:p>
            <a:r>
              <a:rPr lang="nb-NO" sz="2400" dirty="0">
                <a:cs typeface="Calibri"/>
              </a:rPr>
              <a:t>Du skal vise fagkunnskaper om tekster fra ulike tider og kunne bruke fagspråk i utforskende samtaler, diskusjoner og muntlige presentasjoner.</a:t>
            </a:r>
            <a:endParaRPr lang="nb-NO" sz="2400" dirty="0">
              <a:ea typeface="Calibri"/>
              <a:cs typeface="Calibri"/>
            </a:endParaRPr>
          </a:p>
          <a:p>
            <a:r>
              <a:rPr lang="nb-NO" sz="2400" dirty="0">
                <a:cs typeface="Calibri"/>
              </a:rPr>
              <a:t>Du skal utforske og reflektere over felles tematikk i tekster fra ulike tider.</a:t>
            </a:r>
            <a:endParaRPr lang="nb-NO" sz="2400" dirty="0">
              <a:ea typeface="Calibri"/>
              <a:cs typeface="Calibri"/>
            </a:endParaRPr>
          </a:p>
          <a:p>
            <a:r>
              <a:rPr lang="nb-NO" sz="2400" dirty="0">
                <a:cs typeface="Calibri"/>
              </a:rPr>
              <a:t>Du skal kunne bruke tilbakemeldinger underveis for å utvikle egne tekster.</a:t>
            </a:r>
            <a:endParaRPr lang="nb-NO" sz="2400" dirty="0">
              <a:ea typeface="Calibri"/>
              <a:cs typeface="Calibri"/>
            </a:endParaRPr>
          </a:p>
          <a:p>
            <a:pPr marL="0" indent="0" rtl="0">
              <a:spcBef>
                <a:spcPts val="0"/>
              </a:spcBef>
              <a:buClr>
                <a:schemeClr val="dk1"/>
              </a:buClr>
              <a:buSzPts val="2800"/>
              <a:buNone/>
            </a:pPr>
            <a:endParaRPr lang="en-US" sz="2400" dirty="0"/>
          </a:p>
        </p:txBody>
      </p:sp>
      <p:pic>
        <p:nvPicPr>
          <p:cNvPr id="4" name="Google Shape;91;p1">
            <a:extLst>
              <a:ext uri="{FF2B5EF4-FFF2-40B4-BE49-F238E27FC236}">
                <a16:creationId xmlns:a16="http://schemas.microsoft.com/office/drawing/2014/main" id="{BB960D37-2C9E-4F73-B3D4-F81CEE46EB7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b-no" b="1" dirty="0">
                <a:latin typeface="+mn-lt"/>
              </a:rPr>
              <a:t>Plan for uke 4</a:t>
            </a:r>
            <a:endParaRPr b="1" dirty="0">
              <a:latin typeface="+mn-lt"/>
            </a:endParaRPr>
          </a:p>
        </p:txBody>
      </p:sp>
      <p:sp>
        <p:nvSpPr>
          <p:cNvPr id="217" name="Google Shape;217;p18"/>
          <p:cNvSpPr txBox="1"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t" anchorCtr="0">
            <a:normAutofit/>
          </a:bodyPr>
          <a:lstStyle/>
          <a:p>
            <a:pPr>
              <a:lnSpc>
                <a:spcPct val="150000"/>
              </a:lnSpc>
            </a:pPr>
            <a:r>
              <a:rPr lang="nb-NO" sz="2400" dirty="0">
                <a:cs typeface="Calibri"/>
              </a:rPr>
              <a:t>Vurderingsuke</a:t>
            </a:r>
          </a:p>
          <a:p>
            <a:pPr>
              <a:lnSpc>
                <a:spcPct val="150000"/>
              </a:lnSpc>
            </a:pPr>
            <a:r>
              <a:rPr lang="nb-NO" sz="2400" dirty="0">
                <a:ea typeface="+mn-lt"/>
                <a:cs typeface="+mn-lt"/>
              </a:rPr>
              <a:t>Bearbeiding av egen tekst</a:t>
            </a:r>
          </a:p>
          <a:p>
            <a:pPr>
              <a:lnSpc>
                <a:spcPct val="150000"/>
              </a:lnSpc>
            </a:pPr>
            <a:r>
              <a:rPr lang="nb-NO" sz="2400" dirty="0">
                <a:ea typeface="+mn-lt"/>
                <a:cs typeface="+mn-lt"/>
              </a:rPr>
              <a:t>Ferdigstille og levere tekst til vurdering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nb-NO" sz="2400" dirty="0">
                <a:ea typeface="+mn-lt"/>
                <a:cs typeface="+mn-lt"/>
              </a:rPr>
              <a:t> </a:t>
            </a:r>
          </a:p>
          <a:p>
            <a:pPr marL="0" indent="0" rtl="0">
              <a:lnSpc>
                <a:spcPct val="150000"/>
              </a:lnSpc>
              <a:spcBef>
                <a:spcPts val="0"/>
              </a:spcBef>
              <a:buClr>
                <a:schemeClr val="dk1"/>
              </a:buClr>
              <a:buSzPts val="2800"/>
              <a:buNone/>
            </a:pPr>
            <a:endParaRPr lang="en-US" sz="2400" dirty="0"/>
          </a:p>
        </p:txBody>
      </p:sp>
      <p:pic>
        <p:nvPicPr>
          <p:cNvPr id="4" name="Google Shape;91;p1">
            <a:extLst>
              <a:ext uri="{FF2B5EF4-FFF2-40B4-BE49-F238E27FC236}">
                <a16:creationId xmlns:a16="http://schemas.microsoft.com/office/drawing/2014/main" id="{BB960D37-2C9E-4F73-B3D4-F81CEE46EB7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223259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b-no" b="1" dirty="0">
                <a:latin typeface="+mn-lt"/>
              </a:rPr>
              <a:t>Bearbeiding av egen tekst </a:t>
            </a:r>
            <a:endParaRPr b="1" i="1" dirty="0">
              <a:latin typeface="+mn-lt"/>
            </a:endParaRPr>
          </a:p>
        </p:txBody>
      </p:sp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815E084D-4163-7216-ECF6-1E43D6A459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25652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sz="2400" b="1" dirty="0">
                <a:cs typeface="Calibri"/>
              </a:rPr>
              <a:t>Individuelt </a:t>
            </a:r>
          </a:p>
          <a:p>
            <a:r>
              <a:rPr lang="nb-NO" sz="2400" dirty="0">
                <a:cs typeface="Calibri"/>
              </a:rPr>
              <a:t>Se på teksten du har fått tilbake fra læreren.</a:t>
            </a:r>
            <a:endParaRPr lang="nb-NO" sz="2400" dirty="0"/>
          </a:p>
          <a:p>
            <a:r>
              <a:rPr lang="nb-NO" sz="2400" dirty="0">
                <a:cs typeface="Calibri"/>
              </a:rPr>
              <a:t>Jobb med tilbakemeldingene du har fått.</a:t>
            </a:r>
          </a:p>
          <a:p>
            <a:endParaRPr lang="nb-NO" sz="2400" dirty="0">
              <a:cs typeface="Calibri"/>
            </a:endParaRPr>
          </a:p>
          <a:p>
            <a:r>
              <a:rPr lang="nb-NO" sz="2400" dirty="0">
                <a:cs typeface="Calibri"/>
              </a:rPr>
              <a:t>Videre skal vi se på gode tips til å skrive bedre avsnitt.</a:t>
            </a:r>
          </a:p>
          <a:p>
            <a:r>
              <a:rPr lang="nb-NO" sz="2400" dirty="0">
                <a:cs typeface="Calibri"/>
              </a:rPr>
              <a:t>Målet denne uka er at du skriver en sammenhengende tekst, med norskfaglig innhold, god struktur og et godt språk.</a:t>
            </a:r>
          </a:p>
          <a:p>
            <a:r>
              <a:rPr lang="nb-NO" sz="2400" dirty="0">
                <a:cs typeface="Calibri"/>
              </a:rPr>
              <a:t>Til slutt skal du levere den endelige teksten din, som du kan få vurdering av.</a:t>
            </a:r>
            <a:endParaRPr lang="nb-NO" sz="2400" dirty="0"/>
          </a:p>
        </p:txBody>
      </p:sp>
      <p:pic>
        <p:nvPicPr>
          <p:cNvPr id="4" name="Google Shape;91;p1">
            <a:extLst>
              <a:ext uri="{FF2B5EF4-FFF2-40B4-BE49-F238E27FC236}">
                <a16:creationId xmlns:a16="http://schemas.microsoft.com/office/drawing/2014/main" id="{BB960D37-2C9E-4F73-B3D4-F81CEE46EB7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245644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b-no" b="1" dirty="0">
                <a:latin typeface="+mn-lt"/>
              </a:rPr>
              <a:t>Struktur </a:t>
            </a:r>
            <a:endParaRPr b="1" dirty="0">
              <a:latin typeface="+mn-lt"/>
            </a:endParaRPr>
          </a:p>
        </p:txBody>
      </p:sp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815E084D-4163-7216-ECF6-1E43D6A459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25652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sz="2400" b="1" dirty="0">
                <a:cs typeface="Calibri"/>
              </a:rPr>
              <a:t>Individuelt</a:t>
            </a:r>
          </a:p>
          <a:p>
            <a:r>
              <a:rPr lang="nb-NO" sz="2400" dirty="0">
                <a:cs typeface="Calibri"/>
              </a:rPr>
              <a:t>Se på tilbakemeldingen du fikk på avsnittsinndeling.</a:t>
            </a:r>
          </a:p>
          <a:p>
            <a:r>
              <a:rPr lang="nb-NO" sz="2400" dirty="0">
                <a:cs typeface="Calibri"/>
              </a:rPr>
              <a:t>Sjekkliste: </a:t>
            </a:r>
          </a:p>
          <a:p>
            <a:pPr lvl="1"/>
            <a:r>
              <a:rPr lang="nb-NO" sz="2000" dirty="0">
                <a:solidFill>
                  <a:srgbClr val="CC3399"/>
                </a:solidFill>
                <a:cs typeface="Calibri"/>
              </a:rPr>
              <a:t>Har du temasetning?</a:t>
            </a:r>
          </a:p>
          <a:p>
            <a:pPr lvl="1"/>
            <a:r>
              <a:rPr lang="nb-NO" sz="2000" dirty="0">
                <a:solidFill>
                  <a:srgbClr val="CC3399"/>
                </a:solidFill>
                <a:cs typeface="Calibri"/>
              </a:rPr>
              <a:t>Har du kommentarsetninger?</a:t>
            </a:r>
          </a:p>
          <a:p>
            <a:endParaRPr lang="nb-NO" sz="2400" dirty="0">
              <a:cs typeface="Calibri"/>
            </a:endParaRPr>
          </a:p>
          <a:p>
            <a:r>
              <a:rPr lang="nb-NO" sz="2400" dirty="0">
                <a:cs typeface="Calibri"/>
              </a:rPr>
              <a:t>Se kapittel 1 «Skrivetips» om tips til bedre avsnitt. </a:t>
            </a:r>
          </a:p>
          <a:p>
            <a:pPr marL="0" indent="0">
              <a:buNone/>
            </a:pPr>
            <a:endParaRPr lang="nb-NO" sz="2400" dirty="0"/>
          </a:p>
        </p:txBody>
      </p:sp>
      <p:pic>
        <p:nvPicPr>
          <p:cNvPr id="4" name="Google Shape;91;p1">
            <a:extLst>
              <a:ext uri="{FF2B5EF4-FFF2-40B4-BE49-F238E27FC236}">
                <a16:creationId xmlns:a16="http://schemas.microsoft.com/office/drawing/2014/main" id="{BB960D37-2C9E-4F73-B3D4-F81CEE46EB7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028053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b-NO" b="1" dirty="0">
                <a:latin typeface="+mn-lt"/>
              </a:rPr>
              <a:t>Tekstbindere</a:t>
            </a:r>
            <a:endParaRPr b="1" dirty="0">
              <a:latin typeface="+mn-lt"/>
            </a:endParaRPr>
          </a:p>
        </p:txBody>
      </p:sp>
      <p:sp>
        <p:nvSpPr>
          <p:cNvPr id="5" name="Plassholder for innhold 4">
            <a:extLst>
              <a:ext uri="{FF2B5EF4-FFF2-40B4-BE49-F238E27FC236}">
                <a16:creationId xmlns:a16="http://schemas.microsoft.com/office/drawing/2014/main" id="{9297E0D1-9506-4269-0A9B-FFBABDE8F0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b-NO" sz="2400" b="1" dirty="0">
                <a:cs typeface="Calibri"/>
              </a:rPr>
              <a:t>Individuelt</a:t>
            </a:r>
          </a:p>
          <a:p>
            <a:r>
              <a:rPr lang="nb-NO" sz="2400" dirty="0">
                <a:cs typeface="Calibri"/>
              </a:rPr>
              <a:t>Du jobbet med tekstbindere forrige uke. </a:t>
            </a:r>
            <a:endParaRPr lang="nb-NO" sz="2400" dirty="0"/>
          </a:p>
          <a:p>
            <a:r>
              <a:rPr lang="nb-NO" sz="2400" dirty="0">
                <a:cs typeface="Calibri"/>
              </a:rPr>
              <a:t>Nå skal du se på hvilke tilbakemeldinger du har fått i forbindelse med følgende: </a:t>
            </a:r>
          </a:p>
          <a:p>
            <a:pPr lvl="1"/>
            <a:r>
              <a:rPr lang="nb-NO" sz="2000" dirty="0">
                <a:solidFill>
                  <a:srgbClr val="CC3399"/>
                </a:solidFill>
                <a:ea typeface="+mn-lt"/>
                <a:cs typeface="+mn-lt"/>
              </a:rPr>
              <a:t>tekstbinding</a:t>
            </a:r>
            <a:endParaRPr lang="en-US" sz="2000" dirty="0">
              <a:solidFill>
                <a:srgbClr val="CC3399"/>
              </a:solidFill>
              <a:ea typeface="+mn-lt"/>
              <a:cs typeface="+mn-lt"/>
            </a:endParaRPr>
          </a:p>
          <a:p>
            <a:pPr lvl="1"/>
            <a:r>
              <a:rPr lang="nb-NO" sz="2000" dirty="0">
                <a:solidFill>
                  <a:srgbClr val="CC3399"/>
                </a:solidFill>
                <a:ea typeface="+mn-lt"/>
                <a:cs typeface="+mn-lt"/>
              </a:rPr>
              <a:t>bedre setninger</a:t>
            </a:r>
            <a:endParaRPr lang="en-US" sz="2000" dirty="0">
              <a:solidFill>
                <a:srgbClr val="CC3399"/>
              </a:solidFill>
              <a:ea typeface="+mn-lt"/>
              <a:cs typeface="+mn-lt"/>
            </a:endParaRPr>
          </a:p>
          <a:p>
            <a:pPr lvl="1"/>
            <a:r>
              <a:rPr lang="nb-NO" sz="2000" dirty="0">
                <a:solidFill>
                  <a:srgbClr val="CC3399"/>
                </a:solidFill>
                <a:ea typeface="+mn-lt"/>
                <a:cs typeface="+mn-lt"/>
              </a:rPr>
              <a:t>rettskriving</a:t>
            </a:r>
          </a:p>
          <a:p>
            <a:r>
              <a:rPr lang="nb-NO" sz="2400" dirty="0">
                <a:ea typeface="+mn-lt"/>
                <a:cs typeface="+mn-lt"/>
              </a:rPr>
              <a:t>Bruk tilbakemeldinger og den nye kunnskapen du har fått, til å forbedre språket og flyten i teksten din.</a:t>
            </a:r>
          </a:p>
          <a:p>
            <a:endParaRPr lang="nb-NO" sz="2400" dirty="0"/>
          </a:p>
        </p:txBody>
      </p:sp>
      <p:pic>
        <p:nvPicPr>
          <p:cNvPr id="4" name="Google Shape;91;p1">
            <a:extLst>
              <a:ext uri="{FF2B5EF4-FFF2-40B4-BE49-F238E27FC236}">
                <a16:creationId xmlns:a16="http://schemas.microsoft.com/office/drawing/2014/main" id="{BB960D37-2C9E-4F73-B3D4-F81CEE46EB7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23070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b-NO" b="1" dirty="0">
                <a:latin typeface="+mn-lt"/>
              </a:rPr>
              <a:t>Ferdigstille og levere tekst til vurdering</a:t>
            </a:r>
            <a:endParaRPr b="1" dirty="0">
              <a:latin typeface="+mn-lt"/>
            </a:endParaRPr>
          </a:p>
        </p:txBody>
      </p:sp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2B14BB70-8430-43A1-8F62-3C7E2671EF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 rtl="0">
              <a:buNone/>
            </a:pPr>
            <a:endParaRPr lang="nb-NO" dirty="0"/>
          </a:p>
          <a:p>
            <a:pPr marL="0" indent="0" rtl="0">
              <a:buNone/>
            </a:pP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89989BB-3ABA-A297-1C91-AB6128CFFD37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971126" y="1825625"/>
            <a:ext cx="9852561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sz="2400" b="1" dirty="0">
                <a:cs typeface="Calibri"/>
              </a:rPr>
              <a:t>Individuelt</a:t>
            </a:r>
          </a:p>
          <a:p>
            <a:r>
              <a:rPr lang="nb-NO" sz="2400" dirty="0">
                <a:cs typeface="Calibri"/>
              </a:rPr>
              <a:t>Nå skal du vise evne til å jobbe med tilbakemeldinger, bearbeide språket, strukturen og avsnittene og dermed ferdigstille teksten din. </a:t>
            </a:r>
            <a:endParaRPr lang="nb-NO" sz="2400" dirty="0"/>
          </a:p>
          <a:p>
            <a:r>
              <a:rPr lang="nb-NO" sz="2400" dirty="0">
                <a:cs typeface="Calibri"/>
              </a:rPr>
              <a:t>Bruk kapittel 1 «Skrivetips» underveis i prosessen.</a:t>
            </a:r>
          </a:p>
          <a:p>
            <a:endParaRPr lang="nb-NO" sz="2400" dirty="0">
              <a:cs typeface="Calibri"/>
            </a:endParaRPr>
          </a:p>
          <a:p>
            <a:r>
              <a:rPr lang="nb-NO" sz="2400" dirty="0">
                <a:cs typeface="Calibri"/>
              </a:rPr>
              <a:t>Se oppgavearket for uke 4, der står vurderingskriteriene. </a:t>
            </a:r>
          </a:p>
          <a:p>
            <a:pPr marL="0" indent="0">
              <a:buNone/>
            </a:pPr>
            <a:endParaRPr lang="nb-NO" sz="2400" dirty="0"/>
          </a:p>
        </p:txBody>
      </p:sp>
      <p:pic>
        <p:nvPicPr>
          <p:cNvPr id="4" name="Google Shape;91;p1">
            <a:extLst>
              <a:ext uri="{FF2B5EF4-FFF2-40B4-BE49-F238E27FC236}">
                <a16:creationId xmlns:a16="http://schemas.microsoft.com/office/drawing/2014/main" id="{BB960D37-2C9E-4F73-B3D4-F81CEE46EB7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090614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1109</TotalTime>
  <Words>379</Words>
  <Application>Microsoft Office PowerPoint</Application>
  <PresentationFormat>Widescreen</PresentationFormat>
  <Paragraphs>51</Paragraphs>
  <Slides>7</Slides>
  <Notes>7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Office-tema</vt:lpstr>
      <vt:lpstr>Tema: Relasjoner</vt:lpstr>
      <vt:lpstr>Mål for perioden </vt:lpstr>
      <vt:lpstr>Plan for uke 4</vt:lpstr>
      <vt:lpstr>Bearbeiding av egen tekst </vt:lpstr>
      <vt:lpstr>Struktur </vt:lpstr>
      <vt:lpstr>Tekstbindere</vt:lpstr>
      <vt:lpstr>Ferdigstille og levere tekst til vurdering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Essay</dc:title>
  <dc:creator>Jorunn Øveland Nyhus</dc:creator>
  <cp:lastModifiedBy>Line Ellingsen</cp:lastModifiedBy>
  <cp:revision>69</cp:revision>
  <dcterms:created xsi:type="dcterms:W3CDTF">2021-04-22T12:06:19Z</dcterms:created>
  <dcterms:modified xsi:type="dcterms:W3CDTF">2023-08-24T07:58:10Z</dcterms:modified>
</cp:coreProperties>
</file>