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27"/>
  </p:notesMasterIdLst>
  <p:sldIdLst>
    <p:sldId id="320" r:id="rId2"/>
    <p:sldId id="273" r:id="rId3"/>
    <p:sldId id="368" r:id="rId4"/>
    <p:sldId id="329" r:id="rId5"/>
    <p:sldId id="332" r:id="rId6"/>
    <p:sldId id="334" r:id="rId7"/>
    <p:sldId id="338" r:id="rId8"/>
    <p:sldId id="389" r:id="rId9"/>
    <p:sldId id="390" r:id="rId10"/>
    <p:sldId id="391" r:id="rId11"/>
    <p:sldId id="392" r:id="rId12"/>
    <p:sldId id="393" r:id="rId13"/>
    <p:sldId id="394" r:id="rId14"/>
    <p:sldId id="395" r:id="rId15"/>
    <p:sldId id="396" r:id="rId16"/>
    <p:sldId id="397" r:id="rId17"/>
    <p:sldId id="398" r:id="rId18"/>
    <p:sldId id="399" r:id="rId19"/>
    <p:sldId id="400" r:id="rId20"/>
    <p:sldId id="401" r:id="rId21"/>
    <p:sldId id="402" r:id="rId22"/>
    <p:sldId id="403" r:id="rId23"/>
    <p:sldId id="404" r:id="rId24"/>
    <p:sldId id="405" r:id="rId25"/>
    <p:sldId id="406" r:id="rId26"/>
  </p:sldIdLst>
  <p:sldSz cx="12192000" cy="6858000"/>
  <p:notesSz cx="6858000" cy="9144000"/>
  <p:defaultTextStyle>
    <a:defPPr rtl="0"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go="http://customooxmlschemas.google.com/" xmlns:ahyp="http://schemas.microsoft.com/office/drawing/2018/hyperlinkcolor" xmlns:c="http://schemas.openxmlformats.org/drawingml/2006/chart" xmlns:com="http://schemas.openxmlformats.org/drawingml/2006/compatibility" xmlns:dgm="http://schemas.openxmlformats.org/drawingml/2006/diagram" xmlns:mc="http://schemas.openxmlformats.org/markup-compatibility/2006" xmlns:mv="urn:schemas-microsoft-com:mac:vml" xmlns:o="urn:schemas-microsoft-com:office:office" xmlns:p14="http://schemas.microsoft.com/office/powerpoint/2010/main" xmlns:p15="http://schemas.microsoft.com/office/powerpoint/2012/main" xmlns:pvml="urn:schemas-microsoft-com:office:powerpoint" xmlns:v="urn:schemas-microsoft-com:vml" r:id="rId55" roundtripDataSignature="AMtx7mhPLOny1lUcrctM57m8wVfe4P348w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D68B969-31B7-BEFD-E6C0-888CBB77E61C}" name="Randi Kleppe" initials="RK" userId="748aeb793b463435" providerId="Windows Live"/>
  <p188:author id="{3AF968DB-6297-57C0-B351-8BB7FA258611}" name="Kari Gjerdevik" initials="KG" userId="af38340033f0d0a9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DFE9"/>
    <a:srgbClr val="EFEEF3"/>
    <a:srgbClr val="FFFFFF"/>
    <a:srgbClr val="2D3542"/>
    <a:srgbClr val="24282B"/>
    <a:srgbClr val="CC3399"/>
    <a:srgbClr val="6C8DA0"/>
    <a:srgbClr val="89A3B2"/>
    <a:srgbClr val="879389"/>
    <a:srgbClr val="8B95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C6EC15-F1E4-4278-AE8A-1B25A8D0A799}" v="9" dt="2023-08-22T12:28:58.4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68" autoAdjust="0"/>
    <p:restoredTop sz="80479" autoAdjust="0"/>
  </p:normalViewPr>
  <p:slideViewPr>
    <p:cSldViewPr snapToGrid="0">
      <p:cViewPr varScale="1">
        <p:scale>
          <a:sx n="64" d="100"/>
          <a:sy n="64" d="100"/>
        </p:scale>
        <p:origin x="12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55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62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57" Type="http://schemas.openxmlformats.org/officeDocument/2006/relationships/viewProps" Target="viewProps.xml"/><Relationship Id="rId61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6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56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e Ellingsen" userId="d8f4e4d2-3730-43d2-9326-c4c75fd0e0f1" providerId="ADAL" clId="{40C6EC15-F1E4-4278-AE8A-1B25A8D0A799}"/>
    <pc:docChg chg="undo custSel modSld">
      <pc:chgData name="Line Ellingsen" userId="d8f4e4d2-3730-43d2-9326-c4c75fd0e0f1" providerId="ADAL" clId="{40C6EC15-F1E4-4278-AE8A-1B25A8D0A799}" dt="2023-08-23T12:01:39.083" v="1031" actId="113"/>
      <pc:docMkLst>
        <pc:docMk/>
      </pc:docMkLst>
      <pc:sldChg chg="modSp mod">
        <pc:chgData name="Line Ellingsen" userId="d8f4e4d2-3730-43d2-9326-c4c75fd0e0f1" providerId="ADAL" clId="{40C6EC15-F1E4-4278-AE8A-1B25A8D0A799}" dt="2023-08-22T09:00:36.289" v="10" actId="1076"/>
        <pc:sldMkLst>
          <pc:docMk/>
          <pc:sldMk cId="0" sldId="273"/>
        </pc:sldMkLst>
        <pc:spChg chg="mod">
          <ac:chgData name="Line Ellingsen" userId="d8f4e4d2-3730-43d2-9326-c4c75fd0e0f1" providerId="ADAL" clId="{40C6EC15-F1E4-4278-AE8A-1B25A8D0A799}" dt="2023-08-22T09:00:36.289" v="10" actId="1076"/>
          <ac:spMkLst>
            <pc:docMk/>
            <pc:sldMk cId="0" sldId="273"/>
            <ac:spMk id="217" creationId="{00000000-0000-0000-0000-000000000000}"/>
          </ac:spMkLst>
        </pc:spChg>
      </pc:sldChg>
      <pc:sldChg chg="modSp mod">
        <pc:chgData name="Line Ellingsen" userId="d8f4e4d2-3730-43d2-9326-c4c75fd0e0f1" providerId="ADAL" clId="{40C6EC15-F1E4-4278-AE8A-1B25A8D0A799}" dt="2023-08-23T12:01:39.083" v="1031" actId="113"/>
        <pc:sldMkLst>
          <pc:docMk/>
          <pc:sldMk cId="839377510" sldId="320"/>
        </pc:sldMkLst>
        <pc:spChg chg="mod">
          <ac:chgData name="Line Ellingsen" userId="d8f4e4d2-3730-43d2-9326-c4c75fd0e0f1" providerId="ADAL" clId="{40C6EC15-F1E4-4278-AE8A-1B25A8D0A799}" dt="2023-08-22T08:48:06.569" v="4" actId="1076"/>
          <ac:spMkLst>
            <pc:docMk/>
            <pc:sldMk cId="839377510" sldId="320"/>
            <ac:spMk id="2" creationId="{15AA5C1E-C64D-2BB8-46AA-B10E251708D6}"/>
          </ac:spMkLst>
        </pc:spChg>
        <pc:spChg chg="mod">
          <ac:chgData name="Line Ellingsen" userId="d8f4e4d2-3730-43d2-9326-c4c75fd0e0f1" providerId="ADAL" clId="{40C6EC15-F1E4-4278-AE8A-1B25A8D0A799}" dt="2023-08-23T12:01:39.083" v="1031" actId="113"/>
          <ac:spMkLst>
            <pc:docMk/>
            <pc:sldMk cId="839377510" sldId="320"/>
            <ac:spMk id="14" creationId="{6D2FC1BA-1964-5F16-41E4-6118832A10C2}"/>
          </ac:spMkLst>
        </pc:spChg>
      </pc:sldChg>
      <pc:sldChg chg="modSp mod">
        <pc:chgData name="Line Ellingsen" userId="d8f4e4d2-3730-43d2-9326-c4c75fd0e0f1" providerId="ADAL" clId="{40C6EC15-F1E4-4278-AE8A-1B25A8D0A799}" dt="2023-08-22T11:30:20.869" v="695" actId="404"/>
        <pc:sldMkLst>
          <pc:docMk/>
          <pc:sldMk cId="322307039" sldId="329"/>
        </pc:sldMkLst>
        <pc:spChg chg="mod">
          <ac:chgData name="Line Ellingsen" userId="d8f4e4d2-3730-43d2-9326-c4c75fd0e0f1" providerId="ADAL" clId="{40C6EC15-F1E4-4278-AE8A-1B25A8D0A799}" dt="2023-08-22T11:30:20.869" v="695" actId="404"/>
          <ac:spMkLst>
            <pc:docMk/>
            <pc:sldMk cId="322307039" sldId="329"/>
            <ac:spMk id="3" creationId="{A272C94B-2A89-C803-73C3-178019F7415B}"/>
          </ac:spMkLst>
        </pc:spChg>
      </pc:sldChg>
      <pc:sldChg chg="modSp mod modNotesTx">
        <pc:chgData name="Line Ellingsen" userId="d8f4e4d2-3730-43d2-9326-c4c75fd0e0f1" providerId="ADAL" clId="{40C6EC15-F1E4-4278-AE8A-1B25A8D0A799}" dt="2023-08-22T12:41:03.957" v="1002" actId="207"/>
        <pc:sldMkLst>
          <pc:docMk/>
          <pc:sldMk cId="3309061449" sldId="332"/>
        </pc:sldMkLst>
        <pc:spChg chg="mod">
          <ac:chgData name="Line Ellingsen" userId="d8f4e4d2-3730-43d2-9326-c4c75fd0e0f1" providerId="ADAL" clId="{40C6EC15-F1E4-4278-AE8A-1B25A8D0A799}" dt="2023-08-22T12:41:03.957" v="1002" actId="207"/>
          <ac:spMkLst>
            <pc:docMk/>
            <pc:sldMk cId="3309061449" sldId="332"/>
            <ac:spMk id="2" creationId="{2B14BB70-8430-43A1-8F62-3C7E2671EFF4}"/>
          </ac:spMkLst>
        </pc:spChg>
      </pc:sldChg>
      <pc:sldChg chg="modSp mod">
        <pc:chgData name="Line Ellingsen" userId="d8f4e4d2-3730-43d2-9326-c4c75fd0e0f1" providerId="ADAL" clId="{40C6EC15-F1E4-4278-AE8A-1B25A8D0A799}" dt="2023-08-22T11:30:59.125" v="700" actId="113"/>
        <pc:sldMkLst>
          <pc:docMk/>
          <pc:sldMk cId="3494187719" sldId="334"/>
        </pc:sldMkLst>
        <pc:spChg chg="mod">
          <ac:chgData name="Line Ellingsen" userId="d8f4e4d2-3730-43d2-9326-c4c75fd0e0f1" providerId="ADAL" clId="{40C6EC15-F1E4-4278-AE8A-1B25A8D0A799}" dt="2023-08-22T11:30:59.125" v="700" actId="113"/>
          <ac:spMkLst>
            <pc:docMk/>
            <pc:sldMk cId="3494187719" sldId="334"/>
            <ac:spMk id="6" creationId="{48FEA0FA-FCA9-3914-5946-524F7AD35FF4}"/>
          </ac:spMkLst>
        </pc:spChg>
        <pc:spChg chg="mod">
          <ac:chgData name="Line Ellingsen" userId="d8f4e4d2-3730-43d2-9326-c4c75fd0e0f1" providerId="ADAL" clId="{40C6EC15-F1E4-4278-AE8A-1B25A8D0A799}" dt="2023-08-22T11:30:49.953" v="698" actId="122"/>
          <ac:spMkLst>
            <pc:docMk/>
            <pc:sldMk cId="3494187719" sldId="334"/>
            <ac:spMk id="216" creationId="{00000000-0000-0000-0000-000000000000}"/>
          </ac:spMkLst>
        </pc:spChg>
      </pc:sldChg>
      <pc:sldChg chg="modSp mod modNotesTx">
        <pc:chgData name="Line Ellingsen" userId="d8f4e4d2-3730-43d2-9326-c4c75fd0e0f1" providerId="ADAL" clId="{40C6EC15-F1E4-4278-AE8A-1B25A8D0A799}" dt="2023-08-22T12:40:46.306" v="1001" actId="20577"/>
        <pc:sldMkLst>
          <pc:docMk/>
          <pc:sldMk cId="4125510018" sldId="338"/>
        </pc:sldMkLst>
        <pc:spChg chg="mod">
          <ac:chgData name="Line Ellingsen" userId="d8f4e4d2-3730-43d2-9326-c4c75fd0e0f1" providerId="ADAL" clId="{40C6EC15-F1E4-4278-AE8A-1B25A8D0A799}" dt="2023-08-22T12:40:29.300" v="993" actId="404"/>
          <ac:spMkLst>
            <pc:docMk/>
            <pc:sldMk cId="4125510018" sldId="338"/>
            <ac:spMk id="2" creationId="{3990515D-1DA6-BF16-6655-DA2362F6B722}"/>
          </ac:spMkLst>
        </pc:spChg>
        <pc:spChg chg="mod">
          <ac:chgData name="Line Ellingsen" userId="d8f4e4d2-3730-43d2-9326-c4c75fd0e0f1" providerId="ADAL" clId="{40C6EC15-F1E4-4278-AE8A-1B25A8D0A799}" dt="2023-08-22T11:31:38.942" v="731" actId="20577"/>
          <ac:spMkLst>
            <pc:docMk/>
            <pc:sldMk cId="4125510018" sldId="338"/>
            <ac:spMk id="216" creationId="{00000000-0000-0000-0000-000000000000}"/>
          </ac:spMkLst>
        </pc:spChg>
      </pc:sldChg>
      <pc:sldChg chg="modSp mod modNotesTx">
        <pc:chgData name="Line Ellingsen" userId="d8f4e4d2-3730-43d2-9326-c4c75fd0e0f1" providerId="ADAL" clId="{40C6EC15-F1E4-4278-AE8A-1B25A8D0A799}" dt="2023-08-22T11:28:38.424" v="647" actId="113"/>
        <pc:sldMkLst>
          <pc:docMk/>
          <pc:sldMk cId="2922325958" sldId="368"/>
        </pc:sldMkLst>
        <pc:spChg chg="mod">
          <ac:chgData name="Line Ellingsen" userId="d8f4e4d2-3730-43d2-9326-c4c75fd0e0f1" providerId="ADAL" clId="{40C6EC15-F1E4-4278-AE8A-1B25A8D0A799}" dt="2023-08-22T11:20:44.871" v="622" actId="113"/>
          <ac:spMkLst>
            <pc:docMk/>
            <pc:sldMk cId="2922325958" sldId="368"/>
            <ac:spMk id="217" creationId="{00000000-0000-0000-0000-000000000000}"/>
          </ac:spMkLst>
        </pc:spChg>
      </pc:sldChg>
      <pc:sldChg chg="addSp delSp modSp mod">
        <pc:chgData name="Line Ellingsen" userId="d8f4e4d2-3730-43d2-9326-c4c75fd0e0f1" providerId="ADAL" clId="{40C6EC15-F1E4-4278-AE8A-1B25A8D0A799}" dt="2023-08-22T12:40:10.931" v="992" actId="1076"/>
        <pc:sldMkLst>
          <pc:docMk/>
          <pc:sldMk cId="3435490879" sldId="389"/>
        </pc:sldMkLst>
        <pc:spChg chg="del">
          <ac:chgData name="Line Ellingsen" userId="d8f4e4d2-3730-43d2-9326-c4c75fd0e0f1" providerId="ADAL" clId="{40C6EC15-F1E4-4278-AE8A-1B25A8D0A799}" dt="2023-08-22T12:39:02.139" v="980" actId="478"/>
          <ac:spMkLst>
            <pc:docMk/>
            <pc:sldMk cId="3435490879" sldId="389"/>
            <ac:spMk id="7" creationId="{1DF242AE-79C7-673A-4239-F0CFFD9716C5}"/>
          </ac:spMkLst>
        </pc:spChg>
        <pc:spChg chg="add del mod">
          <ac:chgData name="Line Ellingsen" userId="d8f4e4d2-3730-43d2-9326-c4c75fd0e0f1" providerId="ADAL" clId="{40C6EC15-F1E4-4278-AE8A-1B25A8D0A799}" dt="2023-08-22T12:39:08.288" v="982" actId="478"/>
          <ac:spMkLst>
            <pc:docMk/>
            <pc:sldMk cId="3435490879" sldId="389"/>
            <ac:spMk id="8" creationId="{FF134BE2-99E3-A592-3E25-AEDC51ED3DAF}"/>
          </ac:spMkLst>
        </pc:spChg>
        <pc:spChg chg="mod">
          <ac:chgData name="Line Ellingsen" userId="d8f4e4d2-3730-43d2-9326-c4c75fd0e0f1" providerId="ADAL" clId="{40C6EC15-F1E4-4278-AE8A-1B25A8D0A799}" dt="2023-08-22T12:39:44.914" v="989" actId="1076"/>
          <ac:spMkLst>
            <pc:docMk/>
            <pc:sldMk cId="3435490879" sldId="389"/>
            <ac:spMk id="216" creationId="{00000000-0000-0000-0000-000000000000}"/>
          </ac:spMkLst>
        </pc:spChg>
        <pc:picChg chg="del mod">
          <ac:chgData name="Line Ellingsen" userId="d8f4e4d2-3730-43d2-9326-c4c75fd0e0f1" providerId="ADAL" clId="{40C6EC15-F1E4-4278-AE8A-1B25A8D0A799}" dt="2023-08-22T12:39:11.234" v="983" actId="478"/>
          <ac:picMkLst>
            <pc:docMk/>
            <pc:sldMk cId="3435490879" sldId="389"/>
            <ac:picMk id="3" creationId="{D05F5660-5A73-AAF2-9419-5E74E561BF2C}"/>
          </ac:picMkLst>
        </pc:picChg>
        <pc:picChg chg="del">
          <ac:chgData name="Line Ellingsen" userId="d8f4e4d2-3730-43d2-9326-c4c75fd0e0f1" providerId="ADAL" clId="{40C6EC15-F1E4-4278-AE8A-1B25A8D0A799}" dt="2023-08-22T12:39:22.225" v="986" actId="478"/>
          <ac:picMkLst>
            <pc:docMk/>
            <pc:sldMk cId="3435490879" sldId="389"/>
            <ac:picMk id="4" creationId="{BB960D37-2C9E-4F73-B3D4-F81CEE46EB78}"/>
          </ac:picMkLst>
        </pc:picChg>
        <pc:picChg chg="add mod modCrop">
          <ac:chgData name="Line Ellingsen" userId="d8f4e4d2-3730-43d2-9326-c4c75fd0e0f1" providerId="ADAL" clId="{40C6EC15-F1E4-4278-AE8A-1B25A8D0A799}" dt="2023-08-22T12:40:10.931" v="992" actId="1076"/>
          <ac:picMkLst>
            <pc:docMk/>
            <pc:sldMk cId="3435490879" sldId="389"/>
            <ac:picMk id="5" creationId="{2363DDF2-8B9A-6C29-EE5A-36C39BCE60F7}"/>
          </ac:picMkLst>
        </pc:picChg>
      </pc:sldChg>
      <pc:sldChg chg="modSp mod">
        <pc:chgData name="Line Ellingsen" userId="d8f4e4d2-3730-43d2-9326-c4c75fd0e0f1" providerId="ADAL" clId="{40C6EC15-F1E4-4278-AE8A-1B25A8D0A799}" dt="2023-08-22T12:29:16.397" v="970" actId="27636"/>
        <pc:sldMkLst>
          <pc:docMk/>
          <pc:sldMk cId="1907719142" sldId="390"/>
        </pc:sldMkLst>
        <pc:spChg chg="mod">
          <ac:chgData name="Line Ellingsen" userId="d8f4e4d2-3730-43d2-9326-c4c75fd0e0f1" providerId="ADAL" clId="{40C6EC15-F1E4-4278-AE8A-1B25A8D0A799}" dt="2023-08-22T12:29:16.397" v="970" actId="27636"/>
          <ac:spMkLst>
            <pc:docMk/>
            <pc:sldMk cId="1907719142" sldId="390"/>
            <ac:spMk id="2" creationId="{2B14BB70-8430-43A1-8F62-3C7E2671EFF4}"/>
          </ac:spMkLst>
        </pc:spChg>
      </pc:sldChg>
      <pc:sldChg chg="modSp mod">
        <pc:chgData name="Line Ellingsen" userId="d8f4e4d2-3730-43d2-9326-c4c75fd0e0f1" providerId="ADAL" clId="{40C6EC15-F1E4-4278-AE8A-1B25A8D0A799}" dt="2023-08-22T12:29:02.352" v="957" actId="1076"/>
        <pc:sldMkLst>
          <pc:docMk/>
          <pc:sldMk cId="594028431" sldId="391"/>
        </pc:sldMkLst>
        <pc:spChg chg="mod">
          <ac:chgData name="Line Ellingsen" userId="d8f4e4d2-3730-43d2-9326-c4c75fd0e0f1" providerId="ADAL" clId="{40C6EC15-F1E4-4278-AE8A-1B25A8D0A799}" dt="2023-08-22T12:28:28.851" v="947" actId="404"/>
          <ac:spMkLst>
            <pc:docMk/>
            <pc:sldMk cId="594028431" sldId="391"/>
            <ac:spMk id="2" creationId="{2B14BB70-8430-43A1-8F62-3C7E2671EFF4}"/>
          </ac:spMkLst>
        </pc:spChg>
        <pc:picChg chg="mod">
          <ac:chgData name="Line Ellingsen" userId="d8f4e4d2-3730-43d2-9326-c4c75fd0e0f1" providerId="ADAL" clId="{40C6EC15-F1E4-4278-AE8A-1B25A8D0A799}" dt="2023-08-22T12:28:55.777" v="955" actId="1076"/>
          <ac:picMkLst>
            <pc:docMk/>
            <pc:sldMk cId="594028431" sldId="391"/>
            <ac:picMk id="3" creationId="{C92C90D4-E9F5-44E3-9DE7-99DD52CF721C}"/>
          </ac:picMkLst>
        </pc:picChg>
        <pc:picChg chg="mod">
          <ac:chgData name="Line Ellingsen" userId="d8f4e4d2-3730-43d2-9326-c4c75fd0e0f1" providerId="ADAL" clId="{40C6EC15-F1E4-4278-AE8A-1B25A8D0A799}" dt="2023-08-22T12:28:58.435" v="956" actId="1076"/>
          <ac:picMkLst>
            <pc:docMk/>
            <pc:sldMk cId="594028431" sldId="391"/>
            <ac:picMk id="5" creationId="{E5893ADE-3603-4E3F-BD00-E919746824FC}"/>
          </ac:picMkLst>
        </pc:picChg>
        <pc:picChg chg="mod">
          <ac:chgData name="Line Ellingsen" userId="d8f4e4d2-3730-43d2-9326-c4c75fd0e0f1" providerId="ADAL" clId="{40C6EC15-F1E4-4278-AE8A-1B25A8D0A799}" dt="2023-08-22T12:29:02.352" v="957" actId="1076"/>
          <ac:picMkLst>
            <pc:docMk/>
            <pc:sldMk cId="594028431" sldId="391"/>
            <ac:picMk id="6" creationId="{00054476-8F4A-429A-B1FC-F604D61D97AB}"/>
          </ac:picMkLst>
        </pc:picChg>
      </pc:sldChg>
      <pc:sldChg chg="modSp mod delCm">
        <pc:chgData name="Line Ellingsen" userId="d8f4e4d2-3730-43d2-9326-c4c75fd0e0f1" providerId="ADAL" clId="{40C6EC15-F1E4-4278-AE8A-1B25A8D0A799}" dt="2023-08-22T12:28:18.170" v="945" actId="255"/>
        <pc:sldMkLst>
          <pc:docMk/>
          <pc:sldMk cId="2748355137" sldId="392"/>
        </pc:sldMkLst>
        <pc:spChg chg="mod">
          <ac:chgData name="Line Ellingsen" userId="d8f4e4d2-3730-43d2-9326-c4c75fd0e0f1" providerId="ADAL" clId="{40C6EC15-F1E4-4278-AE8A-1B25A8D0A799}" dt="2023-08-22T12:28:18.170" v="945" actId="255"/>
          <ac:spMkLst>
            <pc:docMk/>
            <pc:sldMk cId="2748355137" sldId="392"/>
            <ac:spMk id="3" creationId="{BDFB253C-7B04-FEFC-E9DB-9C0A96A24575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Line Ellingsen" userId="d8f4e4d2-3730-43d2-9326-c4c75fd0e0f1" providerId="ADAL" clId="{40C6EC15-F1E4-4278-AE8A-1B25A8D0A799}" dt="2023-08-22T10:19:33.128" v="11"/>
              <pc2:cmMkLst xmlns:pc2="http://schemas.microsoft.com/office/powerpoint/2019/9/main/command">
                <pc:docMk/>
                <pc:sldMk cId="2748355137" sldId="392"/>
                <pc2:cmMk id="{AD56F2F7-8818-4A38-97B6-56E887BFE4C1}"/>
              </pc2:cmMkLst>
            </pc226:cmChg>
          </p:ext>
        </pc:extLst>
      </pc:sldChg>
      <pc:sldChg chg="modSp mod">
        <pc:chgData name="Line Ellingsen" userId="d8f4e4d2-3730-43d2-9326-c4c75fd0e0f1" providerId="ADAL" clId="{40C6EC15-F1E4-4278-AE8A-1B25A8D0A799}" dt="2023-08-22T12:27:48.097" v="940" actId="20577"/>
        <pc:sldMkLst>
          <pc:docMk/>
          <pc:sldMk cId="2132326463" sldId="393"/>
        </pc:sldMkLst>
        <pc:spChg chg="mod">
          <ac:chgData name="Line Ellingsen" userId="d8f4e4d2-3730-43d2-9326-c4c75fd0e0f1" providerId="ADAL" clId="{40C6EC15-F1E4-4278-AE8A-1B25A8D0A799}" dt="2023-08-22T12:27:48.097" v="940" actId="20577"/>
          <ac:spMkLst>
            <pc:docMk/>
            <pc:sldMk cId="2132326463" sldId="393"/>
            <ac:spMk id="2" creationId="{3990515D-1DA6-BF16-6655-DA2362F6B722}"/>
          </ac:spMkLst>
        </pc:spChg>
      </pc:sldChg>
      <pc:sldChg chg="modSp mod">
        <pc:chgData name="Line Ellingsen" userId="d8f4e4d2-3730-43d2-9326-c4c75fd0e0f1" providerId="ADAL" clId="{40C6EC15-F1E4-4278-AE8A-1B25A8D0A799}" dt="2023-08-22T12:27:37.124" v="930" actId="207"/>
        <pc:sldMkLst>
          <pc:docMk/>
          <pc:sldMk cId="3524155838" sldId="394"/>
        </pc:sldMkLst>
        <pc:spChg chg="mod">
          <ac:chgData name="Line Ellingsen" userId="d8f4e4d2-3730-43d2-9326-c4c75fd0e0f1" providerId="ADAL" clId="{40C6EC15-F1E4-4278-AE8A-1B25A8D0A799}" dt="2023-08-22T12:27:37.124" v="930" actId="207"/>
          <ac:spMkLst>
            <pc:docMk/>
            <pc:sldMk cId="3524155838" sldId="394"/>
            <ac:spMk id="2" creationId="{3990515D-1DA6-BF16-6655-DA2362F6B722}"/>
          </ac:spMkLst>
        </pc:spChg>
      </pc:sldChg>
      <pc:sldChg chg="addSp delSp modSp mod delCm modNotesTx">
        <pc:chgData name="Line Ellingsen" userId="d8f4e4d2-3730-43d2-9326-c4c75fd0e0f1" providerId="ADAL" clId="{40C6EC15-F1E4-4278-AE8A-1B25A8D0A799}" dt="2023-08-22T11:20:15.816" v="617" actId="20577"/>
        <pc:sldMkLst>
          <pc:docMk/>
          <pc:sldMk cId="1763948006" sldId="395"/>
        </pc:sldMkLst>
        <pc:graphicFrameChg chg="add del mod modGraphic">
          <ac:chgData name="Line Ellingsen" userId="d8f4e4d2-3730-43d2-9326-c4c75fd0e0f1" providerId="ADAL" clId="{40C6EC15-F1E4-4278-AE8A-1B25A8D0A799}" dt="2023-08-22T11:17:33.955" v="494" actId="478"/>
          <ac:graphicFrameMkLst>
            <pc:docMk/>
            <pc:sldMk cId="1763948006" sldId="395"/>
            <ac:graphicFrameMk id="2" creationId="{514E2EA0-729B-9C77-9748-3B6E32216210}"/>
          </ac:graphicFrameMkLst>
        </pc:graphicFrameChg>
        <pc:picChg chg="add del">
          <ac:chgData name="Line Ellingsen" userId="d8f4e4d2-3730-43d2-9326-c4c75fd0e0f1" providerId="ADAL" clId="{40C6EC15-F1E4-4278-AE8A-1B25A8D0A799}" dt="2023-08-22T11:17:00.826" v="490" actId="478"/>
          <ac:picMkLst>
            <pc:docMk/>
            <pc:sldMk cId="1763948006" sldId="395"/>
            <ac:picMk id="3" creationId="{02A8BD9A-E653-79D0-2CC0-FA7D1FAD6527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Line Ellingsen" userId="d8f4e4d2-3730-43d2-9326-c4c75fd0e0f1" providerId="ADAL" clId="{40C6EC15-F1E4-4278-AE8A-1B25A8D0A799}" dt="2023-08-22T10:56:11.338" v="249"/>
              <pc2:cmMkLst xmlns:pc2="http://schemas.microsoft.com/office/powerpoint/2019/9/main/command">
                <pc:docMk/>
                <pc:sldMk cId="1763948006" sldId="395"/>
                <pc2:cmMk id="{796BCC33-6270-4D30-B88E-60F491732037}"/>
              </pc2:cmMkLst>
            </pc226:cmChg>
          </p:ext>
        </pc:extLst>
      </pc:sldChg>
      <pc:sldChg chg="addCm delCm modNotesTx">
        <pc:chgData name="Line Ellingsen" userId="d8f4e4d2-3730-43d2-9326-c4c75fd0e0f1" providerId="ADAL" clId="{40C6EC15-F1E4-4278-AE8A-1B25A8D0A799}" dt="2023-08-22T12:27:25.258" v="929" actId="20577"/>
        <pc:sldMkLst>
          <pc:docMk/>
          <pc:sldMk cId="4004160585" sldId="39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Line Ellingsen" userId="d8f4e4d2-3730-43d2-9326-c4c75fd0e0f1" providerId="ADAL" clId="{40C6EC15-F1E4-4278-AE8A-1B25A8D0A799}" dt="2023-08-22T11:17:55.922" v="506"/>
              <pc2:cmMkLst xmlns:pc2="http://schemas.microsoft.com/office/powerpoint/2019/9/main/command">
                <pc:docMk/>
                <pc:sldMk cId="4004160585" sldId="396"/>
                <pc2:cmMk id="{F65E464D-F941-40B7-A4E3-E1C64C454626}"/>
              </pc2:cmMkLst>
            </pc226:cmChg>
          </p:ext>
        </pc:extLst>
      </pc:sldChg>
      <pc:sldChg chg="modSp mod">
        <pc:chgData name="Line Ellingsen" userId="d8f4e4d2-3730-43d2-9326-c4c75fd0e0f1" providerId="ADAL" clId="{40C6EC15-F1E4-4278-AE8A-1B25A8D0A799}" dt="2023-08-22T12:27:04.015" v="904" actId="1076"/>
        <pc:sldMkLst>
          <pc:docMk/>
          <pc:sldMk cId="520025009" sldId="397"/>
        </pc:sldMkLst>
        <pc:spChg chg="mod">
          <ac:chgData name="Line Ellingsen" userId="d8f4e4d2-3730-43d2-9326-c4c75fd0e0f1" providerId="ADAL" clId="{40C6EC15-F1E4-4278-AE8A-1B25A8D0A799}" dt="2023-08-22T12:26:48.224" v="902" actId="1076"/>
          <ac:spMkLst>
            <pc:docMk/>
            <pc:sldMk cId="520025009" sldId="397"/>
            <ac:spMk id="2" creationId="{3990515D-1DA6-BF16-6655-DA2362F6B722}"/>
          </ac:spMkLst>
        </pc:spChg>
        <pc:spChg chg="mod">
          <ac:chgData name="Line Ellingsen" userId="d8f4e4d2-3730-43d2-9326-c4c75fd0e0f1" providerId="ADAL" clId="{40C6EC15-F1E4-4278-AE8A-1B25A8D0A799}" dt="2023-08-22T12:26:40.777" v="900" actId="1076"/>
          <ac:spMkLst>
            <pc:docMk/>
            <pc:sldMk cId="520025009" sldId="397"/>
            <ac:spMk id="216" creationId="{00000000-0000-0000-0000-000000000000}"/>
          </ac:spMkLst>
        </pc:spChg>
        <pc:picChg chg="mod modCrop">
          <ac:chgData name="Line Ellingsen" userId="d8f4e4d2-3730-43d2-9326-c4c75fd0e0f1" providerId="ADAL" clId="{40C6EC15-F1E4-4278-AE8A-1B25A8D0A799}" dt="2023-08-22T12:27:04.015" v="904" actId="1076"/>
          <ac:picMkLst>
            <pc:docMk/>
            <pc:sldMk cId="520025009" sldId="397"/>
            <ac:picMk id="3" creationId="{A182B5BF-662C-EB53-1FE6-748C8EEC57F3}"/>
          </ac:picMkLst>
        </pc:picChg>
      </pc:sldChg>
      <pc:sldChg chg="modNotesTx">
        <pc:chgData name="Line Ellingsen" userId="d8f4e4d2-3730-43d2-9326-c4c75fd0e0f1" providerId="ADAL" clId="{40C6EC15-F1E4-4278-AE8A-1B25A8D0A799}" dt="2023-08-22T12:26:16.122" v="896" actId="20577"/>
        <pc:sldMkLst>
          <pc:docMk/>
          <pc:sldMk cId="165896308" sldId="398"/>
        </pc:sldMkLst>
      </pc:sldChg>
      <pc:sldChg chg="modSp mod">
        <pc:chgData name="Line Ellingsen" userId="d8f4e4d2-3730-43d2-9326-c4c75fd0e0f1" providerId="ADAL" clId="{40C6EC15-F1E4-4278-AE8A-1B25A8D0A799}" dt="2023-08-22T12:43:08.166" v="1022" actId="207"/>
        <pc:sldMkLst>
          <pc:docMk/>
          <pc:sldMk cId="2569541868" sldId="400"/>
        </pc:sldMkLst>
        <pc:spChg chg="mod">
          <ac:chgData name="Line Ellingsen" userId="d8f4e4d2-3730-43d2-9326-c4c75fd0e0f1" providerId="ADAL" clId="{40C6EC15-F1E4-4278-AE8A-1B25A8D0A799}" dt="2023-08-22T12:25:45.901" v="842" actId="113"/>
          <ac:spMkLst>
            <pc:docMk/>
            <pc:sldMk cId="2569541868" sldId="400"/>
            <ac:spMk id="2" creationId="{3990515D-1DA6-BF16-6655-DA2362F6B722}"/>
          </ac:spMkLst>
        </pc:spChg>
        <pc:spChg chg="mod">
          <ac:chgData name="Line Ellingsen" userId="d8f4e4d2-3730-43d2-9326-c4c75fd0e0f1" providerId="ADAL" clId="{40C6EC15-F1E4-4278-AE8A-1B25A8D0A799}" dt="2023-08-22T12:43:08.166" v="1022" actId="207"/>
          <ac:spMkLst>
            <pc:docMk/>
            <pc:sldMk cId="2569541868" sldId="400"/>
            <ac:spMk id="216" creationId="{00000000-0000-0000-0000-000000000000}"/>
          </ac:spMkLst>
        </pc:spChg>
      </pc:sldChg>
      <pc:sldChg chg="addSp delSp modSp mod modNotesTx">
        <pc:chgData name="Line Ellingsen" userId="d8f4e4d2-3730-43d2-9326-c4c75fd0e0f1" providerId="ADAL" clId="{40C6EC15-F1E4-4278-AE8A-1B25A8D0A799}" dt="2023-08-22T12:25:27.216" v="837" actId="404"/>
        <pc:sldMkLst>
          <pc:docMk/>
          <pc:sldMk cId="2248760397" sldId="401"/>
        </pc:sldMkLst>
        <pc:spChg chg="mod">
          <ac:chgData name="Line Ellingsen" userId="d8f4e4d2-3730-43d2-9326-c4c75fd0e0f1" providerId="ADAL" clId="{40C6EC15-F1E4-4278-AE8A-1B25A8D0A799}" dt="2023-08-22T12:25:27.216" v="837" actId="404"/>
          <ac:spMkLst>
            <pc:docMk/>
            <pc:sldMk cId="2248760397" sldId="401"/>
            <ac:spMk id="2" creationId="{3990515D-1DA6-BF16-6655-DA2362F6B722}"/>
          </ac:spMkLst>
        </pc:spChg>
        <pc:spChg chg="add del mod">
          <ac:chgData name="Line Ellingsen" userId="d8f4e4d2-3730-43d2-9326-c4c75fd0e0f1" providerId="ADAL" clId="{40C6EC15-F1E4-4278-AE8A-1B25A8D0A799}" dt="2023-08-22T11:32:24.493" v="735" actId="478"/>
          <ac:spMkLst>
            <pc:docMk/>
            <pc:sldMk cId="2248760397" sldId="401"/>
            <ac:spMk id="3" creationId="{A4468A19-8E1A-6E80-348D-A58F8DB1CD23}"/>
          </ac:spMkLst>
        </pc:spChg>
        <pc:spChg chg="add del mod">
          <ac:chgData name="Line Ellingsen" userId="d8f4e4d2-3730-43d2-9326-c4c75fd0e0f1" providerId="ADAL" clId="{40C6EC15-F1E4-4278-AE8A-1B25A8D0A799}" dt="2023-08-22T11:32:31.449" v="738" actId="478"/>
          <ac:spMkLst>
            <pc:docMk/>
            <pc:sldMk cId="2248760397" sldId="401"/>
            <ac:spMk id="6" creationId="{DA625B72-8F03-8397-9BEA-68F4D0E0AEC9}"/>
          </ac:spMkLst>
        </pc:spChg>
        <pc:spChg chg="add mod">
          <ac:chgData name="Line Ellingsen" userId="d8f4e4d2-3730-43d2-9326-c4c75fd0e0f1" providerId="ADAL" clId="{40C6EC15-F1E4-4278-AE8A-1B25A8D0A799}" dt="2023-08-22T11:32:33.967" v="740" actId="20577"/>
          <ac:spMkLst>
            <pc:docMk/>
            <pc:sldMk cId="2248760397" sldId="401"/>
            <ac:spMk id="7" creationId="{6B179FE6-3CAD-6DFC-F6BF-398FA4259F17}"/>
          </ac:spMkLst>
        </pc:spChg>
        <pc:spChg chg="del">
          <ac:chgData name="Line Ellingsen" userId="d8f4e4d2-3730-43d2-9326-c4c75fd0e0f1" providerId="ADAL" clId="{40C6EC15-F1E4-4278-AE8A-1B25A8D0A799}" dt="2023-08-22T11:32:27.919" v="736" actId="478"/>
          <ac:spMkLst>
            <pc:docMk/>
            <pc:sldMk cId="2248760397" sldId="401"/>
            <ac:spMk id="216" creationId="{00000000-0000-0000-0000-000000000000}"/>
          </ac:spMkLst>
        </pc:spChg>
      </pc:sldChg>
      <pc:sldChg chg="modSp mod">
        <pc:chgData name="Line Ellingsen" userId="d8f4e4d2-3730-43d2-9326-c4c75fd0e0f1" providerId="ADAL" clId="{40C6EC15-F1E4-4278-AE8A-1B25A8D0A799}" dt="2023-08-22T11:33:34.721" v="756" actId="1076"/>
        <pc:sldMkLst>
          <pc:docMk/>
          <pc:sldMk cId="2181305988" sldId="402"/>
        </pc:sldMkLst>
        <pc:spChg chg="mod">
          <ac:chgData name="Line Ellingsen" userId="d8f4e4d2-3730-43d2-9326-c4c75fd0e0f1" providerId="ADAL" clId="{40C6EC15-F1E4-4278-AE8A-1B25A8D0A799}" dt="2023-08-22T11:33:27.161" v="754" actId="1076"/>
          <ac:spMkLst>
            <pc:docMk/>
            <pc:sldMk cId="2181305988" sldId="402"/>
            <ac:spMk id="2" creationId="{3990515D-1DA6-BF16-6655-DA2362F6B722}"/>
          </ac:spMkLst>
        </pc:spChg>
        <pc:spChg chg="mod">
          <ac:chgData name="Line Ellingsen" userId="d8f4e4d2-3730-43d2-9326-c4c75fd0e0f1" providerId="ADAL" clId="{40C6EC15-F1E4-4278-AE8A-1B25A8D0A799}" dt="2023-08-22T11:33:32.486" v="755" actId="1076"/>
          <ac:spMkLst>
            <pc:docMk/>
            <pc:sldMk cId="2181305988" sldId="402"/>
            <ac:spMk id="3" creationId="{B454E0B6-E035-90C7-5028-1AC334CCABD6}"/>
          </ac:spMkLst>
        </pc:spChg>
        <pc:spChg chg="mod">
          <ac:chgData name="Line Ellingsen" userId="d8f4e4d2-3730-43d2-9326-c4c75fd0e0f1" providerId="ADAL" clId="{40C6EC15-F1E4-4278-AE8A-1B25A8D0A799}" dt="2023-08-22T11:33:34.721" v="756" actId="1076"/>
          <ac:spMkLst>
            <pc:docMk/>
            <pc:sldMk cId="2181305988" sldId="402"/>
            <ac:spMk id="6" creationId="{AE88B54E-649A-9461-1310-EB01A47E9554}"/>
          </ac:spMkLst>
        </pc:spChg>
      </pc:sldChg>
      <pc:sldChg chg="modSp mod">
        <pc:chgData name="Line Ellingsen" userId="d8f4e4d2-3730-43d2-9326-c4c75fd0e0f1" providerId="ADAL" clId="{40C6EC15-F1E4-4278-AE8A-1B25A8D0A799}" dt="2023-08-22T12:14:53.167" v="796" actId="1076"/>
        <pc:sldMkLst>
          <pc:docMk/>
          <pc:sldMk cId="426285112" sldId="403"/>
        </pc:sldMkLst>
        <pc:spChg chg="mod">
          <ac:chgData name="Line Ellingsen" userId="d8f4e4d2-3730-43d2-9326-c4c75fd0e0f1" providerId="ADAL" clId="{40C6EC15-F1E4-4278-AE8A-1B25A8D0A799}" dt="2023-08-22T12:14:34.163" v="795" actId="20577"/>
          <ac:spMkLst>
            <pc:docMk/>
            <pc:sldMk cId="426285112" sldId="403"/>
            <ac:spMk id="2" creationId="{3990515D-1DA6-BF16-6655-DA2362F6B722}"/>
          </ac:spMkLst>
        </pc:spChg>
        <pc:spChg chg="mod">
          <ac:chgData name="Line Ellingsen" userId="d8f4e4d2-3730-43d2-9326-c4c75fd0e0f1" providerId="ADAL" clId="{40C6EC15-F1E4-4278-AE8A-1B25A8D0A799}" dt="2023-08-22T12:14:53.167" v="796" actId="1076"/>
          <ac:spMkLst>
            <pc:docMk/>
            <pc:sldMk cId="426285112" sldId="403"/>
            <ac:spMk id="216" creationId="{00000000-0000-0000-0000-000000000000}"/>
          </ac:spMkLst>
        </pc:spChg>
      </pc:sldChg>
      <pc:sldChg chg="modSp mod">
        <pc:chgData name="Line Ellingsen" userId="d8f4e4d2-3730-43d2-9326-c4c75fd0e0f1" providerId="ADAL" clId="{40C6EC15-F1E4-4278-AE8A-1B25A8D0A799}" dt="2023-08-22T12:24:34.250" v="832" actId="1076"/>
        <pc:sldMkLst>
          <pc:docMk/>
          <pc:sldMk cId="693099523" sldId="404"/>
        </pc:sldMkLst>
        <pc:spChg chg="mod">
          <ac:chgData name="Line Ellingsen" userId="d8f4e4d2-3730-43d2-9326-c4c75fd0e0f1" providerId="ADAL" clId="{40C6EC15-F1E4-4278-AE8A-1B25A8D0A799}" dt="2023-08-22T12:24:10.935" v="831" actId="27636"/>
          <ac:spMkLst>
            <pc:docMk/>
            <pc:sldMk cId="693099523" sldId="404"/>
            <ac:spMk id="2" creationId="{3990515D-1DA6-BF16-6655-DA2362F6B722}"/>
          </ac:spMkLst>
        </pc:spChg>
        <pc:picChg chg="mod">
          <ac:chgData name="Line Ellingsen" userId="d8f4e4d2-3730-43d2-9326-c4c75fd0e0f1" providerId="ADAL" clId="{40C6EC15-F1E4-4278-AE8A-1B25A8D0A799}" dt="2023-08-22T12:24:34.250" v="832" actId="1076"/>
          <ac:picMkLst>
            <pc:docMk/>
            <pc:sldMk cId="693099523" sldId="404"/>
            <ac:picMk id="3" creationId="{B191D803-DFDF-80D2-4F6C-E02CD36FA469}"/>
          </ac:picMkLst>
        </pc:picChg>
        <pc:picChg chg="mod">
          <ac:chgData name="Line Ellingsen" userId="d8f4e4d2-3730-43d2-9326-c4c75fd0e0f1" providerId="ADAL" clId="{40C6EC15-F1E4-4278-AE8A-1B25A8D0A799}" dt="2023-08-22T12:15:25.357" v="818" actId="1076"/>
          <ac:picMkLst>
            <pc:docMk/>
            <pc:sldMk cId="693099523" sldId="404"/>
            <ac:picMk id="5" creationId="{C1E8CFB9-1228-091D-9321-6530693B484F}"/>
          </ac:picMkLst>
        </pc:picChg>
      </pc:sldChg>
      <pc:sldChg chg="modSp mod">
        <pc:chgData name="Line Ellingsen" userId="d8f4e4d2-3730-43d2-9326-c4c75fd0e0f1" providerId="ADAL" clId="{40C6EC15-F1E4-4278-AE8A-1B25A8D0A799}" dt="2023-08-22T12:24:49.909" v="836" actId="27636"/>
        <pc:sldMkLst>
          <pc:docMk/>
          <pc:sldMk cId="3633531724" sldId="405"/>
        </pc:sldMkLst>
        <pc:spChg chg="mod">
          <ac:chgData name="Line Ellingsen" userId="d8f4e4d2-3730-43d2-9326-c4c75fd0e0f1" providerId="ADAL" clId="{40C6EC15-F1E4-4278-AE8A-1B25A8D0A799}" dt="2023-08-22T12:24:49.909" v="836" actId="27636"/>
          <ac:spMkLst>
            <pc:docMk/>
            <pc:sldMk cId="3633531724" sldId="405"/>
            <ac:spMk id="2" creationId="{3990515D-1DA6-BF16-6655-DA2362F6B722}"/>
          </ac:spMkLst>
        </pc:spChg>
      </pc:sldChg>
      <pc:sldChg chg="modSp mod">
        <pc:chgData name="Line Ellingsen" userId="d8f4e4d2-3730-43d2-9326-c4c75fd0e0f1" providerId="ADAL" clId="{40C6EC15-F1E4-4278-AE8A-1B25A8D0A799}" dt="2023-08-22T12:42:54.658" v="1012" actId="20577"/>
        <pc:sldMkLst>
          <pc:docMk/>
          <pc:sldMk cId="1015917649" sldId="406"/>
        </pc:sldMkLst>
        <pc:spChg chg="mod">
          <ac:chgData name="Line Ellingsen" userId="d8f4e4d2-3730-43d2-9326-c4c75fd0e0f1" providerId="ADAL" clId="{40C6EC15-F1E4-4278-AE8A-1B25A8D0A799}" dt="2023-08-22T12:24:02.002" v="829" actId="20577"/>
          <ac:spMkLst>
            <pc:docMk/>
            <pc:sldMk cId="1015917649" sldId="406"/>
            <ac:spMk id="2" creationId="{3990515D-1DA6-BF16-6655-DA2362F6B722}"/>
          </ac:spMkLst>
        </pc:spChg>
        <pc:spChg chg="mod">
          <ac:chgData name="Line Ellingsen" userId="d8f4e4d2-3730-43d2-9326-c4c75fd0e0f1" providerId="ADAL" clId="{40C6EC15-F1E4-4278-AE8A-1B25A8D0A799}" dt="2023-08-22T12:42:54.658" v="1012" actId="20577"/>
          <ac:spMkLst>
            <pc:docMk/>
            <pc:sldMk cId="1015917649" sldId="406"/>
            <ac:spMk id="216" creationId="{00000000-0000-0000-0000-000000000000}"/>
          </ac:spMkLst>
        </pc:spChg>
      </pc:sldChg>
    </pc:docChg>
  </pc:docChgLst>
  <pc:docChgLst>
    <pc:chgData name="Kari Gjerdevik" userId="af38340033f0d0a9" providerId="LiveId" clId="{D44BE924-B1F7-4CBA-B850-E3787818A8F1}"/>
    <pc:docChg chg="custSel modSld">
      <pc:chgData name="Kari Gjerdevik" userId="af38340033f0d0a9" providerId="LiveId" clId="{D44BE924-B1F7-4CBA-B850-E3787818A8F1}" dt="2023-05-08T08:28:05.234" v="354"/>
      <pc:docMkLst>
        <pc:docMk/>
      </pc:docMkLst>
      <pc:sldChg chg="modSp mod">
        <pc:chgData name="Kari Gjerdevik" userId="af38340033f0d0a9" providerId="LiveId" clId="{D44BE924-B1F7-4CBA-B850-E3787818A8F1}" dt="2023-05-03T11:50:23.460" v="292" actId="790"/>
        <pc:sldMkLst>
          <pc:docMk/>
          <pc:sldMk cId="0" sldId="273"/>
        </pc:sldMkLst>
        <pc:spChg chg="mod">
          <ac:chgData name="Kari Gjerdevik" userId="af38340033f0d0a9" providerId="LiveId" clId="{D44BE924-B1F7-4CBA-B850-E3787818A8F1}" dt="2023-05-03T11:50:23.460" v="292" actId="790"/>
          <ac:spMkLst>
            <pc:docMk/>
            <pc:sldMk cId="0" sldId="273"/>
            <ac:spMk id="217" creationId="{00000000-0000-0000-0000-000000000000}"/>
          </ac:spMkLst>
        </pc:spChg>
      </pc:sldChg>
      <pc:sldChg chg="modSp mod">
        <pc:chgData name="Kari Gjerdevik" userId="af38340033f0d0a9" providerId="LiveId" clId="{D44BE924-B1F7-4CBA-B850-E3787818A8F1}" dt="2023-05-03T08:44:56.706" v="10" actId="20577"/>
        <pc:sldMkLst>
          <pc:docMk/>
          <pc:sldMk cId="839377510" sldId="320"/>
        </pc:sldMkLst>
        <pc:spChg chg="mod">
          <ac:chgData name="Kari Gjerdevik" userId="af38340033f0d0a9" providerId="LiveId" clId="{D44BE924-B1F7-4CBA-B850-E3787818A8F1}" dt="2023-05-03T08:44:56.706" v="10" actId="20577"/>
          <ac:spMkLst>
            <pc:docMk/>
            <pc:sldMk cId="839377510" sldId="320"/>
            <ac:spMk id="2" creationId="{15AA5C1E-C64D-2BB8-46AA-B10E251708D6}"/>
          </ac:spMkLst>
        </pc:spChg>
      </pc:sldChg>
      <pc:sldChg chg="modSp mod">
        <pc:chgData name="Kari Gjerdevik" userId="af38340033f0d0a9" providerId="LiveId" clId="{D44BE924-B1F7-4CBA-B850-E3787818A8F1}" dt="2023-05-03T08:46:48.583" v="37" actId="6549"/>
        <pc:sldMkLst>
          <pc:docMk/>
          <pc:sldMk cId="322307039" sldId="329"/>
        </pc:sldMkLst>
        <pc:spChg chg="mod">
          <ac:chgData name="Kari Gjerdevik" userId="af38340033f0d0a9" providerId="LiveId" clId="{D44BE924-B1F7-4CBA-B850-E3787818A8F1}" dt="2023-05-03T08:46:48.583" v="37" actId="6549"/>
          <ac:spMkLst>
            <pc:docMk/>
            <pc:sldMk cId="322307039" sldId="329"/>
            <ac:spMk id="3" creationId="{A272C94B-2A89-C803-73C3-178019F7415B}"/>
          </ac:spMkLst>
        </pc:spChg>
      </pc:sldChg>
      <pc:sldChg chg="modSp mod modNotesTx">
        <pc:chgData name="Kari Gjerdevik" userId="af38340033f0d0a9" providerId="LiveId" clId="{D44BE924-B1F7-4CBA-B850-E3787818A8F1}" dt="2023-05-08T08:05:47.325" v="309" actId="20577"/>
        <pc:sldMkLst>
          <pc:docMk/>
          <pc:sldMk cId="3309061449" sldId="332"/>
        </pc:sldMkLst>
        <pc:spChg chg="mod">
          <ac:chgData name="Kari Gjerdevik" userId="af38340033f0d0a9" providerId="LiveId" clId="{D44BE924-B1F7-4CBA-B850-E3787818A8F1}" dt="2023-05-08T08:05:21.483" v="303" actId="20577"/>
          <ac:spMkLst>
            <pc:docMk/>
            <pc:sldMk cId="3309061449" sldId="332"/>
            <ac:spMk id="2" creationId="{2B14BB70-8430-43A1-8F62-3C7E2671EFF4}"/>
          </ac:spMkLst>
        </pc:spChg>
        <pc:spChg chg="mod">
          <ac:chgData name="Kari Gjerdevik" userId="af38340033f0d0a9" providerId="LiveId" clId="{D44BE924-B1F7-4CBA-B850-E3787818A8F1}" dt="2023-05-03T11:50:36.675" v="294" actId="2"/>
          <ac:spMkLst>
            <pc:docMk/>
            <pc:sldMk cId="3309061449" sldId="332"/>
            <ac:spMk id="216" creationId="{00000000-0000-0000-0000-000000000000}"/>
          </ac:spMkLst>
        </pc:spChg>
      </pc:sldChg>
      <pc:sldChg chg="modSp mod">
        <pc:chgData name="Kari Gjerdevik" userId="af38340033f0d0a9" providerId="LiveId" clId="{D44BE924-B1F7-4CBA-B850-E3787818A8F1}" dt="2023-05-03T11:50:39.410" v="295" actId="2"/>
        <pc:sldMkLst>
          <pc:docMk/>
          <pc:sldMk cId="3494187719" sldId="334"/>
        </pc:sldMkLst>
        <pc:spChg chg="mod">
          <ac:chgData name="Kari Gjerdevik" userId="af38340033f0d0a9" providerId="LiveId" clId="{D44BE924-B1F7-4CBA-B850-E3787818A8F1}" dt="2023-05-03T11:50:39.410" v="295" actId="2"/>
          <ac:spMkLst>
            <pc:docMk/>
            <pc:sldMk cId="3494187719" sldId="334"/>
            <ac:spMk id="216" creationId="{00000000-0000-0000-0000-000000000000}"/>
          </ac:spMkLst>
        </pc:spChg>
      </pc:sldChg>
      <pc:sldChg chg="modSp mod modNotesTx">
        <pc:chgData name="Kari Gjerdevik" userId="af38340033f0d0a9" providerId="LiveId" clId="{D44BE924-B1F7-4CBA-B850-E3787818A8F1}" dt="2023-05-03T08:49:35.329" v="80" actId="20577"/>
        <pc:sldMkLst>
          <pc:docMk/>
          <pc:sldMk cId="4125510018" sldId="338"/>
        </pc:sldMkLst>
        <pc:spChg chg="mod">
          <ac:chgData name="Kari Gjerdevik" userId="af38340033f0d0a9" providerId="LiveId" clId="{D44BE924-B1F7-4CBA-B850-E3787818A8F1}" dt="2023-05-03T08:49:20.112" v="78" actId="20577"/>
          <ac:spMkLst>
            <pc:docMk/>
            <pc:sldMk cId="4125510018" sldId="338"/>
            <ac:spMk id="2" creationId="{3990515D-1DA6-BF16-6655-DA2362F6B722}"/>
          </ac:spMkLst>
        </pc:spChg>
      </pc:sldChg>
      <pc:sldChg chg="modSp mod modNotesTx">
        <pc:chgData name="Kari Gjerdevik" userId="af38340033f0d0a9" providerId="LiveId" clId="{D44BE924-B1F7-4CBA-B850-E3787818A8F1}" dt="2023-05-03T11:50:32.271" v="293" actId="2"/>
        <pc:sldMkLst>
          <pc:docMk/>
          <pc:sldMk cId="2922325958" sldId="368"/>
        </pc:sldMkLst>
        <pc:spChg chg="mod">
          <ac:chgData name="Kari Gjerdevik" userId="af38340033f0d0a9" providerId="LiveId" clId="{D44BE924-B1F7-4CBA-B850-E3787818A8F1}" dt="2023-05-03T08:45:53.936" v="25" actId="20577"/>
          <ac:spMkLst>
            <pc:docMk/>
            <pc:sldMk cId="2922325958" sldId="368"/>
            <ac:spMk id="216" creationId="{00000000-0000-0000-0000-000000000000}"/>
          </ac:spMkLst>
        </pc:spChg>
        <pc:spChg chg="mod">
          <ac:chgData name="Kari Gjerdevik" userId="af38340033f0d0a9" providerId="LiveId" clId="{D44BE924-B1F7-4CBA-B850-E3787818A8F1}" dt="2023-05-03T11:50:32.271" v="293" actId="2"/>
          <ac:spMkLst>
            <pc:docMk/>
            <pc:sldMk cId="2922325958" sldId="368"/>
            <ac:spMk id="217" creationId="{00000000-0000-0000-0000-000000000000}"/>
          </ac:spMkLst>
        </pc:spChg>
      </pc:sldChg>
      <pc:sldChg chg="modSp mod">
        <pc:chgData name="Kari Gjerdevik" userId="af38340033f0d0a9" providerId="LiveId" clId="{D44BE924-B1F7-4CBA-B850-E3787818A8F1}" dt="2023-05-03T08:49:43.754" v="91" actId="20577"/>
        <pc:sldMkLst>
          <pc:docMk/>
          <pc:sldMk cId="3435490879" sldId="389"/>
        </pc:sldMkLst>
        <pc:spChg chg="mod">
          <ac:chgData name="Kari Gjerdevik" userId="af38340033f0d0a9" providerId="LiveId" clId="{D44BE924-B1F7-4CBA-B850-E3787818A8F1}" dt="2023-05-03T08:49:43.754" v="91" actId="20577"/>
          <ac:spMkLst>
            <pc:docMk/>
            <pc:sldMk cId="3435490879" sldId="389"/>
            <ac:spMk id="216" creationId="{00000000-0000-0000-0000-000000000000}"/>
          </ac:spMkLst>
        </pc:spChg>
      </pc:sldChg>
      <pc:sldChg chg="modSp mod">
        <pc:chgData name="Kari Gjerdevik" userId="af38340033f0d0a9" providerId="LiveId" clId="{D44BE924-B1F7-4CBA-B850-E3787818A8F1}" dt="2023-05-08T08:07:38.149" v="336" actId="20577"/>
        <pc:sldMkLst>
          <pc:docMk/>
          <pc:sldMk cId="1907719142" sldId="390"/>
        </pc:sldMkLst>
        <pc:spChg chg="mod">
          <ac:chgData name="Kari Gjerdevik" userId="af38340033f0d0a9" providerId="LiveId" clId="{D44BE924-B1F7-4CBA-B850-E3787818A8F1}" dt="2023-05-03T08:52:26.312" v="134" actId="20577"/>
          <ac:spMkLst>
            <pc:docMk/>
            <pc:sldMk cId="1907719142" sldId="390"/>
            <ac:spMk id="2" creationId="{2B14BB70-8430-43A1-8F62-3C7E2671EFF4}"/>
          </ac:spMkLst>
        </pc:spChg>
        <pc:spChg chg="mod">
          <ac:chgData name="Kari Gjerdevik" userId="af38340033f0d0a9" providerId="LiveId" clId="{D44BE924-B1F7-4CBA-B850-E3787818A8F1}" dt="2023-05-08T08:07:38.149" v="336" actId="20577"/>
          <ac:spMkLst>
            <pc:docMk/>
            <pc:sldMk cId="1907719142" sldId="390"/>
            <ac:spMk id="3" creationId="{7C3C2391-AD8C-9D3E-7B6D-4AFEF18D3B49}"/>
          </ac:spMkLst>
        </pc:spChg>
      </pc:sldChg>
      <pc:sldChg chg="modSp mod">
        <pc:chgData name="Kari Gjerdevik" userId="af38340033f0d0a9" providerId="LiveId" clId="{D44BE924-B1F7-4CBA-B850-E3787818A8F1}" dt="2023-05-03T08:53:36.717" v="150" actId="20577"/>
        <pc:sldMkLst>
          <pc:docMk/>
          <pc:sldMk cId="594028431" sldId="391"/>
        </pc:sldMkLst>
        <pc:spChg chg="mod">
          <ac:chgData name="Kari Gjerdevik" userId="af38340033f0d0a9" providerId="LiveId" clId="{D44BE924-B1F7-4CBA-B850-E3787818A8F1}" dt="2023-05-03T08:53:36.717" v="150" actId="20577"/>
          <ac:spMkLst>
            <pc:docMk/>
            <pc:sldMk cId="594028431" sldId="391"/>
            <ac:spMk id="2" creationId="{2B14BB70-8430-43A1-8F62-3C7E2671EFF4}"/>
          </ac:spMkLst>
        </pc:spChg>
        <pc:spChg chg="mod">
          <ac:chgData name="Kari Gjerdevik" userId="af38340033f0d0a9" providerId="LiveId" clId="{D44BE924-B1F7-4CBA-B850-E3787818A8F1}" dt="2023-05-03T08:53:14.322" v="149" actId="20577"/>
          <ac:spMkLst>
            <pc:docMk/>
            <pc:sldMk cId="594028431" sldId="391"/>
            <ac:spMk id="216" creationId="{00000000-0000-0000-0000-000000000000}"/>
          </ac:spMkLst>
        </pc:spChg>
      </pc:sldChg>
      <pc:sldChg chg="modSp mod addCm">
        <pc:chgData name="Kari Gjerdevik" userId="af38340033f0d0a9" providerId="LiveId" clId="{D44BE924-B1F7-4CBA-B850-E3787818A8F1}" dt="2023-05-08T08:14:37.190" v="337"/>
        <pc:sldMkLst>
          <pc:docMk/>
          <pc:sldMk cId="2748355137" sldId="392"/>
        </pc:sldMkLst>
        <pc:spChg chg="mod">
          <ac:chgData name="Kari Gjerdevik" userId="af38340033f0d0a9" providerId="LiveId" clId="{D44BE924-B1F7-4CBA-B850-E3787818A8F1}" dt="2023-05-03T08:54:43.333" v="157" actId="20577"/>
          <ac:spMkLst>
            <pc:docMk/>
            <pc:sldMk cId="2748355137" sldId="392"/>
            <ac:spMk id="3" creationId="{BDFB253C-7B04-FEFC-E9DB-9C0A96A24575}"/>
          </ac:spMkLst>
        </pc:spChg>
        <pc:spChg chg="mod">
          <ac:chgData name="Kari Gjerdevik" userId="af38340033f0d0a9" providerId="LiveId" clId="{D44BE924-B1F7-4CBA-B850-E3787818A8F1}" dt="2023-05-03T08:54:54.141" v="158" actId="20577"/>
          <ac:spMkLst>
            <pc:docMk/>
            <pc:sldMk cId="2748355137" sldId="392"/>
            <ac:spMk id="5" creationId="{DCC65159-4635-2BD5-36B7-A9429CDBED20}"/>
          </ac:spMkLst>
        </pc:spChg>
        <pc:spChg chg="mod">
          <ac:chgData name="Kari Gjerdevik" userId="af38340033f0d0a9" providerId="LiveId" clId="{D44BE924-B1F7-4CBA-B850-E3787818A8F1}" dt="2023-05-03T08:54:00.769" v="152" actId="20577"/>
          <ac:spMkLst>
            <pc:docMk/>
            <pc:sldMk cId="2748355137" sldId="392"/>
            <ac:spMk id="216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Kari Gjerdevik" userId="af38340033f0d0a9" providerId="LiveId" clId="{D44BE924-B1F7-4CBA-B850-E3787818A8F1}" dt="2023-05-08T08:14:37.190" v="337"/>
              <pc2:cmMkLst xmlns:pc2="http://schemas.microsoft.com/office/powerpoint/2019/9/main/command">
                <pc:docMk/>
                <pc:sldMk cId="2748355137" sldId="392"/>
                <pc2:cmMk id="{AD56F2F7-8818-4A38-97B6-56E887BFE4C1}"/>
              </pc2:cmMkLst>
            </pc226:cmChg>
          </p:ext>
        </pc:extLst>
      </pc:sldChg>
      <pc:sldChg chg="modSp mod">
        <pc:chgData name="Kari Gjerdevik" userId="af38340033f0d0a9" providerId="LiveId" clId="{D44BE924-B1F7-4CBA-B850-E3787818A8F1}" dt="2023-05-08T08:15:06.261" v="342" actId="20577"/>
        <pc:sldMkLst>
          <pc:docMk/>
          <pc:sldMk cId="2132326463" sldId="393"/>
        </pc:sldMkLst>
        <pc:spChg chg="mod">
          <ac:chgData name="Kari Gjerdevik" userId="af38340033f0d0a9" providerId="LiveId" clId="{D44BE924-B1F7-4CBA-B850-E3787818A8F1}" dt="2023-05-08T08:15:06.261" v="342" actId="20577"/>
          <ac:spMkLst>
            <pc:docMk/>
            <pc:sldMk cId="2132326463" sldId="393"/>
            <ac:spMk id="2" creationId="{3990515D-1DA6-BF16-6655-DA2362F6B722}"/>
          </ac:spMkLst>
        </pc:spChg>
        <pc:spChg chg="mod">
          <ac:chgData name="Kari Gjerdevik" userId="af38340033f0d0a9" providerId="LiveId" clId="{D44BE924-B1F7-4CBA-B850-E3787818A8F1}" dt="2023-05-03T08:54:59.250" v="160" actId="20577"/>
          <ac:spMkLst>
            <pc:docMk/>
            <pc:sldMk cId="2132326463" sldId="393"/>
            <ac:spMk id="216" creationId="{00000000-0000-0000-0000-000000000000}"/>
          </ac:spMkLst>
        </pc:spChg>
      </pc:sldChg>
      <pc:sldChg chg="modSp mod">
        <pc:chgData name="Kari Gjerdevik" userId="af38340033f0d0a9" providerId="LiveId" clId="{D44BE924-B1F7-4CBA-B850-E3787818A8F1}" dt="2023-05-03T11:35:10.079" v="196" actId="20577"/>
        <pc:sldMkLst>
          <pc:docMk/>
          <pc:sldMk cId="3524155838" sldId="394"/>
        </pc:sldMkLst>
        <pc:spChg chg="mod">
          <ac:chgData name="Kari Gjerdevik" userId="af38340033f0d0a9" providerId="LiveId" clId="{D44BE924-B1F7-4CBA-B850-E3787818A8F1}" dt="2023-05-03T11:35:10.079" v="196" actId="20577"/>
          <ac:spMkLst>
            <pc:docMk/>
            <pc:sldMk cId="3524155838" sldId="394"/>
            <ac:spMk id="2" creationId="{3990515D-1DA6-BF16-6655-DA2362F6B722}"/>
          </ac:spMkLst>
        </pc:spChg>
      </pc:sldChg>
      <pc:sldChg chg="modSp mod addCm modCm">
        <pc:chgData name="Kari Gjerdevik" userId="af38340033f0d0a9" providerId="LiveId" clId="{D44BE924-B1F7-4CBA-B850-E3787818A8F1}" dt="2023-05-08T08:28:05.234" v="354"/>
        <pc:sldMkLst>
          <pc:docMk/>
          <pc:sldMk cId="1763948006" sldId="395"/>
        </pc:sldMkLst>
        <pc:spChg chg="mod">
          <ac:chgData name="Kari Gjerdevik" userId="af38340033f0d0a9" providerId="LiveId" clId="{D44BE924-B1F7-4CBA-B850-E3787818A8F1}" dt="2023-05-03T11:35:29.859" v="204" actId="20577"/>
          <ac:spMkLst>
            <pc:docMk/>
            <pc:sldMk cId="1763948006" sldId="395"/>
            <ac:spMk id="216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Kari Gjerdevik" userId="af38340033f0d0a9" providerId="LiveId" clId="{D44BE924-B1F7-4CBA-B850-E3787818A8F1}" dt="2023-05-08T08:28:05.234" v="354"/>
              <pc2:cmMkLst xmlns:pc2="http://schemas.microsoft.com/office/powerpoint/2019/9/main/command">
                <pc:docMk/>
                <pc:sldMk cId="1763948006" sldId="395"/>
                <pc2:cmMk id="{796BCC33-6270-4D30-B88E-60F491732037}"/>
              </pc2:cmMkLst>
            </pc226:cmChg>
          </p:ext>
        </pc:extLst>
      </pc:sldChg>
      <pc:sldChg chg="addCm modCm">
        <pc:chgData name="Kari Gjerdevik" userId="af38340033f0d0a9" providerId="LiveId" clId="{D44BE924-B1F7-4CBA-B850-E3787818A8F1}" dt="2023-05-08T08:27:58.360" v="353"/>
        <pc:sldMkLst>
          <pc:docMk/>
          <pc:sldMk cId="4004160585" sldId="39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Kari Gjerdevik" userId="af38340033f0d0a9" providerId="LiveId" clId="{D44BE924-B1F7-4CBA-B850-E3787818A8F1}" dt="2023-05-08T08:27:58.360" v="353"/>
              <pc2:cmMkLst xmlns:pc2="http://schemas.microsoft.com/office/powerpoint/2019/9/main/command">
                <pc:docMk/>
                <pc:sldMk cId="4004160585" sldId="396"/>
                <pc2:cmMk id="{F65E464D-F941-40B7-A4E3-E1C64C454626}"/>
              </pc2:cmMkLst>
            </pc226:cmChg>
          </p:ext>
        </pc:extLst>
      </pc:sldChg>
      <pc:sldChg chg="modSp mod">
        <pc:chgData name="Kari Gjerdevik" userId="af38340033f0d0a9" providerId="LiveId" clId="{D44BE924-B1F7-4CBA-B850-E3787818A8F1}" dt="2023-05-03T11:50:50.832" v="298" actId="20577"/>
        <pc:sldMkLst>
          <pc:docMk/>
          <pc:sldMk cId="520025009" sldId="397"/>
        </pc:sldMkLst>
        <pc:spChg chg="mod">
          <ac:chgData name="Kari Gjerdevik" userId="af38340033f0d0a9" providerId="LiveId" clId="{D44BE924-B1F7-4CBA-B850-E3787818A8F1}" dt="2023-05-03T11:50:50.832" v="298" actId="20577"/>
          <ac:spMkLst>
            <pc:docMk/>
            <pc:sldMk cId="520025009" sldId="397"/>
            <ac:spMk id="2" creationId="{3990515D-1DA6-BF16-6655-DA2362F6B722}"/>
          </ac:spMkLst>
        </pc:spChg>
      </pc:sldChg>
      <pc:sldChg chg="modSp mod">
        <pc:chgData name="Kari Gjerdevik" userId="af38340033f0d0a9" providerId="LiveId" clId="{D44BE924-B1F7-4CBA-B850-E3787818A8F1}" dt="2023-05-03T11:44:08.679" v="229" actId="20577"/>
        <pc:sldMkLst>
          <pc:docMk/>
          <pc:sldMk cId="165896308" sldId="398"/>
        </pc:sldMkLst>
        <pc:spChg chg="mod">
          <ac:chgData name="Kari Gjerdevik" userId="af38340033f0d0a9" providerId="LiveId" clId="{D44BE924-B1F7-4CBA-B850-E3787818A8F1}" dt="2023-05-03T11:44:08.679" v="229" actId="20577"/>
          <ac:spMkLst>
            <pc:docMk/>
            <pc:sldMk cId="165896308" sldId="398"/>
            <ac:spMk id="216" creationId="{00000000-0000-0000-0000-000000000000}"/>
          </ac:spMkLst>
        </pc:spChg>
      </pc:sldChg>
      <pc:sldChg chg="modSp mod">
        <pc:chgData name="Kari Gjerdevik" userId="af38340033f0d0a9" providerId="LiveId" clId="{D44BE924-B1F7-4CBA-B850-E3787818A8F1}" dt="2023-05-08T08:20:32.923" v="346" actId="20577"/>
        <pc:sldMkLst>
          <pc:docMk/>
          <pc:sldMk cId="2569541868" sldId="400"/>
        </pc:sldMkLst>
        <pc:spChg chg="mod">
          <ac:chgData name="Kari Gjerdevik" userId="af38340033f0d0a9" providerId="LiveId" clId="{D44BE924-B1F7-4CBA-B850-E3787818A8F1}" dt="2023-05-08T08:20:32.923" v="346" actId="20577"/>
          <ac:spMkLst>
            <pc:docMk/>
            <pc:sldMk cId="2569541868" sldId="400"/>
            <ac:spMk id="2" creationId="{3990515D-1DA6-BF16-6655-DA2362F6B722}"/>
          </ac:spMkLst>
        </pc:spChg>
      </pc:sldChg>
      <pc:sldChg chg="modSp mod modNotesTx">
        <pc:chgData name="Kari Gjerdevik" userId="af38340033f0d0a9" providerId="LiveId" clId="{D44BE924-B1F7-4CBA-B850-E3787818A8F1}" dt="2023-05-08T08:21:57.906" v="349" actId="20577"/>
        <pc:sldMkLst>
          <pc:docMk/>
          <pc:sldMk cId="2248760397" sldId="401"/>
        </pc:sldMkLst>
        <pc:spChg chg="mod">
          <ac:chgData name="Kari Gjerdevik" userId="af38340033f0d0a9" providerId="LiveId" clId="{D44BE924-B1F7-4CBA-B850-E3787818A8F1}" dt="2023-05-08T08:21:57.906" v="349" actId="20577"/>
          <ac:spMkLst>
            <pc:docMk/>
            <pc:sldMk cId="2248760397" sldId="401"/>
            <ac:spMk id="2" creationId="{3990515D-1DA6-BF16-6655-DA2362F6B722}"/>
          </ac:spMkLst>
        </pc:spChg>
      </pc:sldChg>
      <pc:sldChg chg="modSp mod">
        <pc:chgData name="Kari Gjerdevik" userId="af38340033f0d0a9" providerId="LiveId" clId="{D44BE924-B1F7-4CBA-B850-E3787818A8F1}" dt="2023-05-08T08:22:38.222" v="351" actId="20577"/>
        <pc:sldMkLst>
          <pc:docMk/>
          <pc:sldMk cId="2181305988" sldId="402"/>
        </pc:sldMkLst>
        <pc:spChg chg="mod">
          <ac:chgData name="Kari Gjerdevik" userId="af38340033f0d0a9" providerId="LiveId" clId="{D44BE924-B1F7-4CBA-B850-E3787818A8F1}" dt="2023-05-08T08:22:38.222" v="351" actId="20577"/>
          <ac:spMkLst>
            <pc:docMk/>
            <pc:sldMk cId="2181305988" sldId="402"/>
            <ac:spMk id="2" creationId="{3990515D-1DA6-BF16-6655-DA2362F6B722}"/>
          </ac:spMkLst>
        </pc:spChg>
        <pc:spChg chg="mod">
          <ac:chgData name="Kari Gjerdevik" userId="af38340033f0d0a9" providerId="LiveId" clId="{D44BE924-B1F7-4CBA-B850-E3787818A8F1}" dt="2023-05-03T11:47:28.811" v="269" actId="20577"/>
          <ac:spMkLst>
            <pc:docMk/>
            <pc:sldMk cId="2181305988" sldId="402"/>
            <ac:spMk id="3" creationId="{B454E0B6-E035-90C7-5028-1AC334CCABD6}"/>
          </ac:spMkLst>
        </pc:spChg>
      </pc:sldChg>
      <pc:sldChg chg="modSp mod">
        <pc:chgData name="Kari Gjerdevik" userId="af38340033f0d0a9" providerId="LiveId" clId="{D44BE924-B1F7-4CBA-B850-E3787818A8F1}" dt="2023-05-03T11:47:45.171" v="275" actId="20577"/>
        <pc:sldMkLst>
          <pc:docMk/>
          <pc:sldMk cId="426285112" sldId="403"/>
        </pc:sldMkLst>
        <pc:spChg chg="mod">
          <ac:chgData name="Kari Gjerdevik" userId="af38340033f0d0a9" providerId="LiveId" clId="{D44BE924-B1F7-4CBA-B850-E3787818A8F1}" dt="2023-05-03T11:47:45.171" v="275" actId="20577"/>
          <ac:spMkLst>
            <pc:docMk/>
            <pc:sldMk cId="426285112" sldId="403"/>
            <ac:spMk id="2" creationId="{3990515D-1DA6-BF16-6655-DA2362F6B722}"/>
          </ac:spMkLst>
        </pc:spChg>
      </pc:sldChg>
      <pc:sldChg chg="modSp mod">
        <pc:chgData name="Kari Gjerdevik" userId="af38340033f0d0a9" providerId="LiveId" clId="{D44BE924-B1F7-4CBA-B850-E3787818A8F1}" dt="2023-05-03T11:49:27.680" v="286" actId="113"/>
        <pc:sldMkLst>
          <pc:docMk/>
          <pc:sldMk cId="3633531724" sldId="405"/>
        </pc:sldMkLst>
        <pc:spChg chg="mod">
          <ac:chgData name="Kari Gjerdevik" userId="af38340033f0d0a9" providerId="LiveId" clId="{D44BE924-B1F7-4CBA-B850-E3787818A8F1}" dt="2023-05-03T11:49:27.680" v="286" actId="113"/>
          <ac:spMkLst>
            <pc:docMk/>
            <pc:sldMk cId="3633531724" sldId="405"/>
            <ac:spMk id="2" creationId="{3990515D-1DA6-BF16-6655-DA2362F6B722}"/>
          </ac:spMkLst>
        </pc:spChg>
        <pc:spChg chg="mod">
          <ac:chgData name="Kari Gjerdevik" userId="af38340033f0d0a9" providerId="LiveId" clId="{D44BE924-B1F7-4CBA-B850-E3787818A8F1}" dt="2023-05-03T11:48:39.949" v="276" actId="20577"/>
          <ac:spMkLst>
            <pc:docMk/>
            <pc:sldMk cId="3633531724" sldId="405"/>
            <ac:spMk id="216" creationId="{00000000-0000-0000-0000-000000000000}"/>
          </ac:spMkLst>
        </pc:spChg>
      </pc:sldChg>
      <pc:sldChg chg="modSp mod">
        <pc:chgData name="Kari Gjerdevik" userId="af38340033f0d0a9" providerId="LiveId" clId="{D44BE924-B1F7-4CBA-B850-E3787818A8F1}" dt="2023-05-08T08:25:28.727" v="352" actId="20577"/>
        <pc:sldMkLst>
          <pc:docMk/>
          <pc:sldMk cId="1015917649" sldId="406"/>
        </pc:sldMkLst>
        <pc:spChg chg="mod">
          <ac:chgData name="Kari Gjerdevik" userId="af38340033f0d0a9" providerId="LiveId" clId="{D44BE924-B1F7-4CBA-B850-E3787818A8F1}" dt="2023-05-08T08:25:28.727" v="352" actId="20577"/>
          <ac:spMkLst>
            <pc:docMk/>
            <pc:sldMk cId="1015917649" sldId="406"/>
            <ac:spMk id="2" creationId="{3990515D-1DA6-BF16-6655-DA2362F6B722}"/>
          </ac:spMkLst>
        </pc:spChg>
      </pc:sldChg>
    </pc:docChg>
  </pc:docChgLst>
  <pc:docChgLst>
    <pc:chgData name="Jorunn Øveland Nyhus" userId="5448e305-a6bb-465a-a251-7e03f510ed3e" providerId="ADAL" clId="{0B3024BE-1117-4342-9CA0-F1530321E19F}"/>
    <pc:docChg chg="modSld">
      <pc:chgData name="Jorunn Øveland Nyhus" userId="5448e305-a6bb-465a-a251-7e03f510ed3e" providerId="ADAL" clId="{0B3024BE-1117-4342-9CA0-F1530321E19F}" dt="2023-03-09T13:26:51.696" v="91" actId="20577"/>
      <pc:docMkLst>
        <pc:docMk/>
      </pc:docMkLst>
      <pc:sldChg chg="modSp mod">
        <pc:chgData name="Jorunn Øveland Nyhus" userId="5448e305-a6bb-465a-a251-7e03f510ed3e" providerId="ADAL" clId="{0B3024BE-1117-4342-9CA0-F1530321E19F}" dt="2023-03-09T13:26:51.696" v="91" actId="20577"/>
        <pc:sldMkLst>
          <pc:docMk/>
          <pc:sldMk cId="839377510" sldId="320"/>
        </pc:sldMkLst>
        <pc:spChg chg="mod">
          <ac:chgData name="Jorunn Øveland Nyhus" userId="5448e305-a6bb-465a-a251-7e03f510ed3e" providerId="ADAL" clId="{0B3024BE-1117-4342-9CA0-F1530321E19F}" dt="2023-03-09T13:26:51.696" v="91" actId="20577"/>
          <ac:spMkLst>
            <pc:docMk/>
            <pc:sldMk cId="839377510" sldId="320"/>
            <ac:spMk id="2" creationId="{15AA5C1E-C64D-2BB8-46AA-B10E251708D6}"/>
          </ac:spMkLst>
        </pc:spChg>
      </pc:sldChg>
      <pc:sldChg chg="modNotesTx">
        <pc:chgData name="Jorunn Øveland Nyhus" userId="5448e305-a6bb-465a-a251-7e03f510ed3e" providerId="ADAL" clId="{0B3024BE-1117-4342-9CA0-F1530321E19F}" dt="2023-03-06T13:08:45.514" v="76" actId="20577"/>
        <pc:sldMkLst>
          <pc:docMk/>
          <pc:sldMk cId="322307039" sldId="329"/>
        </pc:sldMkLst>
      </pc:sldChg>
      <pc:sldChg chg="modSp mod modNotesTx">
        <pc:chgData name="Jorunn Øveland Nyhus" userId="5448e305-a6bb-465a-a251-7e03f510ed3e" providerId="ADAL" clId="{0B3024BE-1117-4342-9CA0-F1530321E19F}" dt="2023-03-06T13:08:36.161" v="75" actId="20577"/>
        <pc:sldMkLst>
          <pc:docMk/>
          <pc:sldMk cId="2922325958" sldId="368"/>
        </pc:sldMkLst>
        <pc:spChg chg="mod">
          <ac:chgData name="Jorunn Øveland Nyhus" userId="5448e305-a6bb-465a-a251-7e03f510ed3e" providerId="ADAL" clId="{0B3024BE-1117-4342-9CA0-F1530321E19F}" dt="2023-03-06T13:08:16.730" v="1" actId="20577"/>
          <ac:spMkLst>
            <pc:docMk/>
            <pc:sldMk cId="2922325958" sldId="368"/>
            <ac:spMk id="216" creationId="{00000000-0000-0000-0000-000000000000}"/>
          </ac:spMkLst>
        </pc:spChg>
      </pc:sldChg>
      <pc:sldChg chg="modSp mod">
        <pc:chgData name="Jorunn Øveland Nyhus" userId="5448e305-a6bb-465a-a251-7e03f510ed3e" providerId="ADAL" clId="{0B3024BE-1117-4342-9CA0-F1530321E19F}" dt="2023-03-06T13:10:41.621" v="77" actId="20577"/>
        <pc:sldMkLst>
          <pc:docMk/>
          <pc:sldMk cId="2748355137" sldId="392"/>
        </pc:sldMkLst>
        <pc:spChg chg="mod">
          <ac:chgData name="Jorunn Øveland Nyhus" userId="5448e305-a6bb-465a-a251-7e03f510ed3e" providerId="ADAL" clId="{0B3024BE-1117-4342-9CA0-F1530321E19F}" dt="2023-03-06T13:10:41.621" v="77" actId="20577"/>
          <ac:spMkLst>
            <pc:docMk/>
            <pc:sldMk cId="2748355137" sldId="392"/>
            <ac:spMk id="5" creationId="{DCC65159-4635-2BD5-36B7-A9429CDBED20}"/>
          </ac:spMkLst>
        </pc:spChg>
      </pc:sldChg>
      <pc:sldChg chg="modSp mod">
        <pc:chgData name="Jorunn Øveland Nyhus" userId="5448e305-a6bb-465a-a251-7e03f510ed3e" providerId="ADAL" clId="{0B3024BE-1117-4342-9CA0-F1530321E19F}" dt="2023-03-06T13:12:47.490" v="89" actId="20577"/>
        <pc:sldMkLst>
          <pc:docMk/>
          <pc:sldMk cId="426285112" sldId="403"/>
        </pc:sldMkLst>
        <pc:spChg chg="mod">
          <ac:chgData name="Jorunn Øveland Nyhus" userId="5448e305-a6bb-465a-a251-7e03f510ed3e" providerId="ADAL" clId="{0B3024BE-1117-4342-9CA0-F1530321E19F}" dt="2023-03-06T13:12:47.490" v="89" actId="20577"/>
          <ac:spMkLst>
            <pc:docMk/>
            <pc:sldMk cId="426285112" sldId="403"/>
            <ac:spMk id="2" creationId="{3990515D-1DA6-BF16-6655-DA2362F6B722}"/>
          </ac:spMkLst>
        </pc:spChg>
      </pc:sldChg>
    </pc:docChg>
  </pc:docChgLst>
  <pc:docChgLst>
    <pc:chgData name="Jorunn Øveland Nyhus" userId="5448e305-a6bb-465a-a251-7e03f510ed3e" providerId="ADAL" clId="{45B55B5E-00D6-423B-8856-0FF8E9A807A3}"/>
    <pc:docChg chg="undo redo custSel addSld delSld modSld">
      <pc:chgData name="Jorunn Øveland Nyhus" userId="5448e305-a6bb-465a-a251-7e03f510ed3e" providerId="ADAL" clId="{45B55B5E-00D6-423B-8856-0FF8E9A807A3}" dt="2023-02-07T08:35:58.603" v="1372" actId="20577"/>
      <pc:docMkLst>
        <pc:docMk/>
      </pc:docMkLst>
      <pc:sldChg chg="modSp mod">
        <pc:chgData name="Jorunn Øveland Nyhus" userId="5448e305-a6bb-465a-a251-7e03f510ed3e" providerId="ADAL" clId="{45B55B5E-00D6-423B-8856-0FF8E9A807A3}" dt="2023-02-07T08:04:01.238" v="36" actId="5793"/>
        <pc:sldMkLst>
          <pc:docMk/>
          <pc:sldMk cId="0" sldId="273"/>
        </pc:sldMkLst>
        <pc:spChg chg="mod">
          <ac:chgData name="Jorunn Øveland Nyhus" userId="5448e305-a6bb-465a-a251-7e03f510ed3e" providerId="ADAL" clId="{45B55B5E-00D6-423B-8856-0FF8E9A807A3}" dt="2023-02-07T08:04:01.238" v="36" actId="5793"/>
          <ac:spMkLst>
            <pc:docMk/>
            <pc:sldMk cId="0" sldId="273"/>
            <ac:spMk id="217" creationId="{00000000-0000-0000-0000-000000000000}"/>
          </ac:spMkLst>
        </pc:spChg>
      </pc:sldChg>
      <pc:sldChg chg="modSp mod">
        <pc:chgData name="Jorunn Øveland Nyhus" userId="5448e305-a6bb-465a-a251-7e03f510ed3e" providerId="ADAL" clId="{45B55B5E-00D6-423B-8856-0FF8E9A807A3}" dt="2023-02-07T08:03:46.409" v="33" actId="20577"/>
        <pc:sldMkLst>
          <pc:docMk/>
          <pc:sldMk cId="839377510" sldId="320"/>
        </pc:sldMkLst>
        <pc:spChg chg="mod">
          <ac:chgData name="Jorunn Øveland Nyhus" userId="5448e305-a6bb-465a-a251-7e03f510ed3e" providerId="ADAL" clId="{45B55B5E-00D6-423B-8856-0FF8E9A807A3}" dt="2023-02-07T08:03:46.409" v="33" actId="20577"/>
          <ac:spMkLst>
            <pc:docMk/>
            <pc:sldMk cId="839377510" sldId="320"/>
            <ac:spMk id="14" creationId="{6D2FC1BA-1964-5F16-41E4-6118832A10C2}"/>
          </ac:spMkLst>
        </pc:spChg>
      </pc:sldChg>
      <pc:sldChg chg="modSp mod">
        <pc:chgData name="Jorunn Øveland Nyhus" userId="5448e305-a6bb-465a-a251-7e03f510ed3e" providerId="ADAL" clId="{45B55B5E-00D6-423B-8856-0FF8E9A807A3}" dt="2023-02-07T08:04:52.543" v="115" actId="313"/>
        <pc:sldMkLst>
          <pc:docMk/>
          <pc:sldMk cId="322307039" sldId="329"/>
        </pc:sldMkLst>
        <pc:spChg chg="mod">
          <ac:chgData name="Jorunn Øveland Nyhus" userId="5448e305-a6bb-465a-a251-7e03f510ed3e" providerId="ADAL" clId="{45B55B5E-00D6-423B-8856-0FF8E9A807A3}" dt="2023-02-07T08:04:52.543" v="115" actId="313"/>
          <ac:spMkLst>
            <pc:docMk/>
            <pc:sldMk cId="322307039" sldId="329"/>
            <ac:spMk id="3" creationId="{A272C94B-2A89-C803-73C3-178019F7415B}"/>
          </ac:spMkLst>
        </pc:spChg>
        <pc:spChg chg="mod">
          <ac:chgData name="Jorunn Øveland Nyhus" userId="5448e305-a6bb-465a-a251-7e03f510ed3e" providerId="ADAL" clId="{45B55B5E-00D6-423B-8856-0FF8E9A807A3}" dt="2023-02-07T08:04:38.673" v="73" actId="20577"/>
          <ac:spMkLst>
            <pc:docMk/>
            <pc:sldMk cId="322307039" sldId="329"/>
            <ac:spMk id="216" creationId="{00000000-0000-0000-0000-000000000000}"/>
          </ac:spMkLst>
        </pc:spChg>
      </pc:sldChg>
      <pc:sldChg chg="modSp mod modNotesTx">
        <pc:chgData name="Jorunn Øveland Nyhus" userId="5448e305-a6bb-465a-a251-7e03f510ed3e" providerId="ADAL" clId="{45B55B5E-00D6-423B-8856-0FF8E9A807A3}" dt="2023-02-07T08:07:21.254" v="196"/>
        <pc:sldMkLst>
          <pc:docMk/>
          <pc:sldMk cId="3309061449" sldId="332"/>
        </pc:sldMkLst>
        <pc:spChg chg="mod">
          <ac:chgData name="Jorunn Øveland Nyhus" userId="5448e305-a6bb-465a-a251-7e03f510ed3e" providerId="ADAL" clId="{45B55B5E-00D6-423B-8856-0FF8E9A807A3}" dt="2023-02-07T08:07:07.634" v="195" actId="20577"/>
          <ac:spMkLst>
            <pc:docMk/>
            <pc:sldMk cId="3309061449" sldId="332"/>
            <ac:spMk id="2" creationId="{2B14BB70-8430-43A1-8F62-3C7E2671EFF4}"/>
          </ac:spMkLst>
        </pc:spChg>
        <pc:spChg chg="mod">
          <ac:chgData name="Jorunn Øveland Nyhus" userId="5448e305-a6bb-465a-a251-7e03f510ed3e" providerId="ADAL" clId="{45B55B5E-00D6-423B-8856-0FF8E9A807A3}" dt="2023-02-07T08:05:33.709" v="181" actId="313"/>
          <ac:spMkLst>
            <pc:docMk/>
            <pc:sldMk cId="3309061449" sldId="332"/>
            <ac:spMk id="216" creationId="{00000000-0000-0000-0000-000000000000}"/>
          </ac:spMkLst>
        </pc:spChg>
      </pc:sldChg>
      <pc:sldChg chg="addSp delSp modSp mod modClrScheme chgLayout">
        <pc:chgData name="Jorunn Øveland Nyhus" userId="5448e305-a6bb-465a-a251-7e03f510ed3e" providerId="ADAL" clId="{45B55B5E-00D6-423B-8856-0FF8E9A807A3}" dt="2023-02-07T08:08:09.836" v="217" actId="700"/>
        <pc:sldMkLst>
          <pc:docMk/>
          <pc:sldMk cId="3494187719" sldId="334"/>
        </pc:sldMkLst>
        <pc:spChg chg="del mod ord">
          <ac:chgData name="Jorunn Øveland Nyhus" userId="5448e305-a6bb-465a-a251-7e03f510ed3e" providerId="ADAL" clId="{45B55B5E-00D6-423B-8856-0FF8E9A807A3}" dt="2023-02-07T08:07:30.538" v="201" actId="700"/>
          <ac:spMkLst>
            <pc:docMk/>
            <pc:sldMk cId="3494187719" sldId="334"/>
            <ac:spMk id="2" creationId="{2B14BB70-8430-43A1-8F62-3C7E2671EFF4}"/>
          </ac:spMkLst>
        </pc:spChg>
        <pc:spChg chg="del mod">
          <ac:chgData name="Jorunn Øveland Nyhus" userId="5448e305-a6bb-465a-a251-7e03f510ed3e" providerId="ADAL" clId="{45B55B5E-00D6-423B-8856-0FF8E9A807A3}" dt="2023-02-07T08:07:30.538" v="201" actId="700"/>
          <ac:spMkLst>
            <pc:docMk/>
            <pc:sldMk cId="3494187719" sldId="334"/>
            <ac:spMk id="3" creationId="{33A2456B-57D3-79DE-BB04-8E8D877E406D}"/>
          </ac:spMkLst>
        </pc:spChg>
        <pc:spChg chg="add del mod ord">
          <ac:chgData name="Jorunn Øveland Nyhus" userId="5448e305-a6bb-465a-a251-7e03f510ed3e" providerId="ADAL" clId="{45B55B5E-00D6-423B-8856-0FF8E9A807A3}" dt="2023-02-07T08:07:43.758" v="202" actId="700"/>
          <ac:spMkLst>
            <pc:docMk/>
            <pc:sldMk cId="3494187719" sldId="334"/>
            <ac:spMk id="5" creationId="{6F5BAE48-DA3F-90F7-C4EB-4187D820A31C}"/>
          </ac:spMkLst>
        </pc:spChg>
        <pc:spChg chg="add mod ord">
          <ac:chgData name="Jorunn Øveland Nyhus" userId="5448e305-a6bb-465a-a251-7e03f510ed3e" providerId="ADAL" clId="{45B55B5E-00D6-423B-8856-0FF8E9A807A3}" dt="2023-02-07T08:08:09.836" v="217" actId="700"/>
          <ac:spMkLst>
            <pc:docMk/>
            <pc:sldMk cId="3494187719" sldId="334"/>
            <ac:spMk id="6" creationId="{48FEA0FA-FCA9-3914-5946-524F7AD35FF4}"/>
          </ac:spMkLst>
        </pc:spChg>
        <pc:spChg chg="mod ord">
          <ac:chgData name="Jorunn Øveland Nyhus" userId="5448e305-a6bb-465a-a251-7e03f510ed3e" providerId="ADAL" clId="{45B55B5E-00D6-423B-8856-0FF8E9A807A3}" dt="2023-02-07T08:08:09.836" v="217" actId="700"/>
          <ac:spMkLst>
            <pc:docMk/>
            <pc:sldMk cId="3494187719" sldId="334"/>
            <ac:spMk id="216" creationId="{00000000-0000-0000-0000-000000000000}"/>
          </ac:spMkLst>
        </pc:spChg>
      </pc:sldChg>
      <pc:sldChg chg="delSp modSp mod modNotesTx">
        <pc:chgData name="Jorunn Øveland Nyhus" userId="5448e305-a6bb-465a-a251-7e03f510ed3e" providerId="ADAL" clId="{45B55B5E-00D6-423B-8856-0FF8E9A807A3}" dt="2023-02-07T08:09:23.967" v="253" actId="20577"/>
        <pc:sldMkLst>
          <pc:docMk/>
          <pc:sldMk cId="4125510018" sldId="338"/>
        </pc:sldMkLst>
        <pc:spChg chg="mod">
          <ac:chgData name="Jorunn Øveland Nyhus" userId="5448e305-a6bb-465a-a251-7e03f510ed3e" providerId="ADAL" clId="{45B55B5E-00D6-423B-8856-0FF8E9A807A3}" dt="2023-02-07T08:08:41.166" v="222" actId="5793"/>
          <ac:spMkLst>
            <pc:docMk/>
            <pc:sldMk cId="4125510018" sldId="338"/>
            <ac:spMk id="2" creationId="{3990515D-1DA6-BF16-6655-DA2362F6B722}"/>
          </ac:spMkLst>
        </pc:spChg>
        <pc:spChg chg="mod">
          <ac:chgData name="Jorunn Øveland Nyhus" userId="5448e305-a6bb-465a-a251-7e03f510ed3e" providerId="ADAL" clId="{45B55B5E-00D6-423B-8856-0FF8E9A807A3}" dt="2023-02-07T08:09:23.967" v="253" actId="20577"/>
          <ac:spMkLst>
            <pc:docMk/>
            <pc:sldMk cId="4125510018" sldId="338"/>
            <ac:spMk id="216" creationId="{00000000-0000-0000-0000-000000000000}"/>
          </ac:spMkLst>
        </pc:spChg>
        <pc:picChg chg="del">
          <ac:chgData name="Jorunn Øveland Nyhus" userId="5448e305-a6bb-465a-a251-7e03f510ed3e" providerId="ADAL" clId="{45B55B5E-00D6-423B-8856-0FF8E9A807A3}" dt="2023-02-07T08:08:30.869" v="220" actId="478"/>
          <ac:picMkLst>
            <pc:docMk/>
            <pc:sldMk cId="4125510018" sldId="338"/>
            <ac:picMk id="6" creationId="{09AF6A5D-1F57-7079-6690-A63AF07740E1}"/>
          </ac:picMkLst>
        </pc:picChg>
      </pc:sldChg>
      <pc:sldChg chg="modSp mod">
        <pc:chgData name="Jorunn Øveland Nyhus" userId="5448e305-a6bb-465a-a251-7e03f510ed3e" providerId="ADAL" clId="{45B55B5E-00D6-423B-8856-0FF8E9A807A3}" dt="2023-02-07T08:04:11.415" v="38" actId="27636"/>
        <pc:sldMkLst>
          <pc:docMk/>
          <pc:sldMk cId="2922325958" sldId="368"/>
        </pc:sldMkLst>
        <pc:spChg chg="mod">
          <ac:chgData name="Jorunn Øveland Nyhus" userId="5448e305-a6bb-465a-a251-7e03f510ed3e" providerId="ADAL" clId="{45B55B5E-00D6-423B-8856-0FF8E9A807A3}" dt="2023-02-07T08:04:11.415" v="38" actId="27636"/>
          <ac:spMkLst>
            <pc:docMk/>
            <pc:sldMk cId="2922325958" sldId="368"/>
            <ac:spMk id="217" creationId="{00000000-0000-0000-0000-000000000000}"/>
          </ac:spMkLst>
        </pc:spChg>
      </pc:sldChg>
      <pc:sldChg chg="del">
        <pc:chgData name="Jorunn Øveland Nyhus" userId="5448e305-a6bb-465a-a251-7e03f510ed3e" providerId="ADAL" clId="{45B55B5E-00D6-423B-8856-0FF8E9A807A3}" dt="2023-02-07T08:08:43.891" v="223" actId="47"/>
        <pc:sldMkLst>
          <pc:docMk/>
          <pc:sldMk cId="3929101291" sldId="388"/>
        </pc:sldMkLst>
      </pc:sldChg>
      <pc:sldChg chg="addSp modSp mod">
        <pc:chgData name="Jorunn Øveland Nyhus" userId="5448e305-a6bb-465a-a251-7e03f510ed3e" providerId="ADAL" clId="{45B55B5E-00D6-423B-8856-0FF8E9A807A3}" dt="2023-02-07T08:11:05.929" v="385" actId="20577"/>
        <pc:sldMkLst>
          <pc:docMk/>
          <pc:sldMk cId="3435490879" sldId="389"/>
        </pc:sldMkLst>
        <pc:spChg chg="mod">
          <ac:chgData name="Jorunn Øveland Nyhus" userId="5448e305-a6bb-465a-a251-7e03f510ed3e" providerId="ADAL" clId="{45B55B5E-00D6-423B-8856-0FF8E9A807A3}" dt="2023-02-07T08:11:05.929" v="385" actId="20577"/>
          <ac:spMkLst>
            <pc:docMk/>
            <pc:sldMk cId="3435490879" sldId="389"/>
            <ac:spMk id="7" creationId="{1DF242AE-79C7-673A-4239-F0CFFD9716C5}"/>
          </ac:spMkLst>
        </pc:spChg>
        <pc:spChg chg="mod">
          <ac:chgData name="Jorunn Øveland Nyhus" userId="5448e305-a6bb-465a-a251-7e03f510ed3e" providerId="ADAL" clId="{45B55B5E-00D6-423B-8856-0FF8E9A807A3}" dt="2023-02-07T08:10:01.635" v="303" actId="20577"/>
          <ac:spMkLst>
            <pc:docMk/>
            <pc:sldMk cId="3435490879" sldId="389"/>
            <ac:spMk id="216" creationId="{00000000-0000-0000-0000-000000000000}"/>
          </ac:spMkLst>
        </pc:spChg>
        <pc:picChg chg="add mod">
          <ac:chgData name="Jorunn Øveland Nyhus" userId="5448e305-a6bb-465a-a251-7e03f510ed3e" providerId="ADAL" clId="{45B55B5E-00D6-423B-8856-0FF8E9A807A3}" dt="2023-02-07T08:10:53.037" v="383" actId="1076"/>
          <ac:picMkLst>
            <pc:docMk/>
            <pc:sldMk cId="3435490879" sldId="389"/>
            <ac:picMk id="3" creationId="{D05F5660-5A73-AAF2-9419-5E74E561BF2C}"/>
          </ac:picMkLst>
        </pc:picChg>
      </pc:sldChg>
      <pc:sldChg chg="addSp modSp mod">
        <pc:chgData name="Jorunn Øveland Nyhus" userId="5448e305-a6bb-465a-a251-7e03f510ed3e" providerId="ADAL" clId="{45B55B5E-00D6-423B-8856-0FF8E9A807A3}" dt="2023-02-07T08:13:13.423" v="447" actId="27636"/>
        <pc:sldMkLst>
          <pc:docMk/>
          <pc:sldMk cId="1907719142" sldId="390"/>
        </pc:sldMkLst>
        <pc:spChg chg="mod">
          <ac:chgData name="Jorunn Øveland Nyhus" userId="5448e305-a6bb-465a-a251-7e03f510ed3e" providerId="ADAL" clId="{45B55B5E-00D6-423B-8856-0FF8E9A807A3}" dt="2023-02-07T08:13:13.423" v="447" actId="27636"/>
          <ac:spMkLst>
            <pc:docMk/>
            <pc:sldMk cId="1907719142" sldId="390"/>
            <ac:spMk id="2" creationId="{2B14BB70-8430-43A1-8F62-3C7E2671EFF4}"/>
          </ac:spMkLst>
        </pc:spChg>
        <pc:spChg chg="add mod">
          <ac:chgData name="Jorunn Øveland Nyhus" userId="5448e305-a6bb-465a-a251-7e03f510ed3e" providerId="ADAL" clId="{45B55B5E-00D6-423B-8856-0FF8E9A807A3}" dt="2023-02-07T08:12:10.194" v="426" actId="1076"/>
          <ac:spMkLst>
            <pc:docMk/>
            <pc:sldMk cId="1907719142" sldId="390"/>
            <ac:spMk id="3" creationId="{7C3C2391-AD8C-9D3E-7B6D-4AFEF18D3B49}"/>
          </ac:spMkLst>
        </pc:spChg>
        <pc:spChg chg="add mod">
          <ac:chgData name="Jorunn Øveland Nyhus" userId="5448e305-a6bb-465a-a251-7e03f510ed3e" providerId="ADAL" clId="{45B55B5E-00D6-423B-8856-0FF8E9A807A3}" dt="2023-02-07T08:12:12.788" v="427" actId="1076"/>
          <ac:spMkLst>
            <pc:docMk/>
            <pc:sldMk cId="1907719142" sldId="390"/>
            <ac:spMk id="5" creationId="{26D9C0C8-7DC9-8492-03DC-66E29888B474}"/>
          </ac:spMkLst>
        </pc:spChg>
        <pc:spChg chg="mod">
          <ac:chgData name="Jorunn Øveland Nyhus" userId="5448e305-a6bb-465a-a251-7e03f510ed3e" providerId="ADAL" clId="{45B55B5E-00D6-423B-8856-0FF8E9A807A3}" dt="2023-02-07T08:11:22.589" v="416" actId="20577"/>
          <ac:spMkLst>
            <pc:docMk/>
            <pc:sldMk cId="1907719142" sldId="390"/>
            <ac:spMk id="216" creationId="{00000000-0000-0000-0000-000000000000}"/>
          </ac:spMkLst>
        </pc:spChg>
      </pc:sldChg>
      <pc:sldChg chg="addSp modSp mod modNotesTx">
        <pc:chgData name="Jorunn Øveland Nyhus" userId="5448e305-a6bb-465a-a251-7e03f510ed3e" providerId="ADAL" clId="{45B55B5E-00D6-423B-8856-0FF8E9A807A3}" dt="2023-02-07T08:15:25.352" v="501" actId="20577"/>
        <pc:sldMkLst>
          <pc:docMk/>
          <pc:sldMk cId="594028431" sldId="391"/>
        </pc:sldMkLst>
        <pc:spChg chg="mod">
          <ac:chgData name="Jorunn Øveland Nyhus" userId="5448e305-a6bb-465a-a251-7e03f510ed3e" providerId="ADAL" clId="{45B55B5E-00D6-423B-8856-0FF8E9A807A3}" dt="2023-02-07T08:14:50.597" v="494" actId="27636"/>
          <ac:spMkLst>
            <pc:docMk/>
            <pc:sldMk cId="594028431" sldId="391"/>
            <ac:spMk id="2" creationId="{2B14BB70-8430-43A1-8F62-3C7E2671EFF4}"/>
          </ac:spMkLst>
        </pc:spChg>
        <pc:spChg chg="mod">
          <ac:chgData name="Jorunn Øveland Nyhus" userId="5448e305-a6bb-465a-a251-7e03f510ed3e" providerId="ADAL" clId="{45B55B5E-00D6-423B-8856-0FF8E9A807A3}" dt="2023-02-07T08:14:40.605" v="492" actId="20577"/>
          <ac:spMkLst>
            <pc:docMk/>
            <pc:sldMk cId="594028431" sldId="391"/>
            <ac:spMk id="216" creationId="{00000000-0000-0000-0000-000000000000}"/>
          </ac:spMkLst>
        </pc:spChg>
        <pc:picChg chg="add mod">
          <ac:chgData name="Jorunn Øveland Nyhus" userId="5448e305-a6bb-465a-a251-7e03f510ed3e" providerId="ADAL" clId="{45B55B5E-00D6-423B-8856-0FF8E9A807A3}" dt="2023-02-07T08:15:06.518" v="498" actId="1076"/>
          <ac:picMkLst>
            <pc:docMk/>
            <pc:sldMk cId="594028431" sldId="391"/>
            <ac:picMk id="3" creationId="{C92C90D4-E9F5-44E3-9DE7-99DD52CF721C}"/>
          </ac:picMkLst>
        </pc:picChg>
        <pc:picChg chg="add mod">
          <ac:chgData name="Jorunn Øveland Nyhus" userId="5448e305-a6bb-465a-a251-7e03f510ed3e" providerId="ADAL" clId="{45B55B5E-00D6-423B-8856-0FF8E9A807A3}" dt="2023-02-07T08:15:03.939" v="497" actId="1076"/>
          <ac:picMkLst>
            <pc:docMk/>
            <pc:sldMk cId="594028431" sldId="391"/>
            <ac:picMk id="5" creationId="{E5893ADE-3603-4E3F-BD00-E919746824FC}"/>
          </ac:picMkLst>
        </pc:picChg>
        <pc:picChg chg="add mod">
          <ac:chgData name="Jorunn Øveland Nyhus" userId="5448e305-a6bb-465a-a251-7e03f510ed3e" providerId="ADAL" clId="{45B55B5E-00D6-423B-8856-0FF8E9A807A3}" dt="2023-02-07T08:15:15.446" v="500" actId="1076"/>
          <ac:picMkLst>
            <pc:docMk/>
            <pc:sldMk cId="594028431" sldId="391"/>
            <ac:picMk id="6" creationId="{00054476-8F4A-429A-B1FC-F604D61D97AB}"/>
          </ac:picMkLst>
        </pc:picChg>
      </pc:sldChg>
      <pc:sldChg chg="addSp modSp mod modClrScheme chgLayout">
        <pc:chgData name="Jorunn Øveland Nyhus" userId="5448e305-a6bb-465a-a251-7e03f510ed3e" providerId="ADAL" clId="{45B55B5E-00D6-423B-8856-0FF8E9A807A3}" dt="2023-02-07T08:20:45.060" v="578" actId="20577"/>
        <pc:sldMkLst>
          <pc:docMk/>
          <pc:sldMk cId="2748355137" sldId="392"/>
        </pc:sldMkLst>
        <pc:spChg chg="mod ord">
          <ac:chgData name="Jorunn Øveland Nyhus" userId="5448e305-a6bb-465a-a251-7e03f510ed3e" providerId="ADAL" clId="{45B55B5E-00D6-423B-8856-0FF8E9A807A3}" dt="2023-02-07T08:18:54.624" v="559" actId="27636"/>
          <ac:spMkLst>
            <pc:docMk/>
            <pc:sldMk cId="2748355137" sldId="392"/>
            <ac:spMk id="2" creationId="{2B14BB70-8430-43A1-8F62-3C7E2671EFF4}"/>
          </ac:spMkLst>
        </pc:spChg>
        <pc:spChg chg="add mod ord">
          <ac:chgData name="Jorunn Øveland Nyhus" userId="5448e305-a6bb-465a-a251-7e03f510ed3e" providerId="ADAL" clId="{45B55B5E-00D6-423B-8856-0FF8E9A807A3}" dt="2023-02-07T08:19:43.461" v="568" actId="403"/>
          <ac:spMkLst>
            <pc:docMk/>
            <pc:sldMk cId="2748355137" sldId="392"/>
            <ac:spMk id="3" creationId="{BDFB253C-7B04-FEFC-E9DB-9C0A96A24575}"/>
          </ac:spMkLst>
        </pc:spChg>
        <pc:spChg chg="add mod">
          <ac:chgData name="Jorunn Øveland Nyhus" userId="5448e305-a6bb-465a-a251-7e03f510ed3e" providerId="ADAL" clId="{45B55B5E-00D6-423B-8856-0FF8E9A807A3}" dt="2023-02-07T08:20:45.060" v="578" actId="20577"/>
          <ac:spMkLst>
            <pc:docMk/>
            <pc:sldMk cId="2748355137" sldId="392"/>
            <ac:spMk id="5" creationId="{DCC65159-4635-2BD5-36B7-A9429CDBED20}"/>
          </ac:spMkLst>
        </pc:spChg>
        <pc:spChg chg="mod ord">
          <ac:chgData name="Jorunn Øveland Nyhus" userId="5448e305-a6bb-465a-a251-7e03f510ed3e" providerId="ADAL" clId="{45B55B5E-00D6-423B-8856-0FF8E9A807A3}" dt="2023-02-07T08:15:54.573" v="553" actId="700"/>
          <ac:spMkLst>
            <pc:docMk/>
            <pc:sldMk cId="2748355137" sldId="392"/>
            <ac:spMk id="216" creationId="{00000000-0000-0000-0000-000000000000}"/>
          </ac:spMkLst>
        </pc:spChg>
      </pc:sldChg>
      <pc:sldChg chg="addSp modSp add mod modNotesTx">
        <pc:chgData name="Jorunn Øveland Nyhus" userId="5448e305-a6bb-465a-a251-7e03f510ed3e" providerId="ADAL" clId="{45B55B5E-00D6-423B-8856-0FF8E9A807A3}" dt="2023-02-07T08:22:58.732" v="715" actId="20577"/>
        <pc:sldMkLst>
          <pc:docMk/>
          <pc:sldMk cId="2132326463" sldId="393"/>
        </pc:sldMkLst>
        <pc:spChg chg="mod">
          <ac:chgData name="Jorunn Øveland Nyhus" userId="5448e305-a6bb-465a-a251-7e03f510ed3e" providerId="ADAL" clId="{45B55B5E-00D6-423B-8856-0FF8E9A807A3}" dt="2023-02-07T08:22:58.732" v="715" actId="20577"/>
          <ac:spMkLst>
            <pc:docMk/>
            <pc:sldMk cId="2132326463" sldId="393"/>
            <ac:spMk id="2" creationId="{3990515D-1DA6-BF16-6655-DA2362F6B722}"/>
          </ac:spMkLst>
        </pc:spChg>
        <pc:spChg chg="mod">
          <ac:chgData name="Jorunn Øveland Nyhus" userId="5448e305-a6bb-465a-a251-7e03f510ed3e" providerId="ADAL" clId="{45B55B5E-00D6-423B-8856-0FF8E9A807A3}" dt="2023-02-07T08:22:33.044" v="705"/>
          <ac:spMkLst>
            <pc:docMk/>
            <pc:sldMk cId="2132326463" sldId="393"/>
            <ac:spMk id="216" creationId="{00000000-0000-0000-0000-000000000000}"/>
          </ac:spMkLst>
        </pc:spChg>
        <pc:picChg chg="add mod">
          <ac:chgData name="Jorunn Øveland Nyhus" userId="5448e305-a6bb-465a-a251-7e03f510ed3e" providerId="ADAL" clId="{45B55B5E-00D6-423B-8856-0FF8E9A807A3}" dt="2023-02-07T08:22:48.207" v="709" actId="1076"/>
          <ac:picMkLst>
            <pc:docMk/>
            <pc:sldMk cId="2132326463" sldId="393"/>
            <ac:picMk id="3" creationId="{265C4068-1EFB-0B56-B5F8-C1E134B784D2}"/>
          </ac:picMkLst>
        </pc:picChg>
      </pc:sldChg>
      <pc:sldChg chg="del">
        <pc:chgData name="Jorunn Øveland Nyhus" userId="5448e305-a6bb-465a-a251-7e03f510ed3e" providerId="ADAL" clId="{45B55B5E-00D6-423B-8856-0FF8E9A807A3}" dt="2023-02-07T08:08:14.389" v="218" actId="47"/>
        <pc:sldMkLst>
          <pc:docMk/>
          <pc:sldMk cId="4016322847" sldId="393"/>
        </pc:sldMkLst>
      </pc:sldChg>
      <pc:sldChg chg="addSp modSp add mod">
        <pc:chgData name="Jorunn Øveland Nyhus" userId="5448e305-a6bb-465a-a251-7e03f510ed3e" providerId="ADAL" clId="{45B55B5E-00D6-423B-8856-0FF8E9A807A3}" dt="2023-02-07T08:24:43.590" v="791" actId="20577"/>
        <pc:sldMkLst>
          <pc:docMk/>
          <pc:sldMk cId="3524155838" sldId="394"/>
        </pc:sldMkLst>
        <pc:spChg chg="mod">
          <ac:chgData name="Jorunn Øveland Nyhus" userId="5448e305-a6bb-465a-a251-7e03f510ed3e" providerId="ADAL" clId="{45B55B5E-00D6-423B-8856-0FF8E9A807A3}" dt="2023-02-07T08:24:43.590" v="791" actId="20577"/>
          <ac:spMkLst>
            <pc:docMk/>
            <pc:sldMk cId="3524155838" sldId="394"/>
            <ac:spMk id="2" creationId="{3990515D-1DA6-BF16-6655-DA2362F6B722}"/>
          </ac:spMkLst>
        </pc:spChg>
        <pc:spChg chg="mod">
          <ac:chgData name="Jorunn Øveland Nyhus" userId="5448e305-a6bb-465a-a251-7e03f510ed3e" providerId="ADAL" clId="{45B55B5E-00D6-423B-8856-0FF8E9A807A3}" dt="2023-02-07T08:23:27.876" v="760" actId="313"/>
          <ac:spMkLst>
            <pc:docMk/>
            <pc:sldMk cId="3524155838" sldId="394"/>
            <ac:spMk id="216" creationId="{00000000-0000-0000-0000-000000000000}"/>
          </ac:spMkLst>
        </pc:spChg>
        <pc:picChg chg="add mod">
          <ac:chgData name="Jorunn Øveland Nyhus" userId="5448e305-a6bb-465a-a251-7e03f510ed3e" providerId="ADAL" clId="{45B55B5E-00D6-423B-8856-0FF8E9A807A3}" dt="2023-02-07T08:24:07.082" v="779" actId="1076"/>
          <ac:picMkLst>
            <pc:docMk/>
            <pc:sldMk cId="3524155838" sldId="394"/>
            <ac:picMk id="3" creationId="{EAC87116-DE2B-4DD8-AA6D-0519C10D81C1}"/>
          </ac:picMkLst>
        </pc:picChg>
      </pc:sldChg>
      <pc:sldChg chg="add del">
        <pc:chgData name="Jorunn Øveland Nyhus" userId="5448e305-a6bb-465a-a251-7e03f510ed3e" providerId="ADAL" clId="{45B55B5E-00D6-423B-8856-0FF8E9A807A3}" dt="2023-02-07T08:21:33.840" v="596" actId="47"/>
        <pc:sldMkLst>
          <pc:docMk/>
          <pc:sldMk cId="3843705540" sldId="394"/>
        </pc:sldMkLst>
      </pc:sldChg>
      <pc:sldChg chg="addSp delSp modSp add mod modNotesTx">
        <pc:chgData name="Jorunn Øveland Nyhus" userId="5448e305-a6bb-465a-a251-7e03f510ed3e" providerId="ADAL" clId="{45B55B5E-00D6-423B-8856-0FF8E9A807A3}" dt="2023-02-07T08:25:25.681" v="844"/>
        <pc:sldMkLst>
          <pc:docMk/>
          <pc:sldMk cId="1763948006" sldId="395"/>
        </pc:sldMkLst>
        <pc:spChg chg="del">
          <ac:chgData name="Jorunn Øveland Nyhus" userId="5448e305-a6bb-465a-a251-7e03f510ed3e" providerId="ADAL" clId="{45B55B5E-00D6-423B-8856-0FF8E9A807A3}" dt="2023-02-07T08:25:12.813" v="839" actId="478"/>
          <ac:spMkLst>
            <pc:docMk/>
            <pc:sldMk cId="1763948006" sldId="395"/>
            <ac:spMk id="2" creationId="{3990515D-1DA6-BF16-6655-DA2362F6B722}"/>
          </ac:spMkLst>
        </pc:spChg>
        <pc:spChg chg="mod">
          <ac:chgData name="Jorunn Øveland Nyhus" userId="5448e305-a6bb-465a-a251-7e03f510ed3e" providerId="ADAL" clId="{45B55B5E-00D6-423B-8856-0FF8E9A807A3}" dt="2023-02-07T08:25:06.893" v="838" actId="207"/>
          <ac:spMkLst>
            <pc:docMk/>
            <pc:sldMk cId="1763948006" sldId="395"/>
            <ac:spMk id="216" creationId="{00000000-0000-0000-0000-000000000000}"/>
          </ac:spMkLst>
        </pc:spChg>
        <pc:picChg chg="add mod">
          <ac:chgData name="Jorunn Øveland Nyhus" userId="5448e305-a6bb-465a-a251-7e03f510ed3e" providerId="ADAL" clId="{45B55B5E-00D6-423B-8856-0FF8E9A807A3}" dt="2023-02-07T08:25:20.252" v="843" actId="1076"/>
          <ac:picMkLst>
            <pc:docMk/>
            <pc:sldMk cId="1763948006" sldId="395"/>
            <ac:picMk id="3" creationId="{02A8BD9A-E653-79D0-2CC0-FA7D1FAD6527}"/>
          </ac:picMkLst>
        </pc:picChg>
      </pc:sldChg>
      <pc:sldChg chg="add del">
        <pc:chgData name="Jorunn Øveland Nyhus" userId="5448e305-a6bb-465a-a251-7e03f510ed3e" providerId="ADAL" clId="{45B55B5E-00D6-423B-8856-0FF8E9A807A3}" dt="2023-02-07T08:21:33.065" v="595" actId="47"/>
        <pc:sldMkLst>
          <pc:docMk/>
          <pc:sldMk cId="1908174129" sldId="395"/>
        </pc:sldMkLst>
      </pc:sldChg>
      <pc:sldChg chg="add del">
        <pc:chgData name="Jorunn Øveland Nyhus" userId="5448e305-a6bb-465a-a251-7e03f510ed3e" providerId="ADAL" clId="{45B55B5E-00D6-423B-8856-0FF8E9A807A3}" dt="2023-02-07T08:21:32.235" v="594" actId="47"/>
        <pc:sldMkLst>
          <pc:docMk/>
          <pc:sldMk cId="1904731904" sldId="396"/>
        </pc:sldMkLst>
      </pc:sldChg>
      <pc:sldChg chg="addSp delSp modSp add mod modClrScheme chgLayout">
        <pc:chgData name="Jorunn Øveland Nyhus" userId="5448e305-a6bb-465a-a251-7e03f510ed3e" providerId="ADAL" clId="{45B55B5E-00D6-423B-8856-0FF8E9A807A3}" dt="2023-02-07T08:25:43.228" v="847" actId="1076"/>
        <pc:sldMkLst>
          <pc:docMk/>
          <pc:sldMk cId="4004160585" sldId="396"/>
        </pc:sldMkLst>
        <pc:spChg chg="del">
          <ac:chgData name="Jorunn Øveland Nyhus" userId="5448e305-a6bb-465a-a251-7e03f510ed3e" providerId="ADAL" clId="{45B55B5E-00D6-423B-8856-0FF8E9A807A3}" dt="2023-02-07T08:25:38.356" v="845" actId="700"/>
          <ac:spMkLst>
            <pc:docMk/>
            <pc:sldMk cId="4004160585" sldId="396"/>
            <ac:spMk id="2" creationId="{3990515D-1DA6-BF16-6655-DA2362F6B722}"/>
          </ac:spMkLst>
        </pc:spChg>
        <pc:spChg chg="del">
          <ac:chgData name="Jorunn Øveland Nyhus" userId="5448e305-a6bb-465a-a251-7e03f510ed3e" providerId="ADAL" clId="{45B55B5E-00D6-423B-8856-0FF8E9A807A3}" dt="2023-02-07T08:25:38.356" v="845" actId="700"/>
          <ac:spMkLst>
            <pc:docMk/>
            <pc:sldMk cId="4004160585" sldId="396"/>
            <ac:spMk id="216" creationId="{00000000-0000-0000-0000-000000000000}"/>
          </ac:spMkLst>
        </pc:spChg>
        <pc:picChg chg="add mod">
          <ac:chgData name="Jorunn Øveland Nyhus" userId="5448e305-a6bb-465a-a251-7e03f510ed3e" providerId="ADAL" clId="{45B55B5E-00D6-423B-8856-0FF8E9A807A3}" dt="2023-02-07T08:25:43.228" v="847" actId="1076"/>
          <ac:picMkLst>
            <pc:docMk/>
            <pc:sldMk cId="4004160585" sldId="396"/>
            <ac:picMk id="3" creationId="{4DCEBA87-136B-FDEB-67DC-05FD52068DD8}"/>
          </ac:picMkLst>
        </pc:picChg>
      </pc:sldChg>
      <pc:sldChg chg="addSp modSp add mod">
        <pc:chgData name="Jorunn Øveland Nyhus" userId="5448e305-a6bb-465a-a251-7e03f510ed3e" providerId="ADAL" clId="{45B55B5E-00D6-423B-8856-0FF8E9A807A3}" dt="2023-02-07T08:27:17.674" v="974" actId="20577"/>
        <pc:sldMkLst>
          <pc:docMk/>
          <pc:sldMk cId="520025009" sldId="397"/>
        </pc:sldMkLst>
        <pc:spChg chg="mod">
          <ac:chgData name="Jorunn Øveland Nyhus" userId="5448e305-a6bb-465a-a251-7e03f510ed3e" providerId="ADAL" clId="{45B55B5E-00D6-423B-8856-0FF8E9A807A3}" dt="2023-02-07T08:27:17.674" v="974" actId="20577"/>
          <ac:spMkLst>
            <pc:docMk/>
            <pc:sldMk cId="520025009" sldId="397"/>
            <ac:spMk id="2" creationId="{3990515D-1DA6-BF16-6655-DA2362F6B722}"/>
          </ac:spMkLst>
        </pc:spChg>
        <pc:spChg chg="mod">
          <ac:chgData name="Jorunn Øveland Nyhus" userId="5448e305-a6bb-465a-a251-7e03f510ed3e" providerId="ADAL" clId="{45B55B5E-00D6-423B-8856-0FF8E9A807A3}" dt="2023-02-07T08:26:17.564" v="956" actId="313"/>
          <ac:spMkLst>
            <pc:docMk/>
            <pc:sldMk cId="520025009" sldId="397"/>
            <ac:spMk id="216" creationId="{00000000-0000-0000-0000-000000000000}"/>
          </ac:spMkLst>
        </pc:spChg>
        <pc:picChg chg="add mod">
          <ac:chgData name="Jorunn Øveland Nyhus" userId="5448e305-a6bb-465a-a251-7e03f510ed3e" providerId="ADAL" clId="{45B55B5E-00D6-423B-8856-0FF8E9A807A3}" dt="2023-02-07T08:26:43.466" v="962" actId="1076"/>
          <ac:picMkLst>
            <pc:docMk/>
            <pc:sldMk cId="520025009" sldId="397"/>
            <ac:picMk id="3" creationId="{A182B5BF-662C-EB53-1FE6-748C8EEC57F3}"/>
          </ac:picMkLst>
        </pc:picChg>
      </pc:sldChg>
      <pc:sldChg chg="add del">
        <pc:chgData name="Jorunn Øveland Nyhus" userId="5448e305-a6bb-465a-a251-7e03f510ed3e" providerId="ADAL" clId="{45B55B5E-00D6-423B-8856-0FF8E9A807A3}" dt="2023-02-07T08:21:31.475" v="593" actId="47"/>
        <pc:sldMkLst>
          <pc:docMk/>
          <pc:sldMk cId="1766702866" sldId="397"/>
        </pc:sldMkLst>
      </pc:sldChg>
      <pc:sldChg chg="addSp delSp modSp add mod modNotesTx">
        <pc:chgData name="Jorunn Øveland Nyhus" userId="5448e305-a6bb-465a-a251-7e03f510ed3e" providerId="ADAL" clId="{45B55B5E-00D6-423B-8856-0FF8E9A807A3}" dt="2023-02-07T08:28:01.104" v="1017"/>
        <pc:sldMkLst>
          <pc:docMk/>
          <pc:sldMk cId="165896308" sldId="398"/>
        </pc:sldMkLst>
        <pc:spChg chg="del">
          <ac:chgData name="Jorunn Øveland Nyhus" userId="5448e305-a6bb-465a-a251-7e03f510ed3e" providerId="ADAL" clId="{45B55B5E-00D6-423B-8856-0FF8E9A807A3}" dt="2023-02-07T08:27:33.271" v="975" actId="478"/>
          <ac:spMkLst>
            <pc:docMk/>
            <pc:sldMk cId="165896308" sldId="398"/>
            <ac:spMk id="2" creationId="{3990515D-1DA6-BF16-6655-DA2362F6B722}"/>
          </ac:spMkLst>
        </pc:spChg>
        <pc:spChg chg="mod">
          <ac:chgData name="Jorunn Øveland Nyhus" userId="5448e305-a6bb-465a-a251-7e03f510ed3e" providerId="ADAL" clId="{45B55B5E-00D6-423B-8856-0FF8E9A807A3}" dt="2023-02-07T08:27:55.663" v="1016" actId="207"/>
          <ac:spMkLst>
            <pc:docMk/>
            <pc:sldMk cId="165896308" sldId="398"/>
            <ac:spMk id="216" creationId="{00000000-0000-0000-0000-000000000000}"/>
          </ac:spMkLst>
        </pc:spChg>
        <pc:picChg chg="add mod">
          <ac:chgData name="Jorunn Øveland Nyhus" userId="5448e305-a6bb-465a-a251-7e03f510ed3e" providerId="ADAL" clId="{45B55B5E-00D6-423B-8856-0FF8E9A807A3}" dt="2023-02-07T08:27:42.264" v="978" actId="1076"/>
          <ac:picMkLst>
            <pc:docMk/>
            <pc:sldMk cId="165896308" sldId="398"/>
            <ac:picMk id="3" creationId="{6B6FB92D-5E26-DBD9-A5D5-12068A87D39B}"/>
          </ac:picMkLst>
        </pc:picChg>
      </pc:sldChg>
      <pc:sldChg chg="add del">
        <pc:chgData name="Jorunn Øveland Nyhus" userId="5448e305-a6bb-465a-a251-7e03f510ed3e" providerId="ADAL" clId="{45B55B5E-00D6-423B-8856-0FF8E9A807A3}" dt="2023-02-07T08:21:30.629" v="592" actId="47"/>
        <pc:sldMkLst>
          <pc:docMk/>
          <pc:sldMk cId="975153937" sldId="398"/>
        </pc:sldMkLst>
      </pc:sldChg>
      <pc:sldChg chg="add del">
        <pc:chgData name="Jorunn Øveland Nyhus" userId="5448e305-a6bb-465a-a251-7e03f510ed3e" providerId="ADAL" clId="{45B55B5E-00D6-423B-8856-0FF8E9A807A3}" dt="2023-02-07T08:21:29.204" v="590" actId="47"/>
        <pc:sldMkLst>
          <pc:docMk/>
          <pc:sldMk cId="2692891733" sldId="399"/>
        </pc:sldMkLst>
      </pc:sldChg>
      <pc:sldChg chg="addSp delSp modSp add mod modClrScheme chgLayout">
        <pc:chgData name="Jorunn Øveland Nyhus" userId="5448e305-a6bb-465a-a251-7e03f510ed3e" providerId="ADAL" clId="{45B55B5E-00D6-423B-8856-0FF8E9A807A3}" dt="2023-02-07T08:28:18.781" v="1020" actId="1076"/>
        <pc:sldMkLst>
          <pc:docMk/>
          <pc:sldMk cId="3444618974" sldId="399"/>
        </pc:sldMkLst>
        <pc:spChg chg="del">
          <ac:chgData name="Jorunn Øveland Nyhus" userId="5448e305-a6bb-465a-a251-7e03f510ed3e" providerId="ADAL" clId="{45B55B5E-00D6-423B-8856-0FF8E9A807A3}" dt="2023-02-07T08:28:15.040" v="1018" actId="700"/>
          <ac:spMkLst>
            <pc:docMk/>
            <pc:sldMk cId="3444618974" sldId="399"/>
            <ac:spMk id="2" creationId="{3990515D-1DA6-BF16-6655-DA2362F6B722}"/>
          </ac:spMkLst>
        </pc:spChg>
        <pc:spChg chg="del">
          <ac:chgData name="Jorunn Øveland Nyhus" userId="5448e305-a6bb-465a-a251-7e03f510ed3e" providerId="ADAL" clId="{45B55B5E-00D6-423B-8856-0FF8E9A807A3}" dt="2023-02-07T08:28:15.040" v="1018" actId="700"/>
          <ac:spMkLst>
            <pc:docMk/>
            <pc:sldMk cId="3444618974" sldId="399"/>
            <ac:spMk id="216" creationId="{00000000-0000-0000-0000-000000000000}"/>
          </ac:spMkLst>
        </pc:spChg>
        <pc:picChg chg="add mod">
          <ac:chgData name="Jorunn Øveland Nyhus" userId="5448e305-a6bb-465a-a251-7e03f510ed3e" providerId="ADAL" clId="{45B55B5E-00D6-423B-8856-0FF8E9A807A3}" dt="2023-02-07T08:28:18.781" v="1020" actId="1076"/>
          <ac:picMkLst>
            <pc:docMk/>
            <pc:sldMk cId="3444618974" sldId="399"/>
            <ac:picMk id="3" creationId="{433E52CD-2416-9B25-56A1-6EFE056AA61D}"/>
          </ac:picMkLst>
        </pc:picChg>
      </pc:sldChg>
      <pc:sldChg chg="modSp add del mod modNotesTx">
        <pc:chgData name="Jorunn Øveland Nyhus" userId="5448e305-a6bb-465a-a251-7e03f510ed3e" providerId="ADAL" clId="{45B55B5E-00D6-423B-8856-0FF8E9A807A3}" dt="2023-02-07T08:21:29.988" v="591" actId="47"/>
        <pc:sldMkLst>
          <pc:docMk/>
          <pc:sldMk cId="1467863423" sldId="400"/>
        </pc:sldMkLst>
        <pc:spChg chg="mod">
          <ac:chgData name="Jorunn Øveland Nyhus" userId="5448e305-a6bb-465a-a251-7e03f510ed3e" providerId="ADAL" clId="{45B55B5E-00D6-423B-8856-0FF8E9A807A3}" dt="2023-02-07T08:21:18.383" v="587" actId="20577"/>
          <ac:spMkLst>
            <pc:docMk/>
            <pc:sldMk cId="1467863423" sldId="400"/>
            <ac:spMk id="2" creationId="{3990515D-1DA6-BF16-6655-DA2362F6B722}"/>
          </ac:spMkLst>
        </pc:spChg>
        <pc:spChg chg="mod">
          <ac:chgData name="Jorunn Øveland Nyhus" userId="5448e305-a6bb-465a-a251-7e03f510ed3e" providerId="ADAL" clId="{45B55B5E-00D6-423B-8856-0FF8E9A807A3}" dt="2023-02-07T08:21:21.732" v="588" actId="20577"/>
          <ac:spMkLst>
            <pc:docMk/>
            <pc:sldMk cId="1467863423" sldId="400"/>
            <ac:spMk id="216" creationId="{00000000-0000-0000-0000-000000000000}"/>
          </ac:spMkLst>
        </pc:spChg>
      </pc:sldChg>
      <pc:sldChg chg="modSp add mod">
        <pc:chgData name="Jorunn Øveland Nyhus" userId="5448e305-a6bb-465a-a251-7e03f510ed3e" providerId="ADAL" clId="{45B55B5E-00D6-423B-8856-0FF8E9A807A3}" dt="2023-02-07T08:28:41.581" v="1044" actId="5793"/>
        <pc:sldMkLst>
          <pc:docMk/>
          <pc:sldMk cId="2569541868" sldId="400"/>
        </pc:sldMkLst>
        <pc:spChg chg="mod">
          <ac:chgData name="Jorunn Øveland Nyhus" userId="5448e305-a6bb-465a-a251-7e03f510ed3e" providerId="ADAL" clId="{45B55B5E-00D6-423B-8856-0FF8E9A807A3}" dt="2023-02-07T08:28:41.581" v="1044" actId="5793"/>
          <ac:spMkLst>
            <pc:docMk/>
            <pc:sldMk cId="2569541868" sldId="400"/>
            <ac:spMk id="2" creationId="{3990515D-1DA6-BF16-6655-DA2362F6B722}"/>
          </ac:spMkLst>
        </pc:spChg>
        <pc:spChg chg="mod">
          <ac:chgData name="Jorunn Øveland Nyhus" userId="5448e305-a6bb-465a-a251-7e03f510ed3e" providerId="ADAL" clId="{45B55B5E-00D6-423B-8856-0FF8E9A807A3}" dt="2023-02-07T08:28:31.416" v="1040" actId="20577"/>
          <ac:spMkLst>
            <pc:docMk/>
            <pc:sldMk cId="2569541868" sldId="400"/>
            <ac:spMk id="216" creationId="{00000000-0000-0000-0000-000000000000}"/>
          </ac:spMkLst>
        </pc:spChg>
      </pc:sldChg>
      <pc:sldChg chg="modSp add mod modNotesTx">
        <pc:chgData name="Jorunn Øveland Nyhus" userId="5448e305-a6bb-465a-a251-7e03f510ed3e" providerId="ADAL" clId="{45B55B5E-00D6-423B-8856-0FF8E9A807A3}" dt="2023-02-07T08:29:11.776" v="1077"/>
        <pc:sldMkLst>
          <pc:docMk/>
          <pc:sldMk cId="2248760397" sldId="401"/>
        </pc:sldMkLst>
        <pc:spChg chg="mod">
          <ac:chgData name="Jorunn Øveland Nyhus" userId="5448e305-a6bb-465a-a251-7e03f510ed3e" providerId="ADAL" clId="{45B55B5E-00D6-423B-8856-0FF8E9A807A3}" dt="2023-02-07T08:28:53.569" v="1045"/>
          <ac:spMkLst>
            <pc:docMk/>
            <pc:sldMk cId="2248760397" sldId="401"/>
            <ac:spMk id="2" creationId="{3990515D-1DA6-BF16-6655-DA2362F6B722}"/>
          </ac:spMkLst>
        </pc:spChg>
        <pc:spChg chg="mod">
          <ac:chgData name="Jorunn Øveland Nyhus" userId="5448e305-a6bb-465a-a251-7e03f510ed3e" providerId="ADAL" clId="{45B55B5E-00D6-423B-8856-0FF8E9A807A3}" dt="2023-02-07T08:29:05.278" v="1076" actId="20577"/>
          <ac:spMkLst>
            <pc:docMk/>
            <pc:sldMk cId="2248760397" sldId="401"/>
            <ac:spMk id="216" creationId="{00000000-0000-0000-0000-000000000000}"/>
          </ac:spMkLst>
        </pc:spChg>
      </pc:sldChg>
      <pc:sldChg chg="addSp delSp modSp add mod">
        <pc:chgData name="Jorunn Øveland Nyhus" userId="5448e305-a6bb-465a-a251-7e03f510ed3e" providerId="ADAL" clId="{45B55B5E-00D6-423B-8856-0FF8E9A807A3}" dt="2023-02-07T08:30:26.343" v="1123" actId="1076"/>
        <pc:sldMkLst>
          <pc:docMk/>
          <pc:sldMk cId="2181305988" sldId="402"/>
        </pc:sldMkLst>
        <pc:spChg chg="mod">
          <ac:chgData name="Jorunn Øveland Nyhus" userId="5448e305-a6bb-465a-a251-7e03f510ed3e" providerId="ADAL" clId="{45B55B5E-00D6-423B-8856-0FF8E9A807A3}" dt="2023-02-07T08:29:39.160" v="1110" actId="27636"/>
          <ac:spMkLst>
            <pc:docMk/>
            <pc:sldMk cId="2181305988" sldId="402"/>
            <ac:spMk id="2" creationId="{3990515D-1DA6-BF16-6655-DA2362F6B722}"/>
          </ac:spMkLst>
        </pc:spChg>
        <pc:spChg chg="add del mod">
          <ac:chgData name="Jorunn Øveland Nyhus" userId="5448e305-a6bb-465a-a251-7e03f510ed3e" providerId="ADAL" clId="{45B55B5E-00D6-423B-8856-0FF8E9A807A3}" dt="2023-02-07T08:30:26.343" v="1123" actId="1076"/>
          <ac:spMkLst>
            <pc:docMk/>
            <pc:sldMk cId="2181305988" sldId="402"/>
            <ac:spMk id="3" creationId="{B454E0B6-E035-90C7-5028-1AC334CCABD6}"/>
          </ac:spMkLst>
        </pc:spChg>
        <pc:spChg chg="add del mod">
          <ac:chgData name="Jorunn Øveland Nyhus" userId="5448e305-a6bb-465a-a251-7e03f510ed3e" providerId="ADAL" clId="{45B55B5E-00D6-423B-8856-0FF8E9A807A3}" dt="2023-02-07T08:29:59.097" v="1117" actId="47"/>
          <ac:spMkLst>
            <pc:docMk/>
            <pc:sldMk cId="2181305988" sldId="402"/>
            <ac:spMk id="5" creationId="{22135DF9-D484-0BCE-54BD-3559CB761414}"/>
          </ac:spMkLst>
        </pc:spChg>
        <pc:spChg chg="add mod">
          <ac:chgData name="Jorunn Øveland Nyhus" userId="5448e305-a6bb-465a-a251-7e03f510ed3e" providerId="ADAL" clId="{45B55B5E-00D6-423B-8856-0FF8E9A807A3}" dt="2023-02-07T08:30:22.030" v="1122" actId="1076"/>
          <ac:spMkLst>
            <pc:docMk/>
            <pc:sldMk cId="2181305988" sldId="402"/>
            <ac:spMk id="6" creationId="{AE88B54E-649A-9461-1310-EB01A47E9554}"/>
          </ac:spMkLst>
        </pc:spChg>
        <pc:spChg chg="mod">
          <ac:chgData name="Jorunn Øveland Nyhus" userId="5448e305-a6bb-465a-a251-7e03f510ed3e" providerId="ADAL" clId="{45B55B5E-00D6-423B-8856-0FF8E9A807A3}" dt="2023-02-07T08:29:30.424" v="1106" actId="20577"/>
          <ac:spMkLst>
            <pc:docMk/>
            <pc:sldMk cId="2181305988" sldId="402"/>
            <ac:spMk id="216" creationId="{00000000-0000-0000-0000-000000000000}"/>
          </ac:spMkLst>
        </pc:spChg>
      </pc:sldChg>
      <pc:sldChg chg="addSp modSp add mod">
        <pc:chgData name="Jorunn Øveland Nyhus" userId="5448e305-a6bb-465a-a251-7e03f510ed3e" providerId="ADAL" clId="{45B55B5E-00D6-423B-8856-0FF8E9A807A3}" dt="2023-02-07T08:32:15.285" v="1206" actId="1076"/>
        <pc:sldMkLst>
          <pc:docMk/>
          <pc:sldMk cId="426285112" sldId="403"/>
        </pc:sldMkLst>
        <pc:spChg chg="mod">
          <ac:chgData name="Jorunn Øveland Nyhus" userId="5448e305-a6bb-465a-a251-7e03f510ed3e" providerId="ADAL" clId="{45B55B5E-00D6-423B-8856-0FF8E9A807A3}" dt="2023-02-07T08:32:15.285" v="1206" actId="1076"/>
          <ac:spMkLst>
            <pc:docMk/>
            <pc:sldMk cId="426285112" sldId="403"/>
            <ac:spMk id="2" creationId="{3990515D-1DA6-BF16-6655-DA2362F6B722}"/>
          </ac:spMkLst>
        </pc:spChg>
        <pc:spChg chg="mod">
          <ac:chgData name="Jorunn Øveland Nyhus" userId="5448e305-a6bb-465a-a251-7e03f510ed3e" providerId="ADAL" clId="{45B55B5E-00D6-423B-8856-0FF8E9A807A3}" dt="2023-02-07T08:30:47.270" v="1158" actId="20577"/>
          <ac:spMkLst>
            <pc:docMk/>
            <pc:sldMk cId="426285112" sldId="403"/>
            <ac:spMk id="216" creationId="{00000000-0000-0000-0000-000000000000}"/>
          </ac:spMkLst>
        </pc:spChg>
        <pc:picChg chg="add mod">
          <ac:chgData name="Jorunn Øveland Nyhus" userId="5448e305-a6bb-465a-a251-7e03f510ed3e" providerId="ADAL" clId="{45B55B5E-00D6-423B-8856-0FF8E9A807A3}" dt="2023-02-07T08:31:47.493" v="1190" actId="1076"/>
          <ac:picMkLst>
            <pc:docMk/>
            <pc:sldMk cId="426285112" sldId="403"/>
            <ac:picMk id="3" creationId="{96A4AD0D-47F2-486E-95C1-789AE9DBE330}"/>
          </ac:picMkLst>
        </pc:picChg>
      </pc:sldChg>
      <pc:sldChg chg="addSp modSp add mod">
        <pc:chgData name="Jorunn Øveland Nyhus" userId="5448e305-a6bb-465a-a251-7e03f510ed3e" providerId="ADAL" clId="{45B55B5E-00D6-423B-8856-0FF8E9A807A3}" dt="2023-02-07T08:34:59.022" v="1318" actId="20577"/>
        <pc:sldMkLst>
          <pc:docMk/>
          <pc:sldMk cId="693099523" sldId="404"/>
        </pc:sldMkLst>
        <pc:spChg chg="mod">
          <ac:chgData name="Jorunn Øveland Nyhus" userId="5448e305-a6bb-465a-a251-7e03f510ed3e" providerId="ADAL" clId="{45B55B5E-00D6-423B-8856-0FF8E9A807A3}" dt="2023-02-07T08:34:59.022" v="1318" actId="20577"/>
          <ac:spMkLst>
            <pc:docMk/>
            <pc:sldMk cId="693099523" sldId="404"/>
            <ac:spMk id="2" creationId="{3990515D-1DA6-BF16-6655-DA2362F6B722}"/>
          </ac:spMkLst>
        </pc:spChg>
        <pc:spChg chg="mod">
          <ac:chgData name="Jorunn Øveland Nyhus" userId="5448e305-a6bb-465a-a251-7e03f510ed3e" providerId="ADAL" clId="{45B55B5E-00D6-423B-8856-0FF8E9A807A3}" dt="2023-02-07T08:33:02.266" v="1283" actId="20577"/>
          <ac:spMkLst>
            <pc:docMk/>
            <pc:sldMk cId="693099523" sldId="404"/>
            <ac:spMk id="216" creationId="{00000000-0000-0000-0000-000000000000}"/>
          </ac:spMkLst>
        </pc:spChg>
        <pc:picChg chg="add mod">
          <ac:chgData name="Jorunn Øveland Nyhus" userId="5448e305-a6bb-465a-a251-7e03f510ed3e" providerId="ADAL" clId="{45B55B5E-00D6-423B-8856-0FF8E9A807A3}" dt="2023-02-07T08:33:15.725" v="1287" actId="1076"/>
          <ac:picMkLst>
            <pc:docMk/>
            <pc:sldMk cId="693099523" sldId="404"/>
            <ac:picMk id="3" creationId="{B191D803-DFDF-80D2-4F6C-E02CD36FA469}"/>
          </ac:picMkLst>
        </pc:picChg>
        <pc:picChg chg="add mod">
          <ac:chgData name="Jorunn Øveland Nyhus" userId="5448e305-a6bb-465a-a251-7e03f510ed3e" providerId="ADAL" clId="{45B55B5E-00D6-423B-8856-0FF8E9A807A3}" dt="2023-02-07T08:34:51.402" v="1312" actId="1076"/>
          <ac:picMkLst>
            <pc:docMk/>
            <pc:sldMk cId="693099523" sldId="404"/>
            <ac:picMk id="5" creationId="{C1E8CFB9-1228-091D-9321-6530693B484F}"/>
          </ac:picMkLst>
        </pc:picChg>
      </pc:sldChg>
      <pc:sldChg chg="addSp modSp add mod">
        <pc:chgData name="Jorunn Øveland Nyhus" userId="5448e305-a6bb-465a-a251-7e03f510ed3e" providerId="ADAL" clId="{45B55B5E-00D6-423B-8856-0FF8E9A807A3}" dt="2023-02-07T08:35:37.717" v="1350" actId="20577"/>
        <pc:sldMkLst>
          <pc:docMk/>
          <pc:sldMk cId="3633531724" sldId="405"/>
        </pc:sldMkLst>
        <pc:spChg chg="mod">
          <ac:chgData name="Jorunn Øveland Nyhus" userId="5448e305-a6bb-465a-a251-7e03f510ed3e" providerId="ADAL" clId="{45B55B5E-00D6-423B-8856-0FF8E9A807A3}" dt="2023-02-07T08:35:16.151" v="1320" actId="27636"/>
          <ac:spMkLst>
            <pc:docMk/>
            <pc:sldMk cId="3633531724" sldId="405"/>
            <ac:spMk id="2" creationId="{3990515D-1DA6-BF16-6655-DA2362F6B722}"/>
          </ac:spMkLst>
        </pc:spChg>
        <pc:spChg chg="mod">
          <ac:chgData name="Jorunn Øveland Nyhus" userId="5448e305-a6bb-465a-a251-7e03f510ed3e" providerId="ADAL" clId="{45B55B5E-00D6-423B-8856-0FF8E9A807A3}" dt="2023-02-07T08:35:37.717" v="1350" actId="20577"/>
          <ac:spMkLst>
            <pc:docMk/>
            <pc:sldMk cId="3633531724" sldId="405"/>
            <ac:spMk id="216" creationId="{00000000-0000-0000-0000-000000000000}"/>
          </ac:spMkLst>
        </pc:spChg>
        <pc:picChg chg="add mod">
          <ac:chgData name="Jorunn Øveland Nyhus" userId="5448e305-a6bb-465a-a251-7e03f510ed3e" providerId="ADAL" clId="{45B55B5E-00D6-423B-8856-0FF8E9A807A3}" dt="2023-02-07T08:35:31.941" v="1348" actId="1076"/>
          <ac:picMkLst>
            <pc:docMk/>
            <pc:sldMk cId="3633531724" sldId="405"/>
            <ac:picMk id="3" creationId="{978AF404-F06E-B1E6-29B3-3DA40E7C9008}"/>
          </ac:picMkLst>
        </pc:picChg>
      </pc:sldChg>
      <pc:sldChg chg="modSp add mod">
        <pc:chgData name="Jorunn Øveland Nyhus" userId="5448e305-a6bb-465a-a251-7e03f510ed3e" providerId="ADAL" clId="{45B55B5E-00D6-423B-8856-0FF8E9A807A3}" dt="2023-02-07T08:35:58.603" v="1372" actId="20577"/>
        <pc:sldMkLst>
          <pc:docMk/>
          <pc:sldMk cId="1015917649" sldId="406"/>
        </pc:sldMkLst>
        <pc:spChg chg="mod">
          <ac:chgData name="Jorunn Øveland Nyhus" userId="5448e305-a6bb-465a-a251-7e03f510ed3e" providerId="ADAL" clId="{45B55B5E-00D6-423B-8856-0FF8E9A807A3}" dt="2023-02-07T08:35:52.570" v="1353" actId="5793"/>
          <ac:spMkLst>
            <pc:docMk/>
            <pc:sldMk cId="1015917649" sldId="406"/>
            <ac:spMk id="2" creationId="{3990515D-1DA6-BF16-6655-DA2362F6B722}"/>
          </ac:spMkLst>
        </pc:spChg>
        <pc:spChg chg="mod">
          <ac:chgData name="Jorunn Øveland Nyhus" userId="5448e305-a6bb-465a-a251-7e03f510ed3e" providerId="ADAL" clId="{45B55B5E-00D6-423B-8856-0FF8E9A807A3}" dt="2023-02-07T08:35:58.603" v="1372" actId="20577"/>
          <ac:spMkLst>
            <pc:docMk/>
            <pc:sldMk cId="1015917649" sldId="406"/>
            <ac:spMk id="21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rtl="0"/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rtl="0"/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rtl="0"/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rtl="0"/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2" name="Google Shape;20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03377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65888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57213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52097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3961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b="1" dirty="0"/>
              <a:t>Til læreren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dirty="0"/>
              <a:t>Del ut eget skjema til elevene, slik at de kan skrive selv.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18067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b="1" dirty="0"/>
              <a:t>Til læreren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dirty="0"/>
              <a:t>Her er noen mulige svar som dere kan gjennomgå.</a:t>
            </a: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25447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80326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b="1" dirty="0"/>
              <a:t>Til læreren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dirty="0"/>
              <a:t>Del ut blankt skjema til elevene, slik at de kan fylle ut selv.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57350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354850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4015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nb-NO" b="1" dirty="0"/>
              <a:t>Til læreren</a:t>
            </a:r>
            <a:br>
              <a:rPr lang="nb-NO" dirty="0"/>
            </a:br>
            <a:r>
              <a:rPr lang="nb-NO" dirty="0"/>
              <a:t>Elevene skal ha læreboka framfor seg, samt et stort A3-ark der de noterer stikkord underveis.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77899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38624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35627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22436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632051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4359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b="1" dirty="0"/>
              <a:t>Til læreren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dirty="0"/>
              <a:t>Tilpass fagstoff/oppgaver til klassens timeplan.</a:t>
            </a: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70963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6126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r>
              <a:rPr lang="nb-NO" b="1" noProof="0" dirty="0">
                <a:cs typeface="Calibri"/>
              </a:rPr>
              <a:t>Til læreren</a:t>
            </a:r>
          </a:p>
          <a:p>
            <a:r>
              <a:rPr lang="nb-NO" noProof="0" dirty="0">
                <a:cs typeface="Calibri"/>
              </a:rPr>
              <a:t>Tanken er at denne teksten skal skape engasjement før dere går inn i arbeidet med språkhistorien, slik at vi trekker noen linjer fra 1800- og 1900-tallet til i dag. </a:t>
            </a:r>
          </a:p>
          <a:p>
            <a:r>
              <a:rPr lang="nb-NO" noProof="0" dirty="0">
                <a:cs typeface="Calibri"/>
              </a:rPr>
              <a:t>Det er også et poeng at vi kan delta i en debatt, for eksempel ved å bruke humor/sarkasme.</a:t>
            </a:r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6294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2056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nb-NO" b="1" dirty="0"/>
              <a:t>Til læreren</a:t>
            </a:r>
            <a:br>
              <a:rPr lang="nb-NO" dirty="0"/>
            </a:br>
            <a:r>
              <a:rPr lang="nb-NO" dirty="0"/>
              <a:t>Elevene skal ha læreboka framfor seg, samt et stort A3-ark der de noterer stikkord underveis.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39237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78232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7166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275DC03-5A96-4EF3-82A5-B4BA4AE5BE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8BBA0B0-4D4F-4C88-AAAA-AEA35D2C7D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1B1A74F-8FCC-46DD-A6DD-248C64343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602DB89-0BA2-485F-9DD6-009EFD8C3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1267A84-1726-4C15-88E9-53A765160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737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AA40FB-A367-4117-8D7C-D19A7288C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249EE8E4-A900-440F-BB09-BAF224C42C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1ACDB22-7C34-452F-9FE9-43BE5C4D4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0436321-4825-4ED8-AB5E-E91CBD796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713559A-14C7-4AD7-9205-525B7BF7A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70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392F9DE5-2F08-42CB-8FBE-FEAE0A09B0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EAE43CDD-D917-44D9-9A3E-7E866C92DB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60819EC-BFF1-47F3-99FD-685673D4A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08EEBB1-30F5-4611-A51F-D96654EA6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2A86EF4-4F88-4407-A849-D28AA50A9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996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2A6851-4490-40B3-9F32-EA1853057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607449B-D9D3-4259-8C23-AB439C94E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E7CAEAD-DBAD-4044-A078-5B443E6F9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10C16D5-79E8-40B5-A251-244CEE3DA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70C464C-265C-4849-8A8D-4E6DB7380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687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9D41DE-DA27-4D52-9A06-12F4E348A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A97E16A-2669-4BAA-A501-A00AAF8C5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5EAAC10-F0F9-4B9B-B0E3-612265A5E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7A27B70-C939-4DB8-9F63-1BFB4C1FE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0B67423-3584-4904-B96F-EA7AB8309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004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383807-A6EB-4615-B74D-9174C0150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D569902-1046-4D56-98BB-85D4F5A50E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7B6B9E2-456B-4C19-A0C6-3CE11A7335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81895EE-FAF3-484C-96C4-581BBEA58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BA6F28A-0C60-4BBA-9FB8-284E87320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EB899AC-FE8C-4FDD-A754-1C7D60128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526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56F855B-9939-44BF-BF93-BEF398341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C155537-4527-43EE-8D6C-B44B2B2CB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86C68FD-A15D-423A-B3B4-52D464182E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6F4E2430-CE09-4C11-B33F-F45649C781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27B3B806-A6AA-4122-AD85-0EE59C8759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0C3332F2-B548-4FEC-9A8A-19447EB6C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462A98F7-5D2F-40AF-8FAE-7546816B9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BF0C103B-B553-4DAA-A2B5-3AC661379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793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A3061D0-0FE1-4FFE-9956-C0BC4629F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71D8733C-ECD9-4896-B869-6439E113C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7C10770-DE65-4244-B3B6-96CF25D8F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8102D6D-4706-4FD1-9D27-F72374FC5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488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CB630AC-FED3-4D40-9892-D74246377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4A139E1B-A75B-48EB-9768-02A4819C1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6F30544-9797-4DA2-B008-273DE1D11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729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26CCFD2-5837-4424-B9A3-5CE6127A9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D5A1EE9-0031-4AA1-B5E8-BAB2594B1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0B9AAA1-88EA-44D2-A425-E64A477D24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329B6A4-204C-4E9F-AA7C-3125B8B40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C94BBBA-802F-4A70-8E42-EED9C5755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1075D32-C04D-4A54-96E1-6D91223B4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562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92FA9D8-0829-463C-8D80-D86C20AB4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87878627-AE6B-4A4C-A4D4-311A6D0186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144B182-B7C2-4A5F-8E7E-AC33C0C17A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1E75FEA-D4DC-4DC0-8C47-DFE27F82F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C48CC1E-7868-4E07-ACCA-03E9815FA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C8D6398-9635-448B-8159-6BBF8ED26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14348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060EE335-2EB7-4160-BBC0-B57C72978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EA62AE3-E1AA-4FB2-8DCC-52359F178B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A2FAD38-FC6A-4AD3-972B-C5B09CFCD6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D2C6E15-B8BF-412A-B154-7227B04D05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90CA545-9B02-469B-9242-2948D812CC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772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204;p16">
            <a:extLst>
              <a:ext uri="{FF2B5EF4-FFF2-40B4-BE49-F238E27FC236}">
                <a16:creationId xmlns:a16="http://schemas.microsoft.com/office/drawing/2014/main" id="{6D2FC1BA-1964-5F16-41E4-6118832A10C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0" y="809095"/>
            <a:ext cx="9144000" cy="2387600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0" lvl="0" indent="0" algn="ctr" rtl="0">
              <a:spcAft>
                <a:spcPts val="0"/>
              </a:spcAft>
              <a:buClr>
                <a:schemeClr val="dk1"/>
              </a:buClr>
              <a:buSzPts val="4400"/>
            </a:pPr>
            <a:r>
              <a:rPr lang="nb-NO" sz="4400" dirty="0">
                <a:latin typeface="Calibri"/>
                <a:cs typeface="Calibri"/>
              </a:rPr>
              <a:t>Tema:</a:t>
            </a:r>
            <a:br>
              <a:rPr lang="nb-NO" dirty="0">
                <a:latin typeface="Calibri"/>
                <a:cs typeface="Calibri"/>
              </a:rPr>
            </a:br>
            <a:r>
              <a:rPr lang="nb-NO" dirty="0">
                <a:latin typeface="Calibri"/>
                <a:cs typeface="Calibri"/>
              </a:rPr>
              <a:t>Språk, kultur og identitet</a:t>
            </a:r>
            <a:endParaRPr lang="nb-no" b="1" kern="1200" dirty="0">
              <a:latin typeface="+mn-lt"/>
              <a:ea typeface="+mj-ea"/>
              <a:cs typeface="+mj-cs"/>
            </a:endParaRPr>
          </a:p>
        </p:txBody>
      </p:sp>
      <p:sp>
        <p:nvSpPr>
          <p:cNvPr id="2" name="Undertittel 1">
            <a:extLst>
              <a:ext uri="{FF2B5EF4-FFF2-40B4-BE49-F238E27FC236}">
                <a16:creationId xmlns:a16="http://schemas.microsoft.com/office/drawing/2014/main" id="{15AA5C1E-C64D-2BB8-46AA-B10E251708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9144000" cy="1655762"/>
          </a:xfrm>
        </p:spPr>
        <p:txBody>
          <a:bodyPr/>
          <a:lstStyle/>
          <a:p>
            <a:r>
              <a:rPr lang="nb-NO" dirty="0"/>
              <a:t>Uke 1–2 </a:t>
            </a:r>
          </a:p>
        </p:txBody>
      </p:sp>
      <p:pic>
        <p:nvPicPr>
          <p:cNvPr id="16" name="Google Shape;91;p1">
            <a:extLst>
              <a:ext uri="{FF2B5EF4-FFF2-40B4-BE49-F238E27FC236}">
                <a16:creationId xmlns:a16="http://schemas.microsoft.com/office/drawing/2014/main" id="{8EC2E617-67CF-9EDB-9F3B-A1A0AB8F606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9377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b="1" dirty="0">
                <a:latin typeface="+mn-lt"/>
              </a:rPr>
              <a:t>Tidlig på 1800-tallet: fornorsking av dansken</a:t>
            </a:r>
            <a:endParaRPr b="1" dirty="0">
              <a:latin typeface="+mn-lt"/>
            </a:endParaRP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2B14BB70-8430-43A1-8F62-3C7E2671E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nb-NO" sz="2400" dirty="0"/>
              <a:t>Eventyrsamlerne P.C. Asbjørnsen og J. Moe tar de første stegene i retning av et norskere dansk gjennom å skrive ned eventyr. Endringene er små, men merkbare. </a:t>
            </a: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endParaRPr lang="nb-NO" sz="2400" dirty="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endParaRPr lang="nb-NO" sz="2400" dirty="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endParaRPr lang="nb-NO" sz="2400" dirty="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endParaRPr lang="nb-NO" sz="9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nb-NO" sz="2400" dirty="0"/>
              <a:t>Knud Knudsen tar det danske språket enda nærmere norsk, selv om det fremdeles ligger nært det danske språket. </a:t>
            </a:r>
          </a:p>
          <a:p>
            <a:pPr marL="0" indent="0" algn="r">
              <a:buNone/>
            </a:pPr>
            <a:endParaRPr lang="nb-NO" sz="1800" dirty="0">
              <a:solidFill>
                <a:srgbClr val="CC3399"/>
              </a:solidFill>
            </a:endParaRPr>
          </a:p>
          <a:p>
            <a:pPr marL="0" indent="0" rtl="0">
              <a:buNone/>
            </a:pPr>
            <a:endParaRPr lang="nb-NO" sz="2000" dirty="0"/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C92C90D4-E9F5-44E3-9DE7-99DD52CF7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406" y="2586253"/>
            <a:ext cx="1234648" cy="149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E5893ADE-3603-4E3F-BD00-E919746824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33"/>
          <a:stretch/>
        </p:blipFill>
        <p:spPr bwMode="auto">
          <a:xfrm>
            <a:off x="8271099" y="2639590"/>
            <a:ext cx="1163997" cy="143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00054476-8F4A-429A-B1FC-F604D61D97A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42953"/>
          <a:stretch/>
        </p:blipFill>
        <p:spPr>
          <a:xfrm>
            <a:off x="6963575" y="4923982"/>
            <a:ext cx="887857" cy="117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028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b="1" dirty="0">
                <a:latin typeface="+mn-lt"/>
              </a:rPr>
              <a:t>Eksempel på et eventyr på dansk og fornorsket dansk</a:t>
            </a:r>
            <a:endParaRPr b="1" dirty="0">
              <a:latin typeface="+mn-lt"/>
            </a:endParaRP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2B14BB70-8430-43A1-8F62-3C7E2671EF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2461367"/>
          </a:xfrm>
        </p:spPr>
        <p:txBody>
          <a:bodyPr rtlCol="0">
            <a:normAutofit fontScale="70000" lnSpcReduction="20000"/>
          </a:bodyPr>
          <a:lstStyle/>
          <a:p>
            <a:pPr marL="0" indent="0" algn="r">
              <a:buNone/>
            </a:pPr>
            <a:endParaRPr lang="nb-NO" sz="2400" dirty="0">
              <a:solidFill>
                <a:srgbClr val="CC3399"/>
              </a:solidFill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a-DK" sz="2800" b="1" dirty="0"/>
              <a:t>Dansk (Welhaven)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a-DK" sz="2800" dirty="0"/>
              <a:t>Der var engang en Mand, han skulde kiøre til Skoven efter Ved, og saa mødte han en Biørn.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da-DK" sz="2800" dirty="0"/>
          </a:p>
          <a:p>
            <a:pPr marL="0" lvl="0" indent="0">
              <a:lnSpc>
                <a:spcPct val="107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da-DK" sz="2800" b="1" dirty="0"/>
              <a:t>Dansk-norsk (Wergeland/Asbjørnsen og Moe)</a:t>
            </a:r>
          </a:p>
          <a:p>
            <a:pPr marL="0" lvl="0" indent="0">
              <a:lnSpc>
                <a:spcPct val="107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da-DK" sz="2800" dirty="0"/>
              <a:t>Der var en Gang en Mand som skulde reise til Skovs etter Ved. Saa mødte han en Bjørn.</a:t>
            </a:r>
          </a:p>
          <a:p>
            <a:pPr marL="0" indent="0" rtl="0">
              <a:buNone/>
            </a:pP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DFB253C-7B04-FEFC-E9DB-9C0A96A245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09460" y="1798699"/>
            <a:ext cx="4444340" cy="4351338"/>
          </a:xfrm>
        </p:spPr>
        <p:txBody>
          <a:bodyPr>
            <a:normAutofit fontScale="70000" lnSpcReduction="20000"/>
          </a:bodyPr>
          <a:lstStyle/>
          <a:p>
            <a:pPr lvl="0">
              <a:buClr>
                <a:schemeClr val="dk1"/>
              </a:buClr>
              <a:buSzPct val="47368"/>
            </a:pPr>
            <a:r>
              <a:rPr lang="nb-NO" sz="4000" b="1" dirty="0"/>
              <a:t>Knudsens rettskriving</a:t>
            </a:r>
            <a:endParaRPr lang="nb-NO" sz="4000" dirty="0"/>
          </a:p>
          <a:p>
            <a:pPr marL="342900" lvl="0" indent="-342900">
              <a:spcBef>
                <a:spcPts val="1000"/>
              </a:spcBef>
              <a:buClr>
                <a:schemeClr val="dk1"/>
              </a:buClr>
              <a:buSzPct val="50000"/>
              <a:buFontTx/>
              <a:buChar char="-"/>
            </a:pPr>
            <a:r>
              <a:rPr lang="nb-NO" sz="4000" dirty="0"/>
              <a:t>liten forbokstav i substantiv: </a:t>
            </a:r>
            <a:r>
              <a:rPr lang="nb-NO" sz="4000" b="1" i="1" dirty="0"/>
              <a:t>s</a:t>
            </a:r>
            <a:r>
              <a:rPr lang="nb-NO" sz="4000" i="1" dirty="0"/>
              <a:t>ko</a:t>
            </a:r>
            <a:r>
              <a:rPr lang="nb-NO" sz="4000" dirty="0"/>
              <a:t>, </a:t>
            </a:r>
            <a:r>
              <a:rPr lang="nb-NO" sz="4000" b="1" i="1" dirty="0"/>
              <a:t>b</a:t>
            </a:r>
            <a:r>
              <a:rPr lang="nb-NO" sz="4000" i="1" dirty="0"/>
              <a:t>ok</a:t>
            </a:r>
          </a:p>
          <a:p>
            <a:pPr marL="342900" lvl="0" indent="-342900">
              <a:spcBef>
                <a:spcPts val="1000"/>
              </a:spcBef>
              <a:buClr>
                <a:schemeClr val="dk1"/>
              </a:buClr>
              <a:buSzPct val="50000"/>
              <a:buFontTx/>
              <a:buChar char="-"/>
            </a:pPr>
            <a:r>
              <a:rPr lang="nb-NO" sz="4000" dirty="0"/>
              <a:t>dobbelt konsonant: </a:t>
            </a:r>
            <a:r>
              <a:rPr lang="nb-NO" sz="4000" i="1" dirty="0"/>
              <a:t>ma</a:t>
            </a:r>
            <a:r>
              <a:rPr lang="nb-NO" sz="4000" b="1" i="1" dirty="0"/>
              <a:t>nn</a:t>
            </a:r>
            <a:r>
              <a:rPr lang="nb-NO" sz="4000" i="1" dirty="0"/>
              <a:t>, sku</a:t>
            </a:r>
            <a:r>
              <a:rPr lang="nb-NO" sz="4000" b="1" i="1" dirty="0"/>
              <a:t>ll</a:t>
            </a:r>
            <a:r>
              <a:rPr lang="nb-NO" sz="4000" i="1" dirty="0"/>
              <a:t>e, mø</a:t>
            </a:r>
            <a:r>
              <a:rPr lang="nb-NO" sz="4000" b="1" i="1" dirty="0"/>
              <a:t>tt</a:t>
            </a:r>
            <a:r>
              <a:rPr lang="nb-NO" sz="4000" i="1" dirty="0"/>
              <a:t>e</a:t>
            </a:r>
          </a:p>
          <a:p>
            <a:pPr marL="342900" lvl="0" indent="-342900">
              <a:spcBef>
                <a:spcPts val="1000"/>
              </a:spcBef>
              <a:buClr>
                <a:schemeClr val="dk1"/>
              </a:buClr>
              <a:buSzPct val="50000"/>
              <a:buFontTx/>
              <a:buChar char="-"/>
            </a:pPr>
            <a:r>
              <a:rPr lang="nb-NO" sz="4000" dirty="0"/>
              <a:t>norske konsonanter: </a:t>
            </a:r>
            <a:r>
              <a:rPr lang="nb-NO" sz="4000" i="1" dirty="0"/>
              <a:t>sko</a:t>
            </a:r>
            <a:r>
              <a:rPr lang="nb-NO" sz="4000" b="1" i="1" dirty="0"/>
              <a:t>g</a:t>
            </a:r>
            <a:r>
              <a:rPr lang="nb-NO" sz="4000" i="1" dirty="0"/>
              <a:t>s </a:t>
            </a:r>
          </a:p>
          <a:p>
            <a:pPr marL="342900" lvl="0" indent="-342900">
              <a:spcBef>
                <a:spcPts val="1000"/>
              </a:spcBef>
              <a:buClr>
                <a:schemeClr val="dk1"/>
              </a:buClr>
              <a:buSzPct val="50000"/>
              <a:buFontTx/>
              <a:buChar char="-"/>
            </a:pPr>
            <a:r>
              <a:rPr lang="nb-NO" sz="4000" dirty="0"/>
              <a:t>kutte overflødige konsonanter: </a:t>
            </a:r>
            <a:r>
              <a:rPr lang="nb-NO" sz="4000" i="1" dirty="0"/>
              <a:t>sa (sagde)</a:t>
            </a:r>
            <a:endParaRPr lang="nb-NO" sz="4000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DCC65159-4635-2BD5-36B7-A9429CDBED20}"/>
              </a:ext>
            </a:extLst>
          </p:cNvPr>
          <p:cNvSpPr txBox="1"/>
          <p:nvPr/>
        </p:nvSpPr>
        <p:spPr>
          <a:xfrm>
            <a:off x="990600" y="4270093"/>
            <a:ext cx="46006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b="1" dirty="0">
                <a:solidFill>
                  <a:srgbClr val="FF0000"/>
                </a:solidFill>
              </a:rPr>
              <a:t>Oppgave:</a:t>
            </a:r>
          </a:p>
          <a:p>
            <a:r>
              <a:rPr lang="nb-NO" sz="1800" dirty="0">
                <a:solidFill>
                  <a:srgbClr val="FF0000"/>
                </a:solidFill>
              </a:rPr>
              <a:t>Hvilke forskjeller ser dere?</a:t>
            </a:r>
          </a:p>
          <a:p>
            <a:endParaRPr lang="nb-NO" sz="1800" dirty="0">
              <a:solidFill>
                <a:srgbClr val="FF0000"/>
              </a:solidFill>
            </a:endParaRPr>
          </a:p>
          <a:p>
            <a:r>
              <a:rPr lang="nb-NO" sz="1800" dirty="0">
                <a:solidFill>
                  <a:srgbClr val="FF0000"/>
                </a:solidFill>
              </a:rPr>
              <a:t>Skriv de to setningene slik Knudsen ville ha gjort det.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48355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b="1" dirty="0">
                <a:latin typeface="+mn-lt"/>
              </a:rPr>
              <a:t>Midt på 1800-tallet: et nytt norsk skriftspråk</a:t>
            </a: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3990515D-1DA6-BF16-6655-DA2362F6B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99462" cy="4351338"/>
          </a:xfrm>
        </p:spPr>
        <p:txBody>
          <a:bodyPr>
            <a:normAutofit/>
          </a:bodyPr>
          <a:lstStyle/>
          <a:p>
            <a:r>
              <a:rPr lang="nb-NO" sz="2400" dirty="0"/>
              <a:t>Ivar Aasen mente at det norske språket må ta utgangspunkt i de mange norske dialektene. </a:t>
            </a:r>
          </a:p>
          <a:p>
            <a:r>
              <a:rPr lang="nb-NO" sz="2400" dirty="0"/>
              <a:t>Han dro på dialektreiser og skrev ordbøker og grammatikk på det som ble kalt landsmål. </a:t>
            </a:r>
          </a:p>
          <a:p>
            <a:r>
              <a:rPr lang="nb-NO" sz="2400" dirty="0"/>
              <a:t>Se kart på side 262 for reiserute. </a:t>
            </a:r>
          </a:p>
          <a:p>
            <a:pPr marL="0" indent="0">
              <a:buNone/>
            </a:pPr>
            <a:endParaRPr lang="nb-NO" sz="2400" dirty="0"/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265C4068-1EFB-0B56-B5F8-C1E134B784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0892" y="1522391"/>
            <a:ext cx="3991608" cy="450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326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b="1" dirty="0">
                <a:latin typeface="+mn-lt"/>
              </a:rPr>
              <a:t>Ivar Aasen (1836): «Om skriftspråket vårt»</a:t>
            </a:r>
            <a:endParaRPr b="1" dirty="0">
              <a:latin typeface="+mn-lt"/>
            </a:endParaRP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3990515D-1DA6-BF16-6655-DA2362F6B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16979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sz="2800" b="1" dirty="0"/>
              <a:t>Felles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800" dirty="0"/>
              <a:t>Vurder den retoriske situasjonen</a:t>
            </a:r>
            <a:r>
              <a:rPr lang="nb-NO" dirty="0"/>
              <a:t> m</a:t>
            </a:r>
            <a:r>
              <a:rPr lang="nb-NO" sz="2800" dirty="0"/>
              <a:t>idt i debatten om hvordan det norske skriftspråket skulle være.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800" dirty="0"/>
              <a:t>Les teksten på side </a:t>
            </a:r>
            <a:r>
              <a:rPr lang="nb-NO" dirty="0"/>
              <a:t>491</a:t>
            </a:r>
            <a:r>
              <a:rPr lang="nb-NO" sz="2800" dirty="0"/>
              <a:t>–494.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800" dirty="0"/>
          </a:p>
          <a:p>
            <a:pPr marL="0" indent="0">
              <a:buNone/>
            </a:pPr>
            <a:r>
              <a:rPr lang="nb-NO" sz="2800" b="1" dirty="0"/>
              <a:t>Individuelt / i par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800" dirty="0"/>
              <a:t>Bruk tabellen på neste side til å forstå teksten.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800" dirty="0"/>
          </a:p>
          <a:p>
            <a:pPr marL="0" indent="0">
              <a:buNone/>
            </a:pPr>
            <a:r>
              <a:rPr lang="nb-NO" sz="2800" b="1" dirty="0"/>
              <a:t>Felles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800" dirty="0"/>
              <a:t>Gå gjennom tabellen. 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EAC87116-DE2B-4DD8-AA6D-0519C10D81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49" t="5806" r="6310" b="3781"/>
          <a:stretch/>
        </p:blipFill>
        <p:spPr>
          <a:xfrm>
            <a:off x="7427902" y="1547267"/>
            <a:ext cx="3375837" cy="477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155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b="1" dirty="0">
                <a:solidFill>
                  <a:srgbClr val="FF0000"/>
                </a:solidFill>
                <a:latin typeface="+mn-lt"/>
              </a:rPr>
              <a:t>Last ned tom tabell og fyll ut </a:t>
            </a:r>
            <a:endParaRPr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table">
            <a:extLst>
              <a:ext uri="{FF2B5EF4-FFF2-40B4-BE49-F238E27FC236}">
                <a16:creationId xmlns:a16="http://schemas.microsoft.com/office/drawing/2014/main" id="{02A8BD9A-E653-79D0-2CC0-FA7D1FAD65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485055"/>
            <a:ext cx="9992889" cy="480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948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table">
            <a:extLst>
              <a:ext uri="{FF2B5EF4-FFF2-40B4-BE49-F238E27FC236}">
                <a16:creationId xmlns:a16="http://schemas.microsoft.com/office/drawing/2014/main" id="{4DCEBA87-136B-FDEB-67DC-05FD52068D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76927"/>
            <a:ext cx="11887200" cy="619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160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xfrm>
            <a:off x="838200" y="38221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b="1" dirty="0">
                <a:latin typeface="+mn-lt"/>
              </a:rPr>
              <a:t>Knud Knudsen (1867): «Dansknorskheten går ut på å sette nye lapper på et gammelt klesplagg»</a:t>
            </a:r>
            <a:endParaRPr b="1" dirty="0">
              <a:latin typeface="+mn-lt"/>
            </a:endParaRP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3990515D-1DA6-BF16-6655-DA2362F6B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4622"/>
            <a:ext cx="10515600" cy="4351338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r>
              <a:rPr lang="nb-NO" sz="2400" b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Felles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nb-NO" sz="24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Vurder den retoriske situasjonen. </a:t>
            </a:r>
            <a:r>
              <a:rPr lang="nb-NO" sz="2400" dirty="0"/>
              <a:t>Aasen ga ut </a:t>
            </a:r>
            <a:r>
              <a:rPr lang="nb-NO" sz="2400" i="1" dirty="0"/>
              <a:t>Norsk Grammatikk </a:t>
            </a:r>
            <a:r>
              <a:rPr lang="nb-NO" sz="2400" dirty="0"/>
              <a:t>i 1864, </a:t>
            </a:r>
            <a:r>
              <a:rPr lang="nb-NO" sz="2400" i="1" dirty="0"/>
              <a:t>Norsk Ordbok </a:t>
            </a:r>
            <a:r>
              <a:rPr lang="nb-NO" sz="2400" dirty="0"/>
              <a:t>i 1873.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nb-NO" sz="2400" dirty="0"/>
              <a:t>Les teksten på side 488–489.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ts val="2800"/>
            </a:pPr>
            <a:endParaRPr lang="en-US" sz="2400" dirty="0"/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r>
              <a:rPr lang="nb-NO" sz="2400" b="1" dirty="0"/>
              <a:t>Individuelt / i par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nb-NO" sz="2400" dirty="0"/>
              <a:t>Bruk tabellen på neste side til å forstå teksten.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ts val="2800"/>
            </a:pPr>
            <a:endParaRPr lang="nb-NO" sz="2400" dirty="0"/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r>
              <a:rPr lang="nb-NO" sz="2400" b="1" dirty="0"/>
              <a:t>Felles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nb-NO" sz="2400" dirty="0"/>
              <a:t>Gå gjennom tabellen. </a:t>
            </a:r>
          </a:p>
          <a:p>
            <a:pPr marL="0" indent="0">
              <a:buNone/>
            </a:pPr>
            <a:endParaRPr lang="nb-NO" sz="2400" dirty="0"/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A182B5BF-662C-EB53-1FE6-748C8EEC57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" b="33180"/>
          <a:stretch/>
        </p:blipFill>
        <p:spPr>
          <a:xfrm>
            <a:off x="8779621" y="2907239"/>
            <a:ext cx="2025868" cy="314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025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b="1" dirty="0">
                <a:solidFill>
                  <a:srgbClr val="FF0000"/>
                </a:solidFill>
                <a:latin typeface="+mn-lt"/>
              </a:rPr>
              <a:t>Last ned tom tabell og fyll ut</a:t>
            </a:r>
            <a:endParaRPr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table">
            <a:extLst>
              <a:ext uri="{FF2B5EF4-FFF2-40B4-BE49-F238E27FC236}">
                <a16:creationId xmlns:a16="http://schemas.microsoft.com/office/drawing/2014/main" id="{6B6FB92D-5E26-DBD9-A5D5-12068A87D3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291" y="1770698"/>
            <a:ext cx="10357262" cy="461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963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table">
            <a:extLst>
              <a:ext uri="{FF2B5EF4-FFF2-40B4-BE49-F238E27FC236}">
                <a16:creationId xmlns:a16="http://schemas.microsoft.com/office/drawing/2014/main" id="{433E52CD-2416-9B25-56A1-6EFE056AA6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379357"/>
            <a:ext cx="11887200" cy="571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6189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b="1" dirty="0">
                <a:latin typeface="+mn-lt"/>
              </a:rPr>
              <a:t>Oppsummering – </a:t>
            </a:r>
            <a:r>
              <a:rPr lang="nb-NO" b="1" dirty="0">
                <a:solidFill>
                  <a:srgbClr val="FF0000"/>
                </a:solidFill>
                <a:latin typeface="+mn-lt"/>
              </a:rPr>
              <a:t>del 1 </a:t>
            </a:r>
            <a:endParaRPr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3990515D-1DA6-BF16-6655-DA2362F6B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b="1" dirty="0"/>
              <a:t>Felles</a:t>
            </a:r>
            <a:endParaRPr lang="nb-NO" dirty="0"/>
          </a:p>
          <a:p>
            <a:r>
              <a:rPr lang="nb-NO" dirty="0"/>
              <a:t>Begge tekstene var innlegg i språkdebatten på 1800-tallet. </a:t>
            </a:r>
            <a:endParaRPr lang="nb-NO" dirty="0">
              <a:cs typeface="Calibri"/>
            </a:endParaRPr>
          </a:p>
          <a:p>
            <a:r>
              <a:rPr lang="nb-NO" dirty="0"/>
              <a:t>Språkdebatten førte til et historisk viktig vedtak i 1885, der skriftspråkene ble likestilt.</a:t>
            </a:r>
            <a:endParaRPr lang="nb-NO" dirty="0">
              <a:cs typeface="Calibri"/>
            </a:endParaRPr>
          </a:p>
          <a:p>
            <a:endParaRPr lang="nb-NO" dirty="0"/>
          </a:p>
          <a:p>
            <a:pPr marL="0" indent="0">
              <a:buNone/>
            </a:pPr>
            <a:r>
              <a:rPr lang="nb-NO" b="1" dirty="0">
                <a:solidFill>
                  <a:srgbClr val="FF0000"/>
                </a:solidFill>
              </a:rPr>
              <a:t>I par</a:t>
            </a:r>
            <a:endParaRPr lang="nb-NO" b="1" dirty="0">
              <a:solidFill>
                <a:srgbClr val="FF0000"/>
              </a:solidFill>
              <a:cs typeface="Calibri"/>
            </a:endParaRPr>
          </a:p>
          <a:p>
            <a:r>
              <a:rPr lang="nb-NO" dirty="0">
                <a:solidFill>
                  <a:srgbClr val="FF0000"/>
                </a:solidFill>
              </a:rPr>
              <a:t>En er Aasen, den andre er Knudsen.</a:t>
            </a:r>
            <a:endParaRPr lang="nb-NO" dirty="0">
              <a:solidFill>
                <a:srgbClr val="FF0000"/>
              </a:solidFill>
              <a:cs typeface="Calibri"/>
            </a:endParaRPr>
          </a:p>
          <a:p>
            <a:r>
              <a:rPr lang="nb-NO" dirty="0">
                <a:solidFill>
                  <a:srgbClr val="FF0000"/>
                </a:solidFill>
              </a:rPr>
              <a:t>Argumenter for ditt språksyn, ut fra det du har fått med deg.</a:t>
            </a:r>
            <a:endParaRPr lang="nb-NO" dirty="0">
              <a:solidFill>
                <a:srgbClr val="FF0000"/>
              </a:solidFill>
              <a:cs typeface="Calibri"/>
            </a:endParaRPr>
          </a:p>
          <a:p>
            <a:r>
              <a:rPr lang="nb-NO" b="1" dirty="0">
                <a:solidFill>
                  <a:srgbClr val="FF0000"/>
                </a:solidFill>
              </a:rPr>
              <a:t>Tid: </a:t>
            </a:r>
            <a:r>
              <a:rPr lang="nb-NO" dirty="0">
                <a:solidFill>
                  <a:srgbClr val="FF0000"/>
                </a:solidFill>
              </a:rPr>
              <a:t>5 minutter</a:t>
            </a:r>
            <a:endParaRPr lang="nb-NO" dirty="0">
              <a:solidFill>
                <a:srgbClr val="FF0000"/>
              </a:solidFill>
              <a:cs typeface="Calibri"/>
            </a:endParaRPr>
          </a:p>
          <a:p>
            <a:r>
              <a:rPr lang="nb-NO" dirty="0">
                <a:solidFill>
                  <a:srgbClr val="FF0000"/>
                </a:solidFill>
              </a:rPr>
              <a:t>Bli enige om hvem som vant, og hvorfor.</a:t>
            </a:r>
            <a:endParaRPr lang="nb-NO" dirty="0">
              <a:solidFill>
                <a:srgbClr val="FF0000"/>
              </a:solidFill>
              <a:cs typeface="Calibri"/>
            </a:endParaRP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9541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b="1" dirty="0">
                <a:latin typeface="+mn-lt"/>
              </a:rPr>
              <a:t>Mål for perioden </a:t>
            </a:r>
            <a:endParaRPr b="1" dirty="0">
              <a:latin typeface="+mn-lt"/>
            </a:endParaRPr>
          </a:p>
        </p:txBody>
      </p:sp>
      <p:sp>
        <p:nvSpPr>
          <p:cNvPr id="217" name="Google Shape;217;p18"/>
          <p:cNvSpPr txBox="1">
            <a:spLocks noGrp="1"/>
          </p:cNvSpPr>
          <p:nvPr>
            <p:ph idx="1"/>
          </p:nvPr>
        </p:nvSpPr>
        <p:spPr>
          <a:xfrm>
            <a:off x="838200" y="1690688"/>
            <a:ext cx="1095499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t" anchorCtr="0">
            <a:normAutofit fontScale="92500"/>
          </a:bodyPr>
          <a:lstStyle/>
          <a:p>
            <a:r>
              <a:rPr lang="nb-NO" sz="2400" dirty="0">
                <a:cs typeface="Calibri"/>
              </a:rPr>
              <a:t>Du skal få oversikt og kunne gjøre rede for den historiske bakgrunnen for språksituasjonen i Norge i dag. </a:t>
            </a:r>
          </a:p>
          <a:p>
            <a:r>
              <a:rPr lang="nb-NO" sz="2400" dirty="0">
                <a:ea typeface="+mn-lt"/>
                <a:cs typeface="+mn-lt"/>
              </a:rPr>
              <a:t>Du skal gjøre rede for endringer i talespråket i Norge i dag og reflektere over sammenhenger mellom språk, kultur og identitet.</a:t>
            </a:r>
          </a:p>
          <a:p>
            <a:r>
              <a:rPr lang="nn-NO" sz="2400" dirty="0">
                <a:ea typeface="+mn-lt"/>
                <a:cs typeface="+mn-lt"/>
              </a:rPr>
              <a:t>Du skal bruke fagspråk til å beskrive særtrekk ved norsk </a:t>
            </a:r>
            <a:r>
              <a:rPr lang="nb-NO" sz="2400" dirty="0">
                <a:ea typeface="+mn-lt"/>
                <a:cs typeface="+mn-lt"/>
              </a:rPr>
              <a:t>sammenliknet</a:t>
            </a:r>
            <a:r>
              <a:rPr lang="nn-NO" sz="2400" dirty="0">
                <a:ea typeface="+mn-lt"/>
                <a:cs typeface="+mn-lt"/>
              </a:rPr>
              <a:t> med svensk, dansk og norrønt.</a:t>
            </a:r>
            <a:endParaRPr lang="nb-NO" sz="2400" dirty="0">
              <a:ea typeface="+mn-lt"/>
              <a:cs typeface="+mn-lt"/>
            </a:endParaRPr>
          </a:p>
          <a:p>
            <a:r>
              <a:rPr lang="nb-NO" sz="2400" dirty="0">
                <a:cs typeface="Calibri"/>
              </a:rPr>
              <a:t>Du skal lese ulike tekster i ulike sjangre og tolke disse ved å bruke et relevant og presist fagspråk. </a:t>
            </a:r>
          </a:p>
          <a:p>
            <a:r>
              <a:rPr lang="nb-NO" sz="2400" dirty="0">
                <a:cs typeface="Calibri"/>
              </a:rPr>
              <a:t>Du skal skrive retoriske analyser med et presist og nyansert språk samt beherske kildebruk. </a:t>
            </a:r>
          </a:p>
          <a:p>
            <a:r>
              <a:rPr lang="nb-NO" sz="2400" dirty="0">
                <a:cs typeface="Calibri"/>
              </a:rPr>
              <a:t>Du skal bruke </a:t>
            </a:r>
            <a:r>
              <a:rPr lang="nb-NO" sz="2400" dirty="0">
                <a:ea typeface="+mn-lt"/>
                <a:cs typeface="+mn-lt"/>
              </a:rPr>
              <a:t>fagkunnskaper og et presist fagspråk i utforskende samtaler, diskusjoner og muntlige presentasjoner om norskfaglige emner.</a:t>
            </a:r>
            <a:endParaRPr lang="nb-NO" sz="2400" dirty="0">
              <a:cs typeface="Calibri"/>
            </a:endParaRPr>
          </a:p>
          <a:p>
            <a:pPr marL="0" indent="0" rtl="0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endParaRPr lang="en-US" sz="2400" dirty="0"/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3990515D-1DA6-BF16-6655-DA2362F6B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400" b="1" dirty="0"/>
              <a:t>Felles</a:t>
            </a:r>
            <a:endParaRPr lang="nb-NO" sz="2400" dirty="0"/>
          </a:p>
          <a:p>
            <a:r>
              <a:rPr lang="nb-NO" sz="2400" dirty="0"/>
              <a:t>Nå skal vi sammen snakke og skrive oss gjennom de store linjene i norsk språkhistorie fra 1900-tallet og fram til i dag.</a:t>
            </a:r>
            <a:endParaRPr lang="nb-NO" sz="2400" dirty="0">
              <a:cs typeface="Calibri"/>
            </a:endParaRPr>
          </a:p>
          <a:p>
            <a:r>
              <a:rPr lang="nb-NO" sz="2400" dirty="0">
                <a:solidFill>
                  <a:srgbClr val="FF0000"/>
                </a:solidFill>
                <a:sym typeface="Wingdings" pitchFamily="2" charset="2"/>
              </a:rPr>
              <a:t>Elevaktiviteter underveis  det som er i rødt.</a:t>
            </a:r>
          </a:p>
          <a:p>
            <a:r>
              <a:rPr lang="nb-NO" sz="2400" dirty="0">
                <a:solidFill>
                  <a:srgbClr val="FF0000"/>
                </a:solidFill>
                <a:sym typeface="Wingdings" pitchFamily="2" charset="2"/>
              </a:rPr>
              <a:t>Dere har læreboka foran dere underveis, slik at dere kan følge med.</a:t>
            </a:r>
            <a:endParaRPr lang="nb-NO" sz="2400" dirty="0">
              <a:solidFill>
                <a:srgbClr val="FF0000"/>
              </a:solidFill>
            </a:endParaRPr>
          </a:p>
          <a:p>
            <a:endParaRPr lang="nb-NO" sz="2400" dirty="0"/>
          </a:p>
          <a:p>
            <a:endParaRPr lang="nb-NO" sz="2400" dirty="0"/>
          </a:p>
          <a:p>
            <a:r>
              <a:rPr lang="nb-NO" sz="2400" dirty="0">
                <a:solidFill>
                  <a:schemeClr val="accent1"/>
                </a:solidFill>
              </a:rPr>
              <a:t>Mål </a:t>
            </a:r>
            <a:r>
              <a:rPr lang="nb-NO" sz="2400" dirty="0">
                <a:solidFill>
                  <a:schemeClr val="accent1"/>
                </a:solidFill>
                <a:sym typeface="Wingdings" pitchFamily="2" charset="2"/>
              </a:rPr>
              <a:t> Dere skal kunne gjøre rede for den historiske bakgrunnen til språksituasjonen i Norge i dag.</a:t>
            </a:r>
            <a:endParaRPr lang="nb-NO" sz="2400" dirty="0">
              <a:solidFill>
                <a:schemeClr val="accent1"/>
              </a:solidFill>
              <a:cs typeface="Calibri"/>
            </a:endParaRPr>
          </a:p>
          <a:p>
            <a:pPr marL="0" indent="0">
              <a:buNone/>
            </a:pPr>
            <a:endParaRPr lang="nb-NO" sz="2400" dirty="0"/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216;p18">
            <a:extLst>
              <a:ext uri="{FF2B5EF4-FFF2-40B4-BE49-F238E27FC236}">
                <a16:creationId xmlns:a16="http://schemas.microsoft.com/office/drawing/2014/main" id="{6B179FE6-3CAD-6DFC-F6BF-398FA4259F17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</a:pPr>
            <a:r>
              <a:rPr lang="nb-NO" b="1" dirty="0">
                <a:latin typeface="+mn-lt"/>
              </a:rPr>
              <a:t>Lærerforedrag med elevaktivitet – </a:t>
            </a:r>
            <a:r>
              <a:rPr lang="nb-NO" b="1" dirty="0">
                <a:solidFill>
                  <a:srgbClr val="FF0000"/>
                </a:solidFill>
                <a:latin typeface="+mn-lt"/>
              </a:rPr>
              <a:t>del 2</a:t>
            </a:r>
            <a:endParaRPr lang="nb-NO" b="1" i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87603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b="1" dirty="0">
                <a:latin typeface="+mn-lt"/>
              </a:rPr>
              <a:t>Dette skjer på 1900-tallet</a:t>
            </a:r>
            <a:endParaRPr b="1" dirty="0">
              <a:latin typeface="+mn-lt"/>
            </a:endParaRP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3990515D-1DA6-BF16-6655-DA2362F6B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5988"/>
            <a:ext cx="10515600" cy="2805752"/>
          </a:xfrm>
        </p:spPr>
        <p:txBody>
          <a:bodyPr>
            <a:normAutofit fontScale="62500" lnSpcReduction="20000"/>
          </a:bodyPr>
          <a:lstStyle/>
          <a:p>
            <a:r>
              <a:rPr lang="nb-NO" sz="2800" dirty="0">
                <a:solidFill>
                  <a:schemeClr val="tx1"/>
                </a:solidFill>
              </a:rPr>
              <a:t>Industrialiseringen har skapt et samfunn av arbeidere.</a:t>
            </a:r>
          </a:p>
          <a:p>
            <a:r>
              <a:rPr lang="nb-NO" sz="2800" dirty="0"/>
              <a:t>Byene og arbeiderklassen vokser.</a:t>
            </a:r>
            <a:endParaRPr lang="nb-NO" sz="2800" dirty="0">
              <a:solidFill>
                <a:schemeClr val="tx1"/>
              </a:solidFill>
            </a:endParaRPr>
          </a:p>
          <a:p>
            <a:r>
              <a:rPr lang="nb-NO" sz="2800" dirty="0">
                <a:solidFill>
                  <a:schemeClr val="tx1"/>
                </a:solidFill>
              </a:rPr>
              <a:t>Arbeiderpartiet grunnlagt i 1887 – ble største parti i 1927.</a:t>
            </a:r>
          </a:p>
          <a:p>
            <a:r>
              <a:rPr lang="nb-NO" sz="2800" dirty="0">
                <a:solidFill>
                  <a:schemeClr val="tx1"/>
                </a:solidFill>
              </a:rPr>
              <a:t>Klassekampen ble viktigere enn «norskheten» i språkspørsmålet.</a:t>
            </a:r>
          </a:p>
          <a:p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Mange så det som et problem med to skriftspråk.</a:t>
            </a:r>
          </a:p>
          <a:p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Både Arbeiderpartiet og Venstre gikk inn for å samle skriftspråkene.</a:t>
            </a:r>
          </a:p>
          <a:p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Samnorsken ble det store prosjektet, der bokmål og nynorsk skulle forenes gjennom mange rettskrivingsreformer. Prosjektet mislyktes.</a:t>
            </a:r>
          </a:p>
          <a:p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Språkrådet får ansvaret for å ivareta begge skriftspråkene.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B454E0B6-E035-90C7-5028-1AC334CCABD6}"/>
              </a:ext>
            </a:extLst>
          </p:cNvPr>
          <p:cNvSpPr txBox="1"/>
          <p:nvPr/>
        </p:nvSpPr>
        <p:spPr>
          <a:xfrm>
            <a:off x="1155237" y="4699109"/>
            <a:ext cx="33250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b="1" dirty="0"/>
              <a:t>Viktige begreper</a:t>
            </a:r>
          </a:p>
          <a:p>
            <a:pPr marL="285750" indent="-285750">
              <a:buFontTx/>
              <a:buChar char="-"/>
            </a:pPr>
            <a:r>
              <a:rPr lang="nb-NO" dirty="0"/>
              <a:t>m</a:t>
            </a:r>
            <a:r>
              <a:rPr lang="nb-NO" sz="1800" dirty="0"/>
              <a:t>ålform</a:t>
            </a:r>
          </a:p>
          <a:p>
            <a:pPr marL="285750" indent="-285750">
              <a:buFontTx/>
              <a:buChar char="-"/>
            </a:pPr>
            <a:r>
              <a:rPr lang="nb-NO" dirty="0"/>
              <a:t>s</a:t>
            </a:r>
            <a:r>
              <a:rPr lang="nb-NO" sz="1800" dirty="0"/>
              <a:t>amnorsk</a:t>
            </a:r>
          </a:p>
          <a:p>
            <a:pPr marL="285750" indent="-285750">
              <a:buFontTx/>
              <a:buChar char="-"/>
            </a:pPr>
            <a:r>
              <a:rPr lang="nb-NO" dirty="0"/>
              <a:t>r</a:t>
            </a:r>
            <a:r>
              <a:rPr lang="nb-NO" sz="1800" dirty="0"/>
              <a:t>ettskrivingsreformer</a:t>
            </a:r>
          </a:p>
          <a:p>
            <a:endParaRPr lang="nb-NO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22135DF9-D484-0BCE-54BD-3559CB761414}"/>
              </a:ext>
            </a:extLst>
          </p:cNvPr>
          <p:cNvSpPr txBox="1"/>
          <p:nvPr/>
        </p:nvSpPr>
        <p:spPr>
          <a:xfrm>
            <a:off x="7695210" y="551015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AE88B54E-649A-9461-1310-EB01A47E9554}"/>
              </a:ext>
            </a:extLst>
          </p:cNvPr>
          <p:cNvSpPr txBox="1"/>
          <p:nvPr/>
        </p:nvSpPr>
        <p:spPr>
          <a:xfrm>
            <a:off x="6291221" y="4738611"/>
            <a:ext cx="40851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b="1" dirty="0"/>
              <a:t>Viktige navn/organisasjoner</a:t>
            </a:r>
          </a:p>
          <a:p>
            <a:pPr marL="285750" indent="-285750">
              <a:buFontTx/>
              <a:buChar char="-"/>
            </a:pPr>
            <a:r>
              <a:rPr lang="nb-NO" sz="1800" dirty="0"/>
              <a:t>Arbeiderpartiet</a:t>
            </a:r>
          </a:p>
          <a:p>
            <a:pPr marL="285750" indent="-285750">
              <a:buFontTx/>
              <a:buChar char="-"/>
            </a:pPr>
            <a:r>
              <a:rPr lang="nb-NO" sz="1800" dirty="0"/>
              <a:t>Arnulf Øverland</a:t>
            </a:r>
          </a:p>
          <a:p>
            <a:pPr marL="285750" indent="-285750">
              <a:buFontTx/>
              <a:buChar char="-"/>
            </a:pPr>
            <a:r>
              <a:rPr lang="nb-NO" sz="1800" dirty="0"/>
              <a:t>Språkrådet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813059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xfrm>
            <a:off x="838200" y="19420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b="1" dirty="0">
                <a:latin typeface="+mn-lt"/>
              </a:rPr>
              <a:t>Hva gikk samnorskprosjektet ut på?</a:t>
            </a:r>
            <a:endParaRPr b="1" dirty="0">
              <a:latin typeface="+mn-lt"/>
            </a:endParaRP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3990515D-1DA6-BF16-6655-DA2362F6B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277" y="1614735"/>
            <a:ext cx="5550725" cy="4638181"/>
          </a:xfrm>
        </p:spPr>
        <p:txBody>
          <a:bodyPr>
            <a:normAutofit fontScale="25000" lnSpcReduction="20000"/>
          </a:bodyPr>
          <a:lstStyle/>
          <a:p>
            <a:pPr marL="186055" indent="0">
              <a:buNone/>
            </a:pPr>
            <a:r>
              <a:rPr lang="nb-NO" sz="8000" b="1" dirty="0"/>
              <a:t>Felles – stikkord</a:t>
            </a:r>
            <a:endParaRPr lang="nb-NO" sz="8000" dirty="0"/>
          </a:p>
          <a:p>
            <a:pPr marL="608965" indent="-422910"/>
            <a:r>
              <a:rPr lang="nb-NO" sz="8000" dirty="0"/>
              <a:t>samnorsk</a:t>
            </a:r>
            <a:endParaRPr lang="nb-NO" sz="8000" dirty="0">
              <a:cs typeface="Calibri"/>
            </a:endParaRPr>
          </a:p>
          <a:p>
            <a:pPr marL="608965" indent="-422910"/>
            <a:r>
              <a:rPr lang="nb-NO" sz="8000" dirty="0"/>
              <a:t>Arbeiderpartiet</a:t>
            </a:r>
            <a:endParaRPr lang="nb-NO" sz="8000" dirty="0">
              <a:cs typeface="Calibri"/>
            </a:endParaRPr>
          </a:p>
          <a:p>
            <a:pPr marL="608965" indent="-422910"/>
            <a:r>
              <a:rPr lang="nb-NO" sz="8000" dirty="0"/>
              <a:t>Venstre</a:t>
            </a:r>
            <a:endParaRPr lang="nb-NO" sz="8000" dirty="0">
              <a:cs typeface="Calibri"/>
            </a:endParaRPr>
          </a:p>
          <a:p>
            <a:pPr marL="608965" indent="-422910"/>
            <a:r>
              <a:rPr lang="nb-NO" sz="8000" dirty="0"/>
              <a:t>talemålet på Østlandet</a:t>
            </a:r>
            <a:endParaRPr lang="nb-NO" sz="8000" dirty="0">
              <a:cs typeface="Calibri"/>
            </a:endParaRPr>
          </a:p>
          <a:p>
            <a:pPr marL="608965" indent="-422910"/>
            <a:r>
              <a:rPr lang="nb-NO" sz="8000" dirty="0"/>
              <a:t>foreldreaksjonen</a:t>
            </a:r>
            <a:endParaRPr lang="nb-NO" sz="8000" dirty="0">
              <a:cs typeface="Calibri"/>
            </a:endParaRPr>
          </a:p>
          <a:p>
            <a:pPr marL="186055" indent="0">
              <a:buNone/>
            </a:pPr>
            <a:endParaRPr lang="nb-NO" sz="4400" dirty="0">
              <a:cs typeface="Calibri"/>
            </a:endParaRPr>
          </a:p>
          <a:p>
            <a:pPr marL="186055" indent="0">
              <a:buNone/>
            </a:pPr>
            <a:r>
              <a:rPr lang="nb-NO" sz="8000" b="1" dirty="0">
                <a:solidFill>
                  <a:srgbClr val="FF0000"/>
                </a:solidFill>
              </a:rPr>
              <a:t>I par</a:t>
            </a:r>
            <a:endParaRPr lang="nb-NO" sz="8000" b="1" dirty="0">
              <a:solidFill>
                <a:srgbClr val="FF0000"/>
              </a:solidFill>
              <a:cs typeface="Calibri"/>
            </a:endParaRPr>
          </a:p>
          <a:p>
            <a:pPr marL="608965" indent="-422910"/>
            <a:r>
              <a:rPr lang="nb-NO" sz="8000" dirty="0">
                <a:solidFill>
                  <a:srgbClr val="FF0000"/>
                </a:solidFill>
              </a:rPr>
              <a:t>Bruk læreboka på side 274–279 til å få oversikt over hva prosjektet gikk ut på. </a:t>
            </a:r>
          </a:p>
          <a:p>
            <a:pPr marL="608965" indent="-422910"/>
            <a:r>
              <a:rPr lang="nb-NO" sz="8000" dirty="0">
                <a:solidFill>
                  <a:srgbClr val="FF0000"/>
                </a:solidFill>
              </a:rPr>
              <a:t>Hva har plakaten til høyre med samnorsk å gjøre?</a:t>
            </a:r>
            <a:endParaRPr lang="nb-NO" sz="8000" dirty="0">
              <a:solidFill>
                <a:srgbClr val="FF0000"/>
              </a:solidFill>
              <a:cs typeface="Calibri"/>
            </a:endParaRPr>
          </a:p>
          <a:p>
            <a:pPr marL="608965" indent="-422910"/>
            <a:endParaRPr lang="nb-NO" sz="5600" dirty="0">
              <a:cs typeface="Calibri" panose="020F0502020204030204"/>
            </a:endParaRPr>
          </a:p>
          <a:p>
            <a:pPr marL="186055" indent="0">
              <a:buNone/>
            </a:pPr>
            <a:r>
              <a:rPr lang="nb-NO" sz="8000" b="1" dirty="0"/>
              <a:t>Felles – gjennomgang</a:t>
            </a:r>
            <a:endParaRPr lang="nb-NO" sz="8000" b="1" dirty="0">
              <a:cs typeface="Calibri"/>
            </a:endParaRP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96A4AD0D-47F2-486E-95C1-789AE9DBE33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0876" y="1340995"/>
            <a:ext cx="3153050" cy="483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851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b="1" dirty="0">
                <a:latin typeface="+mn-lt"/>
              </a:rPr>
              <a:t>Arnulf Øverland (1948): «Bokmålet – et avstumpet landsmål» </a:t>
            </a:r>
            <a:endParaRPr b="1" dirty="0">
              <a:latin typeface="+mn-lt"/>
            </a:endParaRP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3990515D-1DA6-BF16-6655-DA2362F6B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18860" cy="4351338"/>
          </a:xfrm>
        </p:spPr>
        <p:txBody>
          <a:bodyPr>
            <a:normAutofit fontScale="92500" lnSpcReduction="10000"/>
          </a:bodyPr>
          <a:lstStyle/>
          <a:p>
            <a:pPr marL="186055" indent="0">
              <a:buNone/>
            </a:pPr>
            <a:r>
              <a:rPr lang="nb-NO" sz="2400" b="1" dirty="0"/>
              <a:t>Felles</a:t>
            </a:r>
          </a:p>
          <a:p>
            <a:pPr marL="608965" indent="-422910"/>
            <a:r>
              <a:rPr lang="nb-NO" sz="2400" dirty="0"/>
              <a:t>Les om Øverland på side 277.</a:t>
            </a:r>
            <a:endParaRPr lang="nb-NO" sz="2400" dirty="0">
              <a:cs typeface="Calibri"/>
            </a:endParaRPr>
          </a:p>
          <a:p>
            <a:pPr marL="608965" indent="-422910"/>
            <a:r>
              <a:rPr lang="nb-NO" sz="2400" dirty="0"/>
              <a:t>Les teksten på side 494–495. </a:t>
            </a:r>
          </a:p>
          <a:p>
            <a:pPr marL="608965" indent="-422910"/>
            <a:endParaRPr lang="nb-NO" sz="2400" dirty="0">
              <a:cs typeface="Calibri" panose="020F0502020204030204"/>
            </a:endParaRPr>
          </a:p>
          <a:p>
            <a:pPr marL="186055" indent="0">
              <a:buNone/>
            </a:pPr>
            <a:r>
              <a:rPr lang="nb-NO" sz="2400" b="1" dirty="0">
                <a:solidFill>
                  <a:srgbClr val="FF0000"/>
                </a:solidFill>
              </a:rPr>
              <a:t>I par/grupper</a:t>
            </a:r>
            <a:endParaRPr lang="nb-NO" sz="2400" b="1" dirty="0">
              <a:solidFill>
                <a:srgbClr val="FF0000"/>
              </a:solidFill>
              <a:cs typeface="Calibri"/>
            </a:endParaRPr>
          </a:p>
          <a:p>
            <a:pPr marL="608965" indent="-422910"/>
            <a:r>
              <a:rPr lang="nb-NO" sz="2400" dirty="0">
                <a:solidFill>
                  <a:srgbClr val="FF0000"/>
                </a:solidFill>
              </a:rPr>
              <a:t>Hva forteller det om Øverlands språkengasjement at han bruker masse utropstegn?</a:t>
            </a:r>
            <a:endParaRPr lang="nb-NO" sz="2400" dirty="0">
              <a:solidFill>
                <a:srgbClr val="FF0000"/>
              </a:solidFill>
              <a:cs typeface="Calibri"/>
            </a:endParaRPr>
          </a:p>
          <a:p>
            <a:pPr marL="608965" indent="-422910"/>
            <a:endParaRPr lang="nb-NO" sz="2400" dirty="0">
              <a:cs typeface="Calibri"/>
            </a:endParaRPr>
          </a:p>
          <a:p>
            <a:pPr marL="186055" indent="0">
              <a:buNone/>
            </a:pPr>
            <a:r>
              <a:rPr lang="nb-NO" sz="2400" b="1" dirty="0"/>
              <a:t>Felles</a:t>
            </a:r>
            <a:endParaRPr lang="nb-NO" sz="2400" b="1" dirty="0">
              <a:cs typeface="Calibri"/>
            </a:endParaRPr>
          </a:p>
          <a:p>
            <a:pPr marL="608965" indent="-422910"/>
            <a:r>
              <a:rPr lang="nb-NO" sz="2400" dirty="0"/>
              <a:t>Vi jobber med spørsmål 5–6 s. 495. </a:t>
            </a:r>
            <a:endParaRPr lang="nb-NO" sz="2400" dirty="0">
              <a:cs typeface="Calibri"/>
            </a:endParaRPr>
          </a:p>
          <a:p>
            <a:pPr marL="0" indent="0">
              <a:buNone/>
            </a:pPr>
            <a:endParaRPr lang="nb-NO" sz="2400" dirty="0"/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54;p25">
            <a:extLst>
              <a:ext uri="{FF2B5EF4-FFF2-40B4-BE49-F238E27FC236}">
                <a16:creationId xmlns:a16="http://schemas.microsoft.com/office/drawing/2014/main" id="{B191D803-DFDF-80D2-4F6C-E02CD36FA46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42967" y="1250992"/>
            <a:ext cx="3337787" cy="3569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C1E8CFB9-1228-091D-9321-6530693B48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4198" y="5169471"/>
            <a:ext cx="5712464" cy="101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0995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b="1" dirty="0">
                <a:latin typeface="+mn-lt"/>
              </a:rPr>
              <a:t>Slik gikk det …</a:t>
            </a:r>
            <a:endParaRPr b="1" dirty="0">
              <a:latin typeface="+mn-lt"/>
            </a:endParaRP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3990515D-1DA6-BF16-6655-DA2362F6B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1954: </a:t>
            </a:r>
            <a:r>
              <a:rPr lang="nb-NO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Skolestyret i Oslo gjør om på vedtaket om samnorsk i skolebøkene, etter press fra blant annet foreldrene/foreldreaksjonen. </a:t>
            </a:r>
          </a:p>
          <a:p>
            <a:pPr marL="0" indent="0">
              <a:buNone/>
            </a:pPr>
            <a:endParaRPr lang="nb-NO" sz="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nb-NO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1972:</a:t>
            </a:r>
            <a:r>
              <a:rPr lang="nb-NO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Norsk språkråd blir opprettet. Det skulle støtte opp om tiltak som kunne minske avstanden mellom språkene.</a:t>
            </a:r>
          </a:p>
          <a:p>
            <a:pPr marL="0" indent="0">
              <a:spcBef>
                <a:spcPts val="1600"/>
              </a:spcBef>
              <a:buNone/>
            </a:pPr>
            <a:r>
              <a:rPr lang="nb-NO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1980:</a:t>
            </a:r>
            <a:r>
              <a:rPr lang="nb-NO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Reform av bokmålet. Her tok man inn igjen mange av de konservative formene (boken, hentet, dyrene).</a:t>
            </a:r>
          </a:p>
          <a:p>
            <a:pPr marL="0" indent="0">
              <a:spcBef>
                <a:spcPts val="1600"/>
              </a:spcBef>
              <a:buNone/>
            </a:pPr>
            <a:r>
              <a:rPr lang="nb-NO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2002: </a:t>
            </a:r>
            <a:r>
              <a:rPr lang="nb-NO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Språkrådet skal ikke lenger minske avstanden, men behandle de to språkene hver for seg.</a:t>
            </a:r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nb-NO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Ikke lenger store reformer, men stadig små endringer </a:t>
            </a:r>
            <a:r>
              <a:rPr lang="nb-NO" sz="24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 </a:t>
            </a:r>
            <a:r>
              <a:rPr lang="nb-NO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for bokmål i </a:t>
            </a:r>
            <a:r>
              <a:rPr lang="nb-NO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2005 </a:t>
            </a:r>
            <a:r>
              <a:rPr lang="nb-NO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og for nynorsk i </a:t>
            </a:r>
            <a:r>
              <a:rPr lang="nb-NO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2012</a:t>
            </a:r>
            <a:r>
              <a:rPr lang="nb-NO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nb-NO" sz="2400" dirty="0"/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89;p29">
            <a:extLst>
              <a:ext uri="{FF2B5EF4-FFF2-40B4-BE49-F238E27FC236}">
                <a16:creationId xmlns:a16="http://schemas.microsoft.com/office/drawing/2014/main" id="{978AF404-F06E-B1E6-29B3-3DA40E7C9008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45306" y="501548"/>
            <a:ext cx="3245284" cy="8832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35317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b="1" dirty="0">
                <a:latin typeface="+mn-lt"/>
              </a:rPr>
              <a:t>Oppsummering – </a:t>
            </a:r>
            <a:r>
              <a:rPr lang="nb-NO" b="1" dirty="0">
                <a:solidFill>
                  <a:srgbClr val="FF0000"/>
                </a:solidFill>
                <a:latin typeface="+mn-lt"/>
              </a:rPr>
              <a:t>del 2</a:t>
            </a:r>
            <a:endParaRPr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3990515D-1DA6-BF16-6655-DA2362F6B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b="1" dirty="0"/>
              <a:t>Felles</a:t>
            </a:r>
            <a:endParaRPr lang="nb-NO" b="1" dirty="0">
              <a:cs typeface="Calibri"/>
            </a:endParaRPr>
          </a:p>
          <a:p>
            <a:r>
              <a:rPr lang="nb-NO" dirty="0"/>
              <a:t>1900-tallet var preget av reformer og motreformer og endte med et mislykket samnorskforsøk.</a:t>
            </a:r>
            <a:endParaRPr lang="nb-NO" dirty="0">
              <a:cs typeface="Calibri"/>
            </a:endParaRPr>
          </a:p>
          <a:p>
            <a:r>
              <a:rPr lang="nb-NO" dirty="0"/>
              <a:t>Hvilke sjanser er det for å forene bokmål og nynorsk i dag?</a:t>
            </a:r>
            <a:endParaRPr lang="nb-NO" dirty="0">
              <a:cs typeface="Calibri"/>
            </a:endParaRPr>
          </a:p>
          <a:p>
            <a:endParaRPr lang="nb-NO" dirty="0"/>
          </a:p>
          <a:p>
            <a:pPr marL="0" indent="0">
              <a:buNone/>
            </a:pPr>
            <a:r>
              <a:rPr lang="nb-NO" b="1" dirty="0">
                <a:solidFill>
                  <a:srgbClr val="FF0000"/>
                </a:solidFill>
              </a:rPr>
              <a:t>I par / grupper</a:t>
            </a:r>
            <a:endParaRPr lang="nb-NO" b="1" dirty="0">
              <a:solidFill>
                <a:srgbClr val="FF0000"/>
              </a:solidFill>
              <a:cs typeface="Calibri"/>
            </a:endParaRPr>
          </a:p>
          <a:p>
            <a:r>
              <a:rPr lang="nb-NO" dirty="0">
                <a:solidFill>
                  <a:srgbClr val="FF0000"/>
                </a:solidFill>
              </a:rPr>
              <a:t>Kan dere nå gjøre rede for den historiske bakgrunnen til språksituasjonen i Norge i dag?</a:t>
            </a:r>
            <a:endParaRPr lang="nb-NO" dirty="0">
              <a:solidFill>
                <a:srgbClr val="FF0000"/>
              </a:solidFill>
              <a:cs typeface="Calibri"/>
            </a:endParaRPr>
          </a:p>
          <a:p>
            <a:r>
              <a:rPr lang="nb-NO" dirty="0">
                <a:solidFill>
                  <a:srgbClr val="FF0000"/>
                </a:solidFill>
              </a:rPr>
              <a:t>Hva betyr skriftspråket for vår kultur og vår/din identitet i dag? </a:t>
            </a:r>
            <a:endParaRPr lang="nb-NO" dirty="0">
              <a:solidFill>
                <a:srgbClr val="FF0000"/>
              </a:solidFill>
              <a:cs typeface="Calibri"/>
            </a:endParaRP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5917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b="1" dirty="0">
                <a:latin typeface="+mn-lt"/>
              </a:rPr>
              <a:t>Plan for uke 1</a:t>
            </a:r>
            <a:r>
              <a:rPr lang="nb-NO" b="1" dirty="0">
                <a:latin typeface="+mn-lt"/>
              </a:rPr>
              <a:t>–</a:t>
            </a:r>
            <a:r>
              <a:rPr lang="nb-no" b="1" dirty="0">
                <a:latin typeface="+mn-lt"/>
              </a:rPr>
              <a:t>2</a:t>
            </a:r>
            <a:endParaRPr b="1" dirty="0">
              <a:latin typeface="+mn-lt"/>
            </a:endParaRPr>
          </a:p>
        </p:txBody>
      </p:sp>
      <p:sp>
        <p:nvSpPr>
          <p:cNvPr id="217" name="Google Shape;217;p18"/>
          <p:cNvSpPr txBox="1"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t" anchorCtr="0">
            <a:normAutofit/>
          </a:bodyPr>
          <a:lstStyle/>
          <a:p>
            <a:r>
              <a:rPr lang="nb-NO" sz="2400" dirty="0">
                <a:ea typeface="+mn-lt"/>
                <a:cs typeface="+mn-lt"/>
              </a:rPr>
              <a:t>Introduksjon til temaet språk, kultur og identitet</a:t>
            </a:r>
          </a:p>
          <a:p>
            <a:r>
              <a:rPr lang="nb-NO" sz="2400" dirty="0">
                <a:ea typeface="+mn-lt"/>
                <a:cs typeface="+mn-lt"/>
              </a:rPr>
              <a:t>Arbeid med «Sidemålsmonsteret fortel» av Ragnar Hovland</a:t>
            </a:r>
          </a:p>
          <a:p>
            <a:r>
              <a:rPr lang="nb-NO" sz="2400" dirty="0">
                <a:ea typeface="+mn-lt"/>
                <a:cs typeface="+mn-lt"/>
              </a:rPr>
              <a:t>Lærerforedrag med elevaktiviteter. </a:t>
            </a:r>
            <a:r>
              <a:rPr lang="nb-NO" sz="2400" b="1" dirty="0">
                <a:ea typeface="+mn-lt"/>
                <a:cs typeface="+mn-lt"/>
              </a:rPr>
              <a:t>Del 1: </a:t>
            </a:r>
            <a:r>
              <a:rPr lang="nb-NO" sz="2400" dirty="0">
                <a:ea typeface="+mn-lt"/>
                <a:cs typeface="+mn-lt"/>
              </a:rPr>
              <a:t>Språkhistorie på 1800-tallet</a:t>
            </a:r>
          </a:p>
          <a:p>
            <a:r>
              <a:rPr lang="nb-NO" sz="2400" dirty="0">
                <a:ea typeface="+mn-lt"/>
                <a:cs typeface="+mn-lt"/>
              </a:rPr>
              <a:t>Arbeid med «Om skriftspråket vårt» av Ivar Aasen og «Dansknorskheten går ut på å sette nye lapper på et gammelt klesplagg» av Knud Knudsen</a:t>
            </a:r>
          </a:p>
          <a:p>
            <a:r>
              <a:rPr lang="nb-NO" sz="2400" dirty="0">
                <a:ea typeface="+mn-lt"/>
                <a:cs typeface="+mn-lt"/>
              </a:rPr>
              <a:t>Lærerforedrag med elevaktiviteter. </a:t>
            </a:r>
            <a:r>
              <a:rPr lang="nb-NO" sz="2400" b="1" dirty="0">
                <a:ea typeface="+mn-lt"/>
                <a:cs typeface="+mn-lt"/>
              </a:rPr>
              <a:t>Del 2:</a:t>
            </a:r>
            <a:r>
              <a:rPr lang="nb-NO" sz="2400" dirty="0">
                <a:ea typeface="+mn-lt"/>
                <a:cs typeface="+mn-lt"/>
              </a:rPr>
              <a:t> Språkhistorie på 1900-tallet</a:t>
            </a:r>
          </a:p>
          <a:p>
            <a:r>
              <a:rPr lang="nb-NO" sz="2400" dirty="0">
                <a:ea typeface="+mn-lt"/>
                <a:cs typeface="+mn-lt"/>
              </a:rPr>
              <a:t>Arbeid med «Bokmålet – et avstumpet landsmål» av Arnulf Øverland</a:t>
            </a:r>
          </a:p>
          <a:p>
            <a:r>
              <a:rPr lang="nb-NO" sz="2400" dirty="0">
                <a:ea typeface="+mn-lt"/>
                <a:cs typeface="+mn-lt"/>
              </a:rPr>
              <a:t>Oppsummering</a:t>
            </a:r>
          </a:p>
          <a:p>
            <a:pPr marL="0" indent="0" rtl="0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endParaRPr lang="en-US" sz="2400" dirty="0"/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2325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b="1" dirty="0">
                <a:latin typeface="+mn-lt"/>
              </a:rPr>
              <a:t>Språk, kultur og identitet </a:t>
            </a:r>
            <a:endParaRPr b="1" dirty="0">
              <a:latin typeface="+mn-lt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272C94B-2A89-C803-73C3-178019F741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400" b="1" dirty="0">
                <a:cs typeface="Calibri"/>
              </a:rPr>
              <a:t>Felles</a:t>
            </a:r>
          </a:p>
          <a:p>
            <a:r>
              <a:rPr lang="nb-NO" sz="2400" dirty="0">
                <a:cs typeface="Calibri"/>
              </a:rPr>
              <a:t>Se på de tre stikkordene «språk», «kultur», «identitet». Hva assosierer du med disse tre?</a:t>
            </a:r>
          </a:p>
          <a:p>
            <a:r>
              <a:rPr lang="nb-NO" sz="2400" dirty="0">
                <a:cs typeface="Calibri"/>
              </a:rPr>
              <a:t>Har du noe du skriver/sier som forteller mye om din identitet? </a:t>
            </a:r>
          </a:p>
          <a:p>
            <a:r>
              <a:rPr lang="nb-NO" sz="2400" dirty="0">
                <a:cs typeface="Calibri"/>
              </a:rPr>
              <a:t>Mange har sterke meninger om at vi har to skriftspråk. Hva mener du om at vi har to skriftspråk?</a:t>
            </a:r>
          </a:p>
          <a:p>
            <a:pPr marL="0" indent="0">
              <a:buNone/>
            </a:pPr>
            <a:endParaRPr lang="nb-NO" sz="2400" dirty="0"/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307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b="1" dirty="0">
                <a:latin typeface="+mn-lt"/>
              </a:rPr>
              <a:t>Ragnar Hovland (2000): «Sidemålsmonsteret fortel»</a:t>
            </a:r>
            <a:endParaRPr b="1" dirty="0">
              <a:latin typeface="+mn-lt"/>
            </a:endParaRP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2B14BB70-8430-43A1-8F62-3C7E2671E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8898"/>
            <a:ext cx="10515600" cy="4351338"/>
          </a:xfrm>
        </p:spPr>
        <p:txBody>
          <a:bodyPr rtlCol="0">
            <a:normAutofit fontScale="92500" lnSpcReduction="10000"/>
          </a:bodyPr>
          <a:lstStyle/>
          <a:p>
            <a:pPr marL="0" indent="0">
              <a:buNone/>
            </a:pPr>
            <a:r>
              <a:rPr lang="nb-NO" sz="2400" b="1" dirty="0">
                <a:cs typeface="Calibri"/>
              </a:rPr>
              <a:t>Felles</a:t>
            </a:r>
          </a:p>
          <a:p>
            <a:r>
              <a:rPr lang="nb-NO" sz="2400" dirty="0">
                <a:cs typeface="Calibri"/>
              </a:rPr>
              <a:t>Hva assosierer dere med ordet «sidemålsmonsteret»?</a:t>
            </a:r>
          </a:p>
          <a:p>
            <a:r>
              <a:rPr lang="nb-NO" sz="2400" dirty="0">
                <a:cs typeface="Calibri"/>
              </a:rPr>
              <a:t>Les teksten på side 500–501.</a:t>
            </a:r>
          </a:p>
          <a:p>
            <a:endParaRPr lang="nb-NO" sz="2400" dirty="0">
              <a:cs typeface="Calibri"/>
            </a:endParaRPr>
          </a:p>
          <a:p>
            <a:pPr marL="0" indent="0">
              <a:buNone/>
            </a:pPr>
            <a:r>
              <a:rPr lang="nb-NO" sz="2400" b="1" dirty="0">
                <a:cs typeface="Calibri"/>
              </a:rPr>
              <a:t>I par</a:t>
            </a:r>
          </a:p>
          <a:p>
            <a:r>
              <a:rPr lang="nb-NO" sz="2400" dirty="0">
                <a:cs typeface="Calibri"/>
              </a:rPr>
              <a:t>Sidemål er ikke bare nynorsk – det er også bokmål. Hvordan tror du at de som har nynorsk som hovedmål, vil oppfatte teksten?</a:t>
            </a:r>
          </a:p>
          <a:p>
            <a:endParaRPr lang="nb-NO" sz="2400" dirty="0">
              <a:cs typeface="Calibri"/>
            </a:endParaRPr>
          </a:p>
          <a:p>
            <a:pPr marL="0" indent="0">
              <a:buNone/>
            </a:pPr>
            <a:r>
              <a:rPr lang="nb-NO" sz="2400" b="1" dirty="0">
                <a:cs typeface="Calibri"/>
              </a:rPr>
              <a:t>Felles</a:t>
            </a:r>
          </a:p>
          <a:p>
            <a:r>
              <a:rPr lang="nb-NO" sz="2400" dirty="0">
                <a:cs typeface="Calibri"/>
              </a:rPr>
              <a:t>Språk er en viktig del av vår felles kultur og nasjonale identitet. Det ser vi i denne teksten – og det skal vi jobbe videre med.</a:t>
            </a:r>
          </a:p>
          <a:p>
            <a:pPr marL="0" indent="0" rtl="0">
              <a:buNone/>
            </a:pPr>
            <a:endParaRPr lang="nb-NO" sz="2400" dirty="0"/>
          </a:p>
          <a:p>
            <a:pPr marL="0" indent="0" rtl="0">
              <a:buNone/>
            </a:pPr>
            <a:endParaRPr lang="nb-NO" sz="2400" dirty="0"/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9061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n-NO" b="1" dirty="0">
                <a:latin typeface="+mn-lt"/>
              </a:rPr>
              <a:t>Lærerforedrag om språk, kultur og identitet</a:t>
            </a:r>
            <a:endParaRPr lang="de-DE" b="1" i="1" dirty="0">
              <a:latin typeface="+mn-lt"/>
            </a:endParaRP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48FEA0FA-FCA9-3914-5946-524F7AD35F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27760" y="3627676"/>
            <a:ext cx="4805585" cy="1655762"/>
          </a:xfrm>
        </p:spPr>
        <p:txBody>
          <a:bodyPr/>
          <a:lstStyle/>
          <a:p>
            <a:r>
              <a:rPr lang="nb-NO" b="1" dirty="0"/>
              <a:t>Del 1: </a:t>
            </a:r>
            <a:r>
              <a:rPr lang="nb-NO" dirty="0"/>
              <a:t>Språkhistorie på 1800-tallet</a:t>
            </a:r>
          </a:p>
          <a:p>
            <a:r>
              <a:rPr lang="nb-NO" b="1" dirty="0"/>
              <a:t>Del 2: </a:t>
            </a:r>
            <a:r>
              <a:rPr lang="nb-NO" dirty="0"/>
              <a:t>Språkhistorie på 1900-tallet</a:t>
            </a:r>
          </a:p>
          <a:p>
            <a:endParaRPr lang="nb-NO" dirty="0"/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4187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b="1" dirty="0">
                <a:latin typeface="+mn-lt"/>
              </a:rPr>
              <a:t>Lærerforedrag med elevaktivitet – </a:t>
            </a:r>
            <a:r>
              <a:rPr lang="nb-NO" b="1" dirty="0">
                <a:solidFill>
                  <a:srgbClr val="FF0000"/>
                </a:solidFill>
                <a:latin typeface="+mn-lt"/>
              </a:rPr>
              <a:t>del 1</a:t>
            </a:r>
            <a:endParaRPr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3990515D-1DA6-BF16-6655-DA2362F6B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400" b="1" dirty="0"/>
              <a:t>Felles</a:t>
            </a:r>
            <a:endParaRPr lang="nb-NO" sz="2400" dirty="0"/>
          </a:p>
          <a:p>
            <a:r>
              <a:rPr lang="nb-NO" sz="2400" dirty="0"/>
              <a:t>Nå skal vi sammen snakke og skrive oss gjennom de store linjene i norsk språkhistorie fra 1800-tallet og fram til i dag.</a:t>
            </a:r>
            <a:endParaRPr lang="nb-NO" sz="2400" dirty="0">
              <a:cs typeface="Calibri"/>
            </a:endParaRPr>
          </a:p>
          <a:p>
            <a:r>
              <a:rPr lang="nb-NO" sz="2400" dirty="0">
                <a:solidFill>
                  <a:srgbClr val="FF0000"/>
                </a:solidFill>
                <a:sym typeface="Wingdings" pitchFamily="2" charset="2"/>
              </a:rPr>
              <a:t>Elevaktiviteter underveis  det som er i rødt. </a:t>
            </a:r>
          </a:p>
          <a:p>
            <a:r>
              <a:rPr lang="nb-NO" sz="2400" dirty="0">
                <a:solidFill>
                  <a:srgbClr val="FF0000"/>
                </a:solidFill>
                <a:sym typeface="Wingdings" pitchFamily="2" charset="2"/>
              </a:rPr>
              <a:t>Dere har læreboka foran dere underveis, slik at dere kan følge med. </a:t>
            </a:r>
            <a:endParaRPr lang="nb-NO" sz="2400" dirty="0">
              <a:solidFill>
                <a:srgbClr val="FF0000"/>
              </a:solidFill>
            </a:endParaRPr>
          </a:p>
          <a:p>
            <a:endParaRPr lang="nb-NO" sz="2400" dirty="0"/>
          </a:p>
          <a:p>
            <a:endParaRPr lang="nb-NO" sz="2400" dirty="0"/>
          </a:p>
          <a:p>
            <a:r>
              <a:rPr lang="nb-NO" sz="2400" dirty="0">
                <a:solidFill>
                  <a:schemeClr val="accent1"/>
                </a:solidFill>
              </a:rPr>
              <a:t>Mål </a:t>
            </a:r>
            <a:r>
              <a:rPr lang="nb-NO" sz="2400" dirty="0">
                <a:solidFill>
                  <a:schemeClr val="accent1"/>
                </a:solidFill>
                <a:sym typeface="Wingdings" pitchFamily="2" charset="2"/>
              </a:rPr>
              <a:t> Dere skal kunne gjøre rede for den historiske bakgrunnen til språksituasjonen i Norge i dag. </a:t>
            </a:r>
            <a:endParaRPr lang="nb-NO" sz="2400" dirty="0">
              <a:solidFill>
                <a:schemeClr val="accent1"/>
              </a:solidFill>
              <a:cs typeface="Calibri"/>
            </a:endParaRPr>
          </a:p>
          <a:p>
            <a:endParaRPr lang="nb-NO" sz="2400" dirty="0"/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5510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xfrm>
            <a:off x="1197124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b="1" dirty="0">
                <a:latin typeface="+mn-lt"/>
              </a:rPr>
              <a:t>Språkhistorisk tidslinje, side 522–523</a:t>
            </a:r>
            <a:endParaRPr b="1" dirty="0">
              <a:latin typeface="+mn-lt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2363DDF2-8B9A-6C29-EE5A-36C39BCE60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201" t="8766" r="23949" b="10352"/>
          <a:stretch/>
        </p:blipFill>
        <p:spPr>
          <a:xfrm>
            <a:off x="1545677" y="1027906"/>
            <a:ext cx="9100646" cy="583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490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b="1" dirty="0">
                <a:latin typeface="+mn-lt"/>
              </a:rPr>
              <a:t>Dette skjer på 1800-tallet </a:t>
            </a:r>
            <a:endParaRPr b="1" dirty="0">
              <a:latin typeface="+mn-lt"/>
            </a:endParaRP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2B14BB70-8430-43A1-8F62-3C7E2671E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97726" cy="2116983"/>
          </a:xfrm>
        </p:spPr>
        <p:txBody>
          <a:bodyPr rtlCol="0">
            <a:normAutofit fontScale="70000" lnSpcReduction="20000"/>
          </a:bodyPr>
          <a:lstStyle/>
          <a:p>
            <a:r>
              <a:rPr lang="nb-NO" sz="2800" dirty="0"/>
              <a:t>Det var en debatt om hva som var </a:t>
            </a:r>
            <a:r>
              <a:rPr lang="nb-NO" sz="2800" i="1" dirty="0"/>
              <a:t>norsk.</a:t>
            </a:r>
          </a:p>
          <a:p>
            <a:r>
              <a:rPr lang="nb-NO" sz="2800" dirty="0"/>
              <a:t>Prosjekt: bygge nasjonen Norge. </a:t>
            </a:r>
            <a:r>
              <a:rPr lang="nb-NO" sz="2800" dirty="0">
                <a:solidFill>
                  <a:srgbClr val="FF0000"/>
                </a:solidFill>
              </a:rPr>
              <a:t>Les om argumentene </a:t>
            </a:r>
            <a:r>
              <a:rPr lang="nb-NO" dirty="0">
                <a:solidFill>
                  <a:srgbClr val="FF0000"/>
                </a:solidFill>
              </a:rPr>
              <a:t>på side</a:t>
            </a:r>
            <a:r>
              <a:rPr lang="nb-NO" sz="2800" dirty="0">
                <a:solidFill>
                  <a:srgbClr val="FF0000"/>
                </a:solidFill>
              </a:rPr>
              <a:t> </a:t>
            </a:r>
            <a:r>
              <a:rPr lang="nb-NO" dirty="0">
                <a:solidFill>
                  <a:srgbClr val="FF0000"/>
                </a:solidFill>
              </a:rPr>
              <a:t>258–259</a:t>
            </a:r>
            <a:r>
              <a:rPr lang="nb-NO" sz="2800" dirty="0">
                <a:solidFill>
                  <a:srgbClr val="FF0000"/>
                </a:solidFill>
              </a:rPr>
              <a:t>. Forklar disse til sidemannen.</a:t>
            </a:r>
          </a:p>
          <a:p>
            <a:r>
              <a:rPr lang="nb-NO" dirty="0"/>
              <a:t>Det var v</a:t>
            </a:r>
            <a:r>
              <a:rPr lang="nb-NO" sz="2800" dirty="0"/>
              <a:t>enstresiden mot høyresiden.</a:t>
            </a:r>
          </a:p>
          <a:p>
            <a:r>
              <a:rPr lang="nb-NO" sz="2800" dirty="0"/>
              <a:t>Bøndene tilhørte venstresiden.</a:t>
            </a:r>
          </a:p>
          <a:p>
            <a:r>
              <a:rPr lang="nb-NO" sz="2800" dirty="0"/>
              <a:t>Venstresiden sørget for flertall for likestilling av landsmål og dansk </a:t>
            </a:r>
            <a:r>
              <a:rPr lang="nb-NO" sz="2800" dirty="0">
                <a:sym typeface="Wingdings" pitchFamily="2" charset="2"/>
              </a:rPr>
              <a:t> </a:t>
            </a:r>
          </a:p>
          <a:p>
            <a:pPr marL="152396" indent="0">
              <a:buNone/>
            </a:pPr>
            <a:r>
              <a:rPr lang="nb-NO" sz="2800" dirty="0">
                <a:sym typeface="Wingdings" pitchFamily="2" charset="2"/>
              </a:rPr>
              <a:t>       1885, jamstillingsvedtaket.</a:t>
            </a:r>
            <a:endParaRPr lang="nb-NO" sz="2800" dirty="0"/>
          </a:p>
          <a:p>
            <a:pPr marL="0" indent="0" rtl="0">
              <a:buNone/>
            </a:pPr>
            <a:endParaRPr lang="nb-NO" dirty="0"/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7C3C2391-AD8C-9D3E-7B6D-4AFEF18D3B49}"/>
              </a:ext>
            </a:extLst>
          </p:cNvPr>
          <p:cNvSpPr txBox="1"/>
          <p:nvPr/>
        </p:nvSpPr>
        <p:spPr>
          <a:xfrm>
            <a:off x="898566" y="4028720"/>
            <a:ext cx="3733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dirty="0"/>
              <a:t>Viktige begreper</a:t>
            </a:r>
          </a:p>
          <a:p>
            <a:pPr marL="285750" indent="-285750">
              <a:buFontTx/>
              <a:buChar char="-"/>
            </a:pPr>
            <a:r>
              <a:rPr lang="nb-NO" dirty="0">
                <a:solidFill>
                  <a:srgbClr val="00B050"/>
                </a:solidFill>
              </a:rPr>
              <a:t>d</a:t>
            </a:r>
            <a:r>
              <a:rPr lang="nb-NO" sz="1800" dirty="0">
                <a:solidFill>
                  <a:srgbClr val="00B050"/>
                </a:solidFill>
              </a:rPr>
              <a:t>ansk</a:t>
            </a:r>
          </a:p>
          <a:p>
            <a:pPr marL="285750" indent="-285750">
              <a:buFontTx/>
              <a:buChar char="-"/>
            </a:pPr>
            <a:r>
              <a:rPr lang="nb-NO" dirty="0">
                <a:solidFill>
                  <a:srgbClr val="0070C0"/>
                </a:solidFill>
              </a:rPr>
              <a:t>d</a:t>
            </a:r>
            <a:r>
              <a:rPr lang="nb-NO" sz="1800" dirty="0">
                <a:solidFill>
                  <a:srgbClr val="0070C0"/>
                </a:solidFill>
              </a:rPr>
              <a:t>ansk-norsk</a:t>
            </a:r>
          </a:p>
          <a:p>
            <a:pPr marL="285750" indent="-285750">
              <a:buFontTx/>
              <a:buChar char="-"/>
            </a:pPr>
            <a:r>
              <a:rPr lang="nb-NO" dirty="0">
                <a:solidFill>
                  <a:srgbClr val="7030A0"/>
                </a:solidFill>
              </a:rPr>
              <a:t>f</a:t>
            </a:r>
            <a:r>
              <a:rPr lang="nb-NO" sz="1800" dirty="0">
                <a:solidFill>
                  <a:srgbClr val="7030A0"/>
                </a:solidFill>
              </a:rPr>
              <a:t>ornorsket dansk </a:t>
            </a:r>
            <a:r>
              <a:rPr lang="nb-NO" sz="1800" dirty="0">
                <a:solidFill>
                  <a:srgbClr val="7030A0"/>
                </a:solidFill>
                <a:sym typeface="Wingdings" pitchFamily="2" charset="2"/>
              </a:rPr>
              <a:t> riksmål – 1907  bokmål – 1929</a:t>
            </a:r>
          </a:p>
          <a:p>
            <a:pPr marL="285750" indent="-285750">
              <a:buFontTx/>
              <a:buChar char="-"/>
            </a:pPr>
            <a:r>
              <a:rPr lang="nb-NO" dirty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d</a:t>
            </a:r>
            <a:r>
              <a:rPr lang="nb-NO" sz="1800" dirty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ialekter  landsmål  nynorsk – 1929</a:t>
            </a:r>
            <a:endParaRPr lang="nb-NO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26D9C0C8-7DC9-8492-03DC-66E29888B474}"/>
              </a:ext>
            </a:extLst>
          </p:cNvPr>
          <p:cNvSpPr txBox="1"/>
          <p:nvPr/>
        </p:nvSpPr>
        <p:spPr>
          <a:xfrm>
            <a:off x="6065817" y="4028719"/>
            <a:ext cx="39782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dirty="0"/>
              <a:t>Viktige navn</a:t>
            </a:r>
          </a:p>
          <a:p>
            <a:pPr marL="285750" indent="-285750">
              <a:buFontTx/>
              <a:buChar char="-"/>
            </a:pPr>
            <a:r>
              <a:rPr lang="nb-NO" sz="1800" dirty="0">
                <a:solidFill>
                  <a:srgbClr val="00B050"/>
                </a:solidFill>
              </a:rPr>
              <a:t>Johan Sebastian Welhaven</a:t>
            </a:r>
          </a:p>
          <a:p>
            <a:pPr marL="285750" indent="-285750">
              <a:buFontTx/>
              <a:buChar char="-"/>
            </a:pPr>
            <a:r>
              <a:rPr lang="nb-NO" sz="1800" dirty="0">
                <a:solidFill>
                  <a:srgbClr val="0070C0"/>
                </a:solidFill>
              </a:rPr>
              <a:t>Henrik Wergeland</a:t>
            </a:r>
          </a:p>
          <a:p>
            <a:pPr marL="285750" indent="-285750">
              <a:buFontTx/>
              <a:buChar char="-"/>
            </a:pPr>
            <a:r>
              <a:rPr lang="nb-NO" sz="1800" dirty="0">
                <a:solidFill>
                  <a:srgbClr val="0070C0"/>
                </a:solidFill>
              </a:rPr>
              <a:t>Asbjørnsen og Moe</a:t>
            </a:r>
          </a:p>
          <a:p>
            <a:pPr marL="285750" indent="-285750">
              <a:buFontTx/>
              <a:buChar char="-"/>
            </a:pPr>
            <a:r>
              <a:rPr lang="nb-NO" sz="1800" dirty="0">
                <a:solidFill>
                  <a:srgbClr val="7030A0"/>
                </a:solidFill>
              </a:rPr>
              <a:t>Knud Knudsen</a:t>
            </a:r>
          </a:p>
          <a:p>
            <a:pPr marL="285750" indent="-285750">
              <a:buFontTx/>
              <a:buChar char="-"/>
            </a:pPr>
            <a:r>
              <a:rPr lang="nb-NO" sz="1800" dirty="0">
                <a:solidFill>
                  <a:schemeClr val="accent2">
                    <a:lumMod val="75000"/>
                  </a:schemeClr>
                </a:solidFill>
              </a:rPr>
              <a:t>Ivar Aasen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077191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1533</TotalTime>
  <Words>1549</Words>
  <Application>Microsoft Office PowerPoint</Application>
  <PresentationFormat>Widescreen</PresentationFormat>
  <Paragraphs>198</Paragraphs>
  <Slides>25</Slides>
  <Notes>25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Office-tema</vt:lpstr>
      <vt:lpstr>Tema: Språk, kultur og identitet</vt:lpstr>
      <vt:lpstr>Mål for perioden </vt:lpstr>
      <vt:lpstr>Plan for uke 1–2</vt:lpstr>
      <vt:lpstr>Språk, kultur og identitet </vt:lpstr>
      <vt:lpstr>Ragnar Hovland (2000): «Sidemålsmonsteret fortel»</vt:lpstr>
      <vt:lpstr>Lærerforedrag om språk, kultur og identitet</vt:lpstr>
      <vt:lpstr>Lærerforedrag med elevaktivitet – del 1</vt:lpstr>
      <vt:lpstr>Språkhistorisk tidslinje, side 522–523</vt:lpstr>
      <vt:lpstr>Dette skjer på 1800-tallet </vt:lpstr>
      <vt:lpstr>Tidlig på 1800-tallet: fornorsking av dansken</vt:lpstr>
      <vt:lpstr>Eksempel på et eventyr på dansk og fornorsket dansk</vt:lpstr>
      <vt:lpstr>Midt på 1800-tallet: et nytt norsk skriftspråk</vt:lpstr>
      <vt:lpstr>Ivar Aasen (1836): «Om skriftspråket vårt»</vt:lpstr>
      <vt:lpstr>Last ned tom tabell og fyll ut </vt:lpstr>
      <vt:lpstr>PowerPoint-presentasjon</vt:lpstr>
      <vt:lpstr>Knud Knudsen (1867): «Dansknorskheten går ut på å sette nye lapper på et gammelt klesplagg»</vt:lpstr>
      <vt:lpstr>Last ned tom tabell og fyll ut</vt:lpstr>
      <vt:lpstr>PowerPoint-presentasjon</vt:lpstr>
      <vt:lpstr>Oppsummering – del 1 </vt:lpstr>
      <vt:lpstr>PowerPoint-presentasjon</vt:lpstr>
      <vt:lpstr>Dette skjer på 1900-tallet</vt:lpstr>
      <vt:lpstr>Hva gikk samnorskprosjektet ut på?</vt:lpstr>
      <vt:lpstr>Arnulf Øverland (1948): «Bokmålet – et avstumpet landsmål» </vt:lpstr>
      <vt:lpstr>Slik gikk det …</vt:lpstr>
      <vt:lpstr>Oppsummering – del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Essay</dc:title>
  <dc:creator>Jorunn Øveland Nyhus</dc:creator>
  <cp:lastModifiedBy>Line Ellingsen</cp:lastModifiedBy>
  <cp:revision>66</cp:revision>
  <dcterms:created xsi:type="dcterms:W3CDTF">2021-04-22T12:06:19Z</dcterms:created>
  <dcterms:modified xsi:type="dcterms:W3CDTF">2023-08-23T12:01:46Z</dcterms:modified>
</cp:coreProperties>
</file>