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320" r:id="rId2"/>
    <p:sldId id="273" r:id="rId3"/>
    <p:sldId id="368" r:id="rId4"/>
    <p:sldId id="369" r:id="rId5"/>
    <p:sldId id="393" r:id="rId6"/>
    <p:sldId id="394" r:id="rId7"/>
    <p:sldId id="329" r:id="rId8"/>
    <p:sldId id="332" r:id="rId9"/>
    <p:sldId id="338" r:id="rId10"/>
    <p:sldId id="370" r:id="rId11"/>
    <p:sldId id="381" r:id="rId12"/>
    <p:sldId id="391" r:id="rId13"/>
  </p:sldIdLst>
  <p:sldSz cx="12192000" cy="6858000"/>
  <p:notesSz cx="6858000" cy="91440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55" roundtripDataSignature="AMtx7mhPLOny1lUcrctM57m8wVfe4P348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68B969-31B7-BEFD-E6C0-888CBB77E61C}" name="Randi Kleppe" initials="RK" userId="748aeb793b463435" providerId="Windows Live"/>
  <p188:author id="{3AF968DB-6297-57C0-B351-8BB7FA258611}" name="Kari Gjerdevik" initials="KG" userId="af38340033f0d0a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E9"/>
    <a:srgbClr val="EFEEF3"/>
    <a:srgbClr val="FFFFFF"/>
    <a:srgbClr val="2D3542"/>
    <a:srgbClr val="24282B"/>
    <a:srgbClr val="CC3399"/>
    <a:srgbClr val="6C8DA0"/>
    <a:srgbClr val="89A3B2"/>
    <a:srgbClr val="879389"/>
    <a:srgbClr val="8B95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82791" autoAdjust="0"/>
  </p:normalViewPr>
  <p:slideViewPr>
    <p:cSldViewPr snapToGrid="0">
      <p:cViewPr varScale="1">
        <p:scale>
          <a:sx n="129" d="100"/>
          <a:sy n="129" d="100"/>
        </p:scale>
        <p:origin x="367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59"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heme" Target="theme/theme1.xml"/><Relationship Id="rId5" Type="http://schemas.openxmlformats.org/officeDocument/2006/relationships/slide" Target="slides/slide4.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9.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5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te Selback" userId="abcd5072a8f23cb8" providerId="LiveId" clId="{5F3814B4-ADFC-457D-828E-01E977F6CA25}"/>
    <pc:docChg chg="modSld">
      <pc:chgData name="Bente Selback" userId="abcd5072a8f23cb8" providerId="LiveId" clId="{5F3814B4-ADFC-457D-828E-01E977F6CA25}" dt="2023-05-01T10:23:14.189" v="0" actId="5793"/>
      <pc:docMkLst>
        <pc:docMk/>
      </pc:docMkLst>
      <pc:sldChg chg="modSp mod">
        <pc:chgData name="Bente Selback" userId="abcd5072a8f23cb8" providerId="LiveId" clId="{5F3814B4-ADFC-457D-828E-01E977F6CA25}" dt="2023-05-01T10:23:14.189" v="0" actId="5793"/>
        <pc:sldMkLst>
          <pc:docMk/>
          <pc:sldMk cId="644845492" sldId="370"/>
        </pc:sldMkLst>
        <pc:spChg chg="mod">
          <ac:chgData name="Bente Selback" userId="abcd5072a8f23cb8" providerId="LiveId" clId="{5F3814B4-ADFC-457D-828E-01E977F6CA25}" dt="2023-05-01T10:23:14.189" v="0" actId="5793"/>
          <ac:spMkLst>
            <pc:docMk/>
            <pc:sldMk cId="644845492" sldId="370"/>
            <ac:spMk id="2" creationId="{2B14BB70-8430-43A1-8F62-3C7E2671EFF4}"/>
          </ac:spMkLst>
        </pc:spChg>
      </pc:sldChg>
    </pc:docChg>
  </pc:docChgLst>
  <pc:docChgLst>
    <pc:chgData name="Kari Gjerdevik" userId="af38340033f0d0a9" providerId="LiveId" clId="{B989D885-80DE-4E8E-AEC0-19C9D8F69698}"/>
    <pc:docChg chg="custSel modSld">
      <pc:chgData name="Kari Gjerdevik" userId="af38340033f0d0a9" providerId="LiveId" clId="{B989D885-80DE-4E8E-AEC0-19C9D8F69698}" dt="2023-05-09T11:16:05.855" v="270" actId="20577"/>
      <pc:docMkLst>
        <pc:docMk/>
      </pc:docMkLst>
      <pc:sldChg chg="modSp mod">
        <pc:chgData name="Kari Gjerdevik" userId="af38340033f0d0a9" providerId="LiveId" clId="{B989D885-80DE-4E8E-AEC0-19C9D8F69698}" dt="2023-04-21T08:38:38.183" v="27" actId="20577"/>
        <pc:sldMkLst>
          <pc:docMk/>
          <pc:sldMk cId="0" sldId="273"/>
        </pc:sldMkLst>
        <pc:spChg chg="mod">
          <ac:chgData name="Kari Gjerdevik" userId="af38340033f0d0a9" providerId="LiveId" clId="{B989D885-80DE-4E8E-AEC0-19C9D8F69698}" dt="2023-04-21T08:38:38.183" v="27" actId="20577"/>
          <ac:spMkLst>
            <pc:docMk/>
            <pc:sldMk cId="0" sldId="273"/>
            <ac:spMk id="217" creationId="{00000000-0000-0000-0000-000000000000}"/>
          </ac:spMkLst>
        </pc:spChg>
      </pc:sldChg>
      <pc:sldChg chg="modSp mod">
        <pc:chgData name="Kari Gjerdevik" userId="af38340033f0d0a9" providerId="LiveId" clId="{B989D885-80DE-4E8E-AEC0-19C9D8F69698}" dt="2023-04-21T08:30:58.379" v="10" actId="20577"/>
        <pc:sldMkLst>
          <pc:docMk/>
          <pc:sldMk cId="839377510" sldId="320"/>
        </pc:sldMkLst>
        <pc:spChg chg="mod">
          <ac:chgData name="Kari Gjerdevik" userId="af38340033f0d0a9" providerId="LiveId" clId="{B989D885-80DE-4E8E-AEC0-19C9D8F69698}" dt="2023-04-21T08:30:58.379" v="10" actId="20577"/>
          <ac:spMkLst>
            <pc:docMk/>
            <pc:sldMk cId="839377510" sldId="320"/>
            <ac:spMk id="2" creationId="{15AA5C1E-C64D-2BB8-46AA-B10E251708D6}"/>
          </ac:spMkLst>
        </pc:spChg>
      </pc:sldChg>
      <pc:sldChg chg="modSp mod addCm">
        <pc:chgData name="Kari Gjerdevik" userId="af38340033f0d0a9" providerId="LiveId" clId="{B989D885-80DE-4E8E-AEC0-19C9D8F69698}" dt="2023-04-21T09:01:29.219" v="147"/>
        <pc:sldMkLst>
          <pc:docMk/>
          <pc:sldMk cId="322307039" sldId="329"/>
        </pc:sldMkLst>
        <pc:spChg chg="mod">
          <ac:chgData name="Kari Gjerdevik" userId="af38340033f0d0a9" providerId="LiveId" clId="{B989D885-80DE-4E8E-AEC0-19C9D8F69698}" dt="2023-04-21T09:00:26.755" v="146" actId="20577"/>
          <ac:spMkLst>
            <pc:docMk/>
            <pc:sldMk cId="322307039" sldId="329"/>
            <ac:spMk id="8" creationId="{70A325BB-F365-568F-861C-9DA9BE06B71B}"/>
          </ac:spMkLst>
        </pc:spChg>
        <pc:spChg chg="mod">
          <ac:chgData name="Kari Gjerdevik" userId="af38340033f0d0a9" providerId="LiveId" clId="{B989D885-80DE-4E8E-AEC0-19C9D8F69698}" dt="2023-04-21T09:00:04.311" v="143" actId="313"/>
          <ac:spMkLst>
            <pc:docMk/>
            <pc:sldMk cId="322307039" sldId="329"/>
            <ac:spMk id="216" creationId="{00000000-0000-0000-0000-000000000000}"/>
          </ac:spMkLst>
        </pc:spChg>
        <pc:extLst>
          <p:ext xmlns:p="http://schemas.openxmlformats.org/presentationml/2006/main" uri="{D6D511B9-2390-475A-947B-AFAB55BFBCF1}">
            <pc226:cmChg xmlns:pc226="http://schemas.microsoft.com/office/powerpoint/2022/06/main/command" chg="add">
              <pc226:chgData name="Kari Gjerdevik" userId="af38340033f0d0a9" providerId="LiveId" clId="{B989D885-80DE-4E8E-AEC0-19C9D8F69698}" dt="2023-04-21T09:01:29.219" v="147"/>
              <pc2:cmMkLst xmlns:pc2="http://schemas.microsoft.com/office/powerpoint/2019/9/main/command">
                <pc:docMk/>
                <pc:sldMk cId="322307039" sldId="329"/>
                <pc2:cmMk id="{0A8A61EA-47C3-4A8F-B526-BFC1923122F4}"/>
              </pc2:cmMkLst>
            </pc226:cmChg>
          </p:ext>
        </pc:extLst>
      </pc:sldChg>
      <pc:sldChg chg="modSp mod modNotesTx">
        <pc:chgData name="Kari Gjerdevik" userId="af38340033f0d0a9" providerId="LiveId" clId="{B989D885-80DE-4E8E-AEC0-19C9D8F69698}" dt="2023-05-05T11:01:07.620" v="253" actId="27636"/>
        <pc:sldMkLst>
          <pc:docMk/>
          <pc:sldMk cId="3309061449" sldId="332"/>
        </pc:sldMkLst>
        <pc:spChg chg="mod">
          <ac:chgData name="Kari Gjerdevik" userId="af38340033f0d0a9" providerId="LiveId" clId="{B989D885-80DE-4E8E-AEC0-19C9D8F69698}" dt="2023-05-05T11:01:07.620" v="252" actId="27636"/>
          <ac:spMkLst>
            <pc:docMk/>
            <pc:sldMk cId="3309061449" sldId="332"/>
            <ac:spMk id="2" creationId="{2B14BB70-8430-43A1-8F62-3C7E2671EFF4}"/>
          </ac:spMkLst>
        </pc:spChg>
        <pc:spChg chg="mod">
          <ac:chgData name="Kari Gjerdevik" userId="af38340033f0d0a9" providerId="LiveId" clId="{B989D885-80DE-4E8E-AEC0-19C9D8F69698}" dt="2023-05-05T11:01:07.620" v="253" actId="27636"/>
          <ac:spMkLst>
            <pc:docMk/>
            <pc:sldMk cId="3309061449" sldId="332"/>
            <ac:spMk id="3" creationId="{989989BB-3ABA-A297-1C91-AB6128CFFD37}"/>
          </ac:spMkLst>
        </pc:spChg>
        <pc:spChg chg="mod">
          <ac:chgData name="Kari Gjerdevik" userId="af38340033f0d0a9" providerId="LiveId" clId="{B989D885-80DE-4E8E-AEC0-19C9D8F69698}" dt="2023-04-21T09:01:49.619" v="150" actId="790"/>
          <ac:spMkLst>
            <pc:docMk/>
            <pc:sldMk cId="3309061449" sldId="332"/>
            <ac:spMk id="216" creationId="{00000000-0000-0000-0000-000000000000}"/>
          </ac:spMkLst>
        </pc:spChg>
      </pc:sldChg>
      <pc:sldChg chg="modSp mod">
        <pc:chgData name="Kari Gjerdevik" userId="af38340033f0d0a9" providerId="LiveId" clId="{B989D885-80DE-4E8E-AEC0-19C9D8F69698}" dt="2023-05-05T11:01:28.153" v="261" actId="20577"/>
        <pc:sldMkLst>
          <pc:docMk/>
          <pc:sldMk cId="4125510018" sldId="338"/>
        </pc:sldMkLst>
        <pc:spChg chg="mod">
          <ac:chgData name="Kari Gjerdevik" userId="af38340033f0d0a9" providerId="LiveId" clId="{B989D885-80DE-4E8E-AEC0-19C9D8F69698}" dt="2023-05-05T11:01:28.153" v="261" actId="20577"/>
          <ac:spMkLst>
            <pc:docMk/>
            <pc:sldMk cId="4125510018" sldId="338"/>
            <ac:spMk id="2" creationId="{2B14BB70-8430-43A1-8F62-3C7E2671EFF4}"/>
          </ac:spMkLst>
        </pc:spChg>
        <pc:spChg chg="mod">
          <ac:chgData name="Kari Gjerdevik" userId="af38340033f0d0a9" providerId="LiveId" clId="{B989D885-80DE-4E8E-AEC0-19C9D8F69698}" dt="2023-05-05T11:01:12.935" v="255" actId="20577"/>
          <ac:spMkLst>
            <pc:docMk/>
            <pc:sldMk cId="4125510018" sldId="338"/>
            <ac:spMk id="216" creationId="{00000000-0000-0000-0000-000000000000}"/>
          </ac:spMkLst>
        </pc:spChg>
      </pc:sldChg>
      <pc:sldChg chg="modSp mod">
        <pc:chgData name="Kari Gjerdevik" userId="af38340033f0d0a9" providerId="LiveId" clId="{B989D885-80DE-4E8E-AEC0-19C9D8F69698}" dt="2023-05-05T11:01:03.098" v="247" actId="20577"/>
        <pc:sldMkLst>
          <pc:docMk/>
          <pc:sldMk cId="2922325958" sldId="368"/>
        </pc:sldMkLst>
        <pc:spChg chg="mod">
          <ac:chgData name="Kari Gjerdevik" userId="af38340033f0d0a9" providerId="LiveId" clId="{B989D885-80DE-4E8E-AEC0-19C9D8F69698}" dt="2023-04-21T08:38:53.770" v="38" actId="20577"/>
          <ac:spMkLst>
            <pc:docMk/>
            <pc:sldMk cId="2922325958" sldId="368"/>
            <ac:spMk id="216" creationId="{00000000-0000-0000-0000-000000000000}"/>
          </ac:spMkLst>
        </pc:spChg>
        <pc:spChg chg="mod">
          <ac:chgData name="Kari Gjerdevik" userId="af38340033f0d0a9" providerId="LiveId" clId="{B989D885-80DE-4E8E-AEC0-19C9D8F69698}" dt="2023-05-05T11:01:03.098" v="247" actId="20577"/>
          <ac:spMkLst>
            <pc:docMk/>
            <pc:sldMk cId="2922325958" sldId="368"/>
            <ac:spMk id="217" creationId="{00000000-0000-0000-0000-000000000000}"/>
          </ac:spMkLst>
        </pc:spChg>
      </pc:sldChg>
      <pc:sldChg chg="modSp mod modNotesTx">
        <pc:chgData name="Kari Gjerdevik" userId="af38340033f0d0a9" providerId="LiveId" clId="{B989D885-80DE-4E8E-AEC0-19C9D8F69698}" dt="2023-05-05T11:01:51.900" v="264" actId="20577"/>
        <pc:sldMkLst>
          <pc:docMk/>
          <pc:sldMk cId="1324564458" sldId="369"/>
        </pc:sldMkLst>
        <pc:spChg chg="mod">
          <ac:chgData name="Kari Gjerdevik" userId="af38340033f0d0a9" providerId="LiveId" clId="{B989D885-80DE-4E8E-AEC0-19C9D8F69698}" dt="2023-04-21T08:40:50.524" v="94" actId="20577"/>
          <ac:spMkLst>
            <pc:docMk/>
            <pc:sldMk cId="1324564458" sldId="369"/>
            <ac:spMk id="2" creationId="{815E084D-4163-7216-ECF6-1E43D6A4595B}"/>
          </ac:spMkLst>
        </pc:spChg>
        <pc:spChg chg="mod">
          <ac:chgData name="Kari Gjerdevik" userId="af38340033f0d0a9" providerId="LiveId" clId="{B989D885-80DE-4E8E-AEC0-19C9D8F69698}" dt="2023-04-21T08:39:34.875" v="48" actId="20577"/>
          <ac:spMkLst>
            <pc:docMk/>
            <pc:sldMk cId="1324564458" sldId="369"/>
            <ac:spMk id="216" creationId="{00000000-0000-0000-0000-000000000000}"/>
          </ac:spMkLst>
        </pc:spChg>
      </pc:sldChg>
      <pc:sldChg chg="modSp mod">
        <pc:chgData name="Kari Gjerdevik" userId="af38340033f0d0a9" providerId="LiveId" clId="{B989D885-80DE-4E8E-AEC0-19C9D8F69698}" dt="2023-05-04T16:36:53.200" v="227" actId="20577"/>
        <pc:sldMkLst>
          <pc:docMk/>
          <pc:sldMk cId="644845492" sldId="370"/>
        </pc:sldMkLst>
        <pc:spChg chg="mod">
          <ac:chgData name="Kari Gjerdevik" userId="af38340033f0d0a9" providerId="LiveId" clId="{B989D885-80DE-4E8E-AEC0-19C9D8F69698}" dt="2023-05-04T16:36:53.200" v="227" actId="20577"/>
          <ac:spMkLst>
            <pc:docMk/>
            <pc:sldMk cId="644845492" sldId="370"/>
            <ac:spMk id="2" creationId="{2B14BB70-8430-43A1-8F62-3C7E2671EFF4}"/>
          </ac:spMkLst>
        </pc:spChg>
        <pc:spChg chg="mod">
          <ac:chgData name="Kari Gjerdevik" userId="af38340033f0d0a9" providerId="LiveId" clId="{B989D885-80DE-4E8E-AEC0-19C9D8F69698}" dt="2023-04-21T09:12:03.248" v="187" actId="790"/>
          <ac:spMkLst>
            <pc:docMk/>
            <pc:sldMk cId="644845492" sldId="370"/>
            <ac:spMk id="6" creationId="{0FF1DE0C-E7F3-0530-BBB6-CB099B3F059F}"/>
          </ac:spMkLst>
        </pc:spChg>
      </pc:sldChg>
      <pc:sldChg chg="modSp mod">
        <pc:chgData name="Kari Gjerdevik" userId="af38340033f0d0a9" providerId="LiveId" clId="{B989D885-80DE-4E8E-AEC0-19C9D8F69698}" dt="2023-05-09T11:16:05.855" v="270" actId="20577"/>
        <pc:sldMkLst>
          <pc:docMk/>
          <pc:sldMk cId="1255949145" sldId="381"/>
        </pc:sldMkLst>
        <pc:spChg chg="mod">
          <ac:chgData name="Kari Gjerdevik" userId="af38340033f0d0a9" providerId="LiveId" clId="{B989D885-80DE-4E8E-AEC0-19C9D8F69698}" dt="2023-05-09T11:16:05.855" v="270" actId="20577"/>
          <ac:spMkLst>
            <pc:docMk/>
            <pc:sldMk cId="1255949145" sldId="381"/>
            <ac:spMk id="5" creationId="{FD86D1BE-24B6-7B01-2BB2-37B775BDCE79}"/>
          </ac:spMkLst>
        </pc:spChg>
      </pc:sldChg>
      <pc:sldChg chg="modSp mod">
        <pc:chgData name="Kari Gjerdevik" userId="af38340033f0d0a9" providerId="LiveId" clId="{B989D885-80DE-4E8E-AEC0-19C9D8F69698}" dt="2023-04-21T09:16:02.568" v="226" actId="20577"/>
        <pc:sldMkLst>
          <pc:docMk/>
          <pc:sldMk cId="1679486358" sldId="391"/>
        </pc:sldMkLst>
        <pc:spChg chg="mod">
          <ac:chgData name="Kari Gjerdevik" userId="af38340033f0d0a9" providerId="LiveId" clId="{B989D885-80DE-4E8E-AEC0-19C9D8F69698}" dt="2023-04-21T09:16:02.568" v="226" actId="20577"/>
          <ac:spMkLst>
            <pc:docMk/>
            <pc:sldMk cId="1679486358" sldId="391"/>
            <ac:spMk id="2" creationId="{2B14BB70-8430-43A1-8F62-3C7E2671EFF4}"/>
          </ac:spMkLst>
        </pc:spChg>
      </pc:sldChg>
      <pc:sldChg chg="modSp mod addCm modNotesTx">
        <pc:chgData name="Kari Gjerdevik" userId="af38340033f0d0a9" providerId="LiveId" clId="{B989D885-80DE-4E8E-AEC0-19C9D8F69698}" dt="2023-04-21T08:54:41.442" v="114"/>
        <pc:sldMkLst>
          <pc:docMk/>
          <pc:sldMk cId="1102805360" sldId="393"/>
        </pc:sldMkLst>
        <pc:spChg chg="mod">
          <ac:chgData name="Kari Gjerdevik" userId="af38340033f0d0a9" providerId="LiveId" clId="{B989D885-80DE-4E8E-AEC0-19C9D8F69698}" dt="2023-04-21T08:41:57.243" v="111" actId="20577"/>
          <ac:spMkLst>
            <pc:docMk/>
            <pc:sldMk cId="1102805360" sldId="393"/>
            <ac:spMk id="5" creationId="{AA4E81B6-08A7-B563-14EF-3A12E2B4AA02}"/>
          </ac:spMkLst>
        </pc:spChg>
        <pc:extLst>
          <p:ext xmlns:p="http://schemas.openxmlformats.org/presentationml/2006/main" uri="{D6D511B9-2390-475A-947B-AFAB55BFBCF1}">
            <pc226:cmChg xmlns:pc226="http://schemas.microsoft.com/office/powerpoint/2022/06/main/command" chg="add">
              <pc226:chgData name="Kari Gjerdevik" userId="af38340033f0d0a9" providerId="LiveId" clId="{B989D885-80DE-4E8E-AEC0-19C9D8F69698}" dt="2023-04-21T08:53:46.264" v="113"/>
              <pc2:cmMkLst xmlns:pc2="http://schemas.microsoft.com/office/powerpoint/2019/9/main/command">
                <pc:docMk/>
                <pc:sldMk cId="1102805360" sldId="393"/>
                <pc2:cmMk id="{89D77516-45CC-437B-A81E-1154C687CB36}"/>
              </pc2:cmMkLst>
            </pc226:cmChg>
            <pc226:cmChg xmlns:pc226="http://schemas.microsoft.com/office/powerpoint/2022/06/main/command" chg="add">
              <pc226:chgData name="Kari Gjerdevik" userId="af38340033f0d0a9" providerId="LiveId" clId="{B989D885-80DE-4E8E-AEC0-19C9D8F69698}" dt="2023-04-21T08:54:41.442" v="114"/>
              <pc2:cmMkLst xmlns:pc2="http://schemas.microsoft.com/office/powerpoint/2019/9/main/command">
                <pc:docMk/>
                <pc:sldMk cId="1102805360" sldId="393"/>
                <pc2:cmMk id="{3CBF4B67-FD57-47A5-BA93-6659A1D5F2A1}"/>
              </pc2:cmMkLst>
            </pc226:cmChg>
          </p:ext>
        </pc:extLst>
      </pc:sldChg>
      <pc:sldChg chg="modSp mod addCm modNotesTx">
        <pc:chgData name="Kari Gjerdevik" userId="af38340033f0d0a9" providerId="LiveId" clId="{B989D885-80DE-4E8E-AEC0-19C9D8F69698}" dt="2023-05-09T11:15:01.970" v="268" actId="20577"/>
        <pc:sldMkLst>
          <pc:docMk/>
          <pc:sldMk cId="3165809108" sldId="394"/>
        </pc:sldMkLst>
        <pc:spChg chg="mod">
          <ac:chgData name="Kari Gjerdevik" userId="af38340033f0d0a9" providerId="LiveId" clId="{B989D885-80DE-4E8E-AEC0-19C9D8F69698}" dt="2023-05-09T11:15:01.970" v="268" actId="20577"/>
          <ac:spMkLst>
            <pc:docMk/>
            <pc:sldMk cId="3165809108" sldId="394"/>
            <ac:spMk id="5" creationId="{AA4E81B6-08A7-B563-14EF-3A12E2B4AA02}"/>
          </ac:spMkLst>
        </pc:spChg>
        <pc:spChg chg="mod">
          <ac:chgData name="Kari Gjerdevik" userId="af38340033f0d0a9" providerId="LiveId" clId="{B989D885-80DE-4E8E-AEC0-19C9D8F69698}" dt="2023-04-21T08:55:08.456" v="125" actId="20577"/>
          <ac:spMkLst>
            <pc:docMk/>
            <pc:sldMk cId="3165809108" sldId="394"/>
            <ac:spMk id="7" creationId="{E6D2467C-CADC-54F5-D6D5-3003D0F37F38}"/>
          </ac:spMkLst>
        </pc:spChg>
        <pc:spChg chg="mod">
          <ac:chgData name="Kari Gjerdevik" userId="af38340033f0d0a9" providerId="LiveId" clId="{B989D885-80DE-4E8E-AEC0-19C9D8F69698}" dt="2023-04-21T08:56:06.573" v="130" actId="313"/>
          <ac:spMkLst>
            <pc:docMk/>
            <pc:sldMk cId="3165809108" sldId="394"/>
            <ac:spMk id="216" creationId="{00000000-0000-0000-0000-000000000000}"/>
          </ac:spMkLst>
        </pc:spChg>
        <pc:extLst>
          <p:ext xmlns:p="http://schemas.openxmlformats.org/presentationml/2006/main" uri="{D6D511B9-2390-475A-947B-AFAB55BFBCF1}">
            <pc226:cmChg xmlns:pc226="http://schemas.microsoft.com/office/powerpoint/2022/06/main/command" chg="add">
              <pc226:chgData name="Kari Gjerdevik" userId="af38340033f0d0a9" providerId="LiveId" clId="{B989D885-80DE-4E8E-AEC0-19C9D8F69698}" dt="2023-04-21T08:55:42.931" v="126"/>
              <pc2:cmMkLst xmlns:pc2="http://schemas.microsoft.com/office/powerpoint/2019/9/main/command">
                <pc:docMk/>
                <pc:sldMk cId="3165809108" sldId="394"/>
                <pc2:cmMk id="{D46CD8CD-CBDD-423D-81D2-C47CF54090A1}"/>
              </pc2:cmMkLst>
            </pc226:cmChg>
          </p:ext>
        </pc:extLst>
      </pc:sldChg>
    </pc:docChg>
  </pc:docChgLst>
  <pc:docChgLst>
    <pc:chgData name="Jorunn Øveland Nyhus" userId="5448e305-a6bb-465a-a251-7e03f510ed3e" providerId="ADAL" clId="{B94B36AD-AE7B-4215-ACB3-60E3F2DE307A}"/>
    <pc:docChg chg="undo custSel addSld delSld modSld">
      <pc:chgData name="Jorunn Øveland Nyhus" userId="5448e305-a6bb-465a-a251-7e03f510ed3e" providerId="ADAL" clId="{B94B36AD-AE7B-4215-ACB3-60E3F2DE307A}" dt="2023-03-09T12:44:30.563" v="1466" actId="20577"/>
      <pc:docMkLst>
        <pc:docMk/>
      </pc:docMkLst>
      <pc:sldChg chg="modSp mod">
        <pc:chgData name="Jorunn Øveland Nyhus" userId="5448e305-a6bb-465a-a251-7e03f510ed3e" providerId="ADAL" clId="{B94B36AD-AE7B-4215-ACB3-60E3F2DE307A}" dt="2023-03-06T11:25:02.598" v="3" actId="20577"/>
        <pc:sldMkLst>
          <pc:docMk/>
          <pc:sldMk cId="839377510" sldId="320"/>
        </pc:sldMkLst>
        <pc:spChg chg="mod">
          <ac:chgData name="Jorunn Øveland Nyhus" userId="5448e305-a6bb-465a-a251-7e03f510ed3e" providerId="ADAL" clId="{B94B36AD-AE7B-4215-ACB3-60E3F2DE307A}" dt="2023-03-06T11:25:02.598" v="3" actId="20577"/>
          <ac:spMkLst>
            <pc:docMk/>
            <pc:sldMk cId="839377510" sldId="320"/>
            <ac:spMk id="2" creationId="{15AA5C1E-C64D-2BB8-46AA-B10E251708D6}"/>
          </ac:spMkLst>
        </pc:spChg>
      </pc:sldChg>
      <pc:sldChg chg="modSp mod">
        <pc:chgData name="Jorunn Øveland Nyhus" userId="5448e305-a6bb-465a-a251-7e03f510ed3e" providerId="ADAL" clId="{B94B36AD-AE7B-4215-ACB3-60E3F2DE307A}" dt="2023-03-09T12:38:34.558" v="1382" actId="20577"/>
        <pc:sldMkLst>
          <pc:docMk/>
          <pc:sldMk cId="4125510018" sldId="338"/>
        </pc:sldMkLst>
        <pc:spChg chg="mod">
          <ac:chgData name="Jorunn Øveland Nyhus" userId="5448e305-a6bb-465a-a251-7e03f510ed3e" providerId="ADAL" clId="{B94B36AD-AE7B-4215-ACB3-60E3F2DE307A}" dt="2023-03-09T12:38:34.558" v="1382" actId="20577"/>
          <ac:spMkLst>
            <pc:docMk/>
            <pc:sldMk cId="4125510018" sldId="338"/>
            <ac:spMk id="2" creationId="{2B14BB70-8430-43A1-8F62-3C7E2671EFF4}"/>
          </ac:spMkLst>
        </pc:spChg>
        <pc:spChg chg="mod">
          <ac:chgData name="Jorunn Øveland Nyhus" userId="5448e305-a6bb-465a-a251-7e03f510ed3e" providerId="ADAL" clId="{B94B36AD-AE7B-4215-ACB3-60E3F2DE307A}" dt="2023-03-09T12:35:07.914" v="1093" actId="20577"/>
          <ac:spMkLst>
            <pc:docMk/>
            <pc:sldMk cId="4125510018" sldId="338"/>
            <ac:spMk id="216" creationId="{00000000-0000-0000-0000-000000000000}"/>
          </ac:spMkLst>
        </pc:spChg>
      </pc:sldChg>
      <pc:sldChg chg="modSp mod modNotesTx">
        <pc:chgData name="Jorunn Øveland Nyhus" userId="5448e305-a6bb-465a-a251-7e03f510ed3e" providerId="ADAL" clId="{B94B36AD-AE7B-4215-ACB3-60E3F2DE307A}" dt="2023-03-09T12:44:30.563" v="1466" actId="20577"/>
        <pc:sldMkLst>
          <pc:docMk/>
          <pc:sldMk cId="2922325958" sldId="368"/>
        </pc:sldMkLst>
        <pc:spChg chg="mod">
          <ac:chgData name="Jorunn Øveland Nyhus" userId="5448e305-a6bb-465a-a251-7e03f510ed3e" providerId="ADAL" clId="{B94B36AD-AE7B-4215-ACB3-60E3F2DE307A}" dt="2023-03-06T11:25:09.795" v="7" actId="20577"/>
          <ac:spMkLst>
            <pc:docMk/>
            <pc:sldMk cId="2922325958" sldId="368"/>
            <ac:spMk id="216" creationId="{00000000-0000-0000-0000-000000000000}"/>
          </ac:spMkLst>
        </pc:spChg>
        <pc:spChg chg="mod">
          <ac:chgData name="Jorunn Øveland Nyhus" userId="5448e305-a6bb-465a-a251-7e03f510ed3e" providerId="ADAL" clId="{B94B36AD-AE7B-4215-ACB3-60E3F2DE307A}" dt="2023-03-09T12:44:30.563" v="1466" actId="20577"/>
          <ac:spMkLst>
            <pc:docMk/>
            <pc:sldMk cId="2922325958" sldId="368"/>
            <ac:spMk id="217" creationId="{00000000-0000-0000-0000-000000000000}"/>
          </ac:spMkLst>
        </pc:spChg>
      </pc:sldChg>
      <pc:sldChg chg="modSp mod modNotesTx">
        <pc:chgData name="Jorunn Øveland Nyhus" userId="5448e305-a6bb-465a-a251-7e03f510ed3e" providerId="ADAL" clId="{B94B36AD-AE7B-4215-ACB3-60E3F2DE307A}" dt="2023-03-09T12:28:29.553" v="493" actId="20577"/>
        <pc:sldMkLst>
          <pc:docMk/>
          <pc:sldMk cId="1324564458" sldId="369"/>
        </pc:sldMkLst>
        <pc:spChg chg="mod">
          <ac:chgData name="Jorunn Øveland Nyhus" userId="5448e305-a6bb-465a-a251-7e03f510ed3e" providerId="ADAL" clId="{B94B36AD-AE7B-4215-ACB3-60E3F2DE307A}" dt="2023-03-09T12:28:14.895" v="462" actId="5793"/>
          <ac:spMkLst>
            <pc:docMk/>
            <pc:sldMk cId="1324564458" sldId="369"/>
            <ac:spMk id="2" creationId="{815E084D-4163-7216-ECF6-1E43D6A4595B}"/>
          </ac:spMkLst>
        </pc:spChg>
        <pc:spChg chg="mod">
          <ac:chgData name="Jorunn Øveland Nyhus" userId="5448e305-a6bb-465a-a251-7e03f510ed3e" providerId="ADAL" clId="{B94B36AD-AE7B-4215-ACB3-60E3F2DE307A}" dt="2023-03-09T12:26:09.261" v="317" actId="20577"/>
          <ac:spMkLst>
            <pc:docMk/>
            <pc:sldMk cId="1324564458" sldId="369"/>
            <ac:spMk id="216" creationId="{00000000-0000-0000-0000-000000000000}"/>
          </ac:spMkLst>
        </pc:spChg>
      </pc:sldChg>
      <pc:sldChg chg="modSp mod">
        <pc:chgData name="Jorunn Øveland Nyhus" userId="5448e305-a6bb-465a-a251-7e03f510ed3e" providerId="ADAL" clId="{B94B36AD-AE7B-4215-ACB3-60E3F2DE307A}" dt="2023-03-09T12:37:07.821" v="1184" actId="20577"/>
        <pc:sldMkLst>
          <pc:docMk/>
          <pc:sldMk cId="644845492" sldId="370"/>
        </pc:sldMkLst>
        <pc:spChg chg="mod">
          <ac:chgData name="Jorunn Øveland Nyhus" userId="5448e305-a6bb-465a-a251-7e03f510ed3e" providerId="ADAL" clId="{B94B36AD-AE7B-4215-ACB3-60E3F2DE307A}" dt="2023-03-09T12:37:07.821" v="1184" actId="20577"/>
          <ac:spMkLst>
            <pc:docMk/>
            <pc:sldMk cId="644845492" sldId="370"/>
            <ac:spMk id="2" creationId="{2B14BB70-8430-43A1-8F62-3C7E2671EFF4}"/>
          </ac:spMkLst>
        </pc:spChg>
      </pc:sldChg>
      <pc:sldChg chg="modSp mod">
        <pc:chgData name="Jorunn Øveland Nyhus" userId="5448e305-a6bb-465a-a251-7e03f510ed3e" providerId="ADAL" clId="{B94B36AD-AE7B-4215-ACB3-60E3F2DE307A}" dt="2023-03-06T11:28:33.762" v="136" actId="20577"/>
        <pc:sldMkLst>
          <pc:docMk/>
          <pc:sldMk cId="1679486358" sldId="391"/>
        </pc:sldMkLst>
        <pc:spChg chg="mod">
          <ac:chgData name="Jorunn Øveland Nyhus" userId="5448e305-a6bb-465a-a251-7e03f510ed3e" providerId="ADAL" clId="{B94B36AD-AE7B-4215-ACB3-60E3F2DE307A}" dt="2023-03-06T11:28:33.762" v="136" actId="20577"/>
          <ac:spMkLst>
            <pc:docMk/>
            <pc:sldMk cId="1679486358" sldId="391"/>
            <ac:spMk id="2" creationId="{2B14BB70-8430-43A1-8F62-3C7E2671EFF4}"/>
          </ac:spMkLst>
        </pc:spChg>
      </pc:sldChg>
      <pc:sldChg chg="modSp mod">
        <pc:chgData name="Jorunn Øveland Nyhus" userId="5448e305-a6bb-465a-a251-7e03f510ed3e" providerId="ADAL" clId="{B94B36AD-AE7B-4215-ACB3-60E3F2DE307A}" dt="2023-03-06T11:27:17.085" v="127" actId="20577"/>
        <pc:sldMkLst>
          <pc:docMk/>
          <pc:sldMk cId="1102805360" sldId="393"/>
        </pc:sldMkLst>
        <pc:spChg chg="mod">
          <ac:chgData name="Jorunn Øveland Nyhus" userId="5448e305-a6bb-465a-a251-7e03f510ed3e" providerId="ADAL" clId="{B94B36AD-AE7B-4215-ACB3-60E3F2DE307A}" dt="2023-03-06T11:27:17.085" v="127" actId="20577"/>
          <ac:spMkLst>
            <pc:docMk/>
            <pc:sldMk cId="1102805360" sldId="393"/>
            <ac:spMk id="5" creationId="{AA4E81B6-08A7-B563-14EF-3A12E2B4AA02}"/>
          </ac:spMkLst>
        </pc:spChg>
      </pc:sldChg>
      <pc:sldChg chg="modSp del mod">
        <pc:chgData name="Jorunn Øveland Nyhus" userId="5448e305-a6bb-465a-a251-7e03f510ed3e" providerId="ADAL" clId="{B94B36AD-AE7B-4215-ACB3-60E3F2DE307A}" dt="2023-03-09T12:23:12.054" v="218" actId="47"/>
        <pc:sldMkLst>
          <pc:docMk/>
          <pc:sldMk cId="1649689709" sldId="394"/>
        </pc:sldMkLst>
        <pc:spChg chg="mod">
          <ac:chgData name="Jorunn Øveland Nyhus" userId="5448e305-a6bb-465a-a251-7e03f510ed3e" providerId="ADAL" clId="{B94B36AD-AE7B-4215-ACB3-60E3F2DE307A}" dt="2023-03-09T12:22:43.341" v="217" actId="20577"/>
          <ac:spMkLst>
            <pc:docMk/>
            <pc:sldMk cId="1649689709" sldId="394"/>
            <ac:spMk id="2" creationId="{2B14BB70-8430-43A1-8F62-3C7E2671EFF4}"/>
          </ac:spMkLst>
        </pc:spChg>
      </pc:sldChg>
      <pc:sldChg chg="addSp delSp modSp add mod">
        <pc:chgData name="Jorunn Øveland Nyhus" userId="5448e305-a6bb-465a-a251-7e03f510ed3e" providerId="ADAL" clId="{B94B36AD-AE7B-4215-ACB3-60E3F2DE307A}" dt="2023-03-09T12:33:39.914" v="1080" actId="1076"/>
        <pc:sldMkLst>
          <pc:docMk/>
          <pc:sldMk cId="3165809108" sldId="394"/>
        </pc:sldMkLst>
        <pc:spChg chg="mod">
          <ac:chgData name="Jorunn Øveland Nyhus" userId="5448e305-a6bb-465a-a251-7e03f510ed3e" providerId="ADAL" clId="{B94B36AD-AE7B-4215-ACB3-60E3F2DE307A}" dt="2023-03-09T12:33:27.800" v="1077" actId="27636"/>
          <ac:spMkLst>
            <pc:docMk/>
            <pc:sldMk cId="3165809108" sldId="394"/>
            <ac:spMk id="5" creationId="{AA4E81B6-08A7-B563-14EF-3A12E2B4AA02}"/>
          </ac:spMkLst>
        </pc:spChg>
        <pc:spChg chg="add mod">
          <ac:chgData name="Jorunn Øveland Nyhus" userId="5448e305-a6bb-465a-a251-7e03f510ed3e" providerId="ADAL" clId="{B94B36AD-AE7B-4215-ACB3-60E3F2DE307A}" dt="2023-03-09T12:33:27.798" v="1076" actId="27636"/>
          <ac:spMkLst>
            <pc:docMk/>
            <pc:sldMk cId="3165809108" sldId="394"/>
            <ac:spMk id="7" creationId="{E6D2467C-CADC-54F5-D6D5-3003D0F37F38}"/>
          </ac:spMkLst>
        </pc:spChg>
        <pc:spChg chg="mod">
          <ac:chgData name="Jorunn Øveland Nyhus" userId="5448e305-a6bb-465a-a251-7e03f510ed3e" providerId="ADAL" clId="{B94B36AD-AE7B-4215-ACB3-60E3F2DE307A}" dt="2023-03-09T12:29:45.228" v="547" actId="20577"/>
          <ac:spMkLst>
            <pc:docMk/>
            <pc:sldMk cId="3165809108" sldId="394"/>
            <ac:spMk id="216" creationId="{00000000-0000-0000-0000-000000000000}"/>
          </ac:spMkLst>
        </pc:spChg>
        <pc:picChg chg="del">
          <ac:chgData name="Jorunn Øveland Nyhus" userId="5448e305-a6bb-465a-a251-7e03f510ed3e" providerId="ADAL" clId="{B94B36AD-AE7B-4215-ACB3-60E3F2DE307A}" dt="2023-03-09T12:29:56.161" v="548" actId="478"/>
          <ac:picMkLst>
            <pc:docMk/>
            <pc:sldMk cId="3165809108" sldId="394"/>
            <ac:picMk id="3" creationId="{5DDEF829-294A-3D52-227C-950F03258D59}"/>
          </ac:picMkLst>
        </pc:picChg>
        <pc:picChg chg="del">
          <ac:chgData name="Jorunn Øveland Nyhus" userId="5448e305-a6bb-465a-a251-7e03f510ed3e" providerId="ADAL" clId="{B94B36AD-AE7B-4215-ACB3-60E3F2DE307A}" dt="2023-03-09T12:30:37.439" v="592" actId="478"/>
          <ac:picMkLst>
            <pc:docMk/>
            <pc:sldMk cId="3165809108" sldId="394"/>
            <ac:picMk id="6" creationId="{0488A64F-F1DD-4200-8E94-DDDD3636D4C5}"/>
          </ac:picMkLst>
        </pc:picChg>
        <pc:picChg chg="add mod">
          <ac:chgData name="Jorunn Øveland Nyhus" userId="5448e305-a6bb-465a-a251-7e03f510ed3e" providerId="ADAL" clId="{B94B36AD-AE7B-4215-ACB3-60E3F2DE307A}" dt="2023-03-09T12:33:39.914" v="1080" actId="1076"/>
          <ac:picMkLst>
            <pc:docMk/>
            <pc:sldMk cId="3165809108" sldId="394"/>
            <ac:picMk id="8" creationId="{BF3F92C5-5745-BF3F-74F2-8BF319377317}"/>
          </ac:picMkLst>
        </pc:picChg>
      </pc:sldChg>
    </pc:docChg>
  </pc:docChgLst>
  <pc:docChgLst>
    <pc:chgData name="Jorunn Øveland Nyhus" userId="5448e305-a6bb-465a-a251-7e03f510ed3e" providerId="ADAL" clId="{25709C9C-9F5E-4C65-88E1-3408C013931E}"/>
    <pc:docChg chg="custSel addSld delSld modSld">
      <pc:chgData name="Jorunn Øveland Nyhus" userId="5448e305-a6bb-465a-a251-7e03f510ed3e" providerId="ADAL" clId="{25709C9C-9F5E-4C65-88E1-3408C013931E}" dt="2022-12-09T12:48:34.065" v="830" actId="47"/>
      <pc:docMkLst>
        <pc:docMk/>
      </pc:docMkLst>
      <pc:sldChg chg="modSp mod modNotesTx">
        <pc:chgData name="Jorunn Øveland Nyhus" userId="5448e305-a6bb-465a-a251-7e03f510ed3e" providerId="ADAL" clId="{25709C9C-9F5E-4C65-88E1-3408C013931E}" dt="2022-12-09T12:29:20.163" v="19"/>
        <pc:sldMkLst>
          <pc:docMk/>
          <pc:sldMk cId="0" sldId="273"/>
        </pc:sldMkLst>
        <pc:spChg chg="mod">
          <ac:chgData name="Jorunn Øveland Nyhus" userId="5448e305-a6bb-465a-a251-7e03f510ed3e" providerId="ADAL" clId="{25709C9C-9F5E-4C65-88E1-3408C013931E}" dt="2022-12-09T12:29:20.163" v="19"/>
          <ac:spMkLst>
            <pc:docMk/>
            <pc:sldMk cId="0" sldId="273"/>
            <ac:spMk id="217" creationId="{00000000-0000-0000-0000-000000000000}"/>
          </ac:spMkLst>
        </pc:spChg>
      </pc:sldChg>
      <pc:sldChg chg="modSp mod">
        <pc:chgData name="Jorunn Øveland Nyhus" userId="5448e305-a6bb-465a-a251-7e03f510ed3e" providerId="ADAL" clId="{25709C9C-9F5E-4C65-88E1-3408C013931E}" dt="2022-12-09T12:29:03.088" v="17" actId="20577"/>
        <pc:sldMkLst>
          <pc:docMk/>
          <pc:sldMk cId="839377510" sldId="320"/>
        </pc:sldMkLst>
        <pc:spChg chg="mod">
          <ac:chgData name="Jorunn Øveland Nyhus" userId="5448e305-a6bb-465a-a251-7e03f510ed3e" providerId="ADAL" clId="{25709C9C-9F5E-4C65-88E1-3408C013931E}" dt="2022-12-09T12:29:03.088" v="17" actId="20577"/>
          <ac:spMkLst>
            <pc:docMk/>
            <pc:sldMk cId="839377510" sldId="320"/>
            <ac:spMk id="2" creationId="{15AA5C1E-C64D-2BB8-46AA-B10E251708D6}"/>
          </ac:spMkLst>
        </pc:spChg>
        <pc:spChg chg="mod">
          <ac:chgData name="Jorunn Øveland Nyhus" userId="5448e305-a6bb-465a-a251-7e03f510ed3e" providerId="ADAL" clId="{25709C9C-9F5E-4C65-88E1-3408C013931E}" dt="2022-12-09T12:28:58.660" v="10" actId="20577"/>
          <ac:spMkLst>
            <pc:docMk/>
            <pc:sldMk cId="839377510" sldId="320"/>
            <ac:spMk id="14" creationId="{6D2FC1BA-1964-5F16-41E4-6118832A10C2}"/>
          </ac:spMkLst>
        </pc:spChg>
      </pc:sldChg>
      <pc:sldChg chg="addSp delSp modSp mod modNotesTx">
        <pc:chgData name="Jorunn Øveland Nyhus" userId="5448e305-a6bb-465a-a251-7e03f510ed3e" providerId="ADAL" clId="{25709C9C-9F5E-4C65-88E1-3408C013931E}" dt="2022-12-09T12:40:17.234" v="412" actId="20577"/>
        <pc:sldMkLst>
          <pc:docMk/>
          <pc:sldMk cId="322307039" sldId="329"/>
        </pc:sldMkLst>
        <pc:spChg chg="add mod">
          <ac:chgData name="Jorunn Øveland Nyhus" userId="5448e305-a6bb-465a-a251-7e03f510ed3e" providerId="ADAL" clId="{25709C9C-9F5E-4C65-88E1-3408C013931E}" dt="2022-12-09T12:38:43.867" v="391" actId="27636"/>
          <ac:spMkLst>
            <pc:docMk/>
            <pc:sldMk cId="322307039" sldId="329"/>
            <ac:spMk id="3" creationId="{91B5A233-071B-A348-C361-2840A002BEB0}"/>
          </ac:spMkLst>
        </pc:spChg>
        <pc:spChg chg="mod">
          <ac:chgData name="Jorunn Øveland Nyhus" userId="5448e305-a6bb-465a-a251-7e03f510ed3e" providerId="ADAL" clId="{25709C9C-9F5E-4C65-88E1-3408C013931E}" dt="2022-12-09T12:38:51.552" v="394" actId="1076"/>
          <ac:spMkLst>
            <pc:docMk/>
            <pc:sldMk cId="322307039" sldId="329"/>
            <ac:spMk id="5" creationId="{9297E0D1-9506-4269-0A9B-FFBABDE8F0C8}"/>
          </ac:spMkLst>
        </pc:spChg>
        <pc:spChg chg="add mod">
          <ac:chgData name="Jorunn Øveland Nyhus" userId="5448e305-a6bb-465a-a251-7e03f510ed3e" providerId="ADAL" clId="{25709C9C-9F5E-4C65-88E1-3408C013931E}" dt="2022-12-09T12:39:36.987" v="410" actId="20577"/>
          <ac:spMkLst>
            <pc:docMk/>
            <pc:sldMk cId="322307039" sldId="329"/>
            <ac:spMk id="8" creationId="{70A325BB-F365-568F-861C-9DA9BE06B71B}"/>
          </ac:spMkLst>
        </pc:spChg>
        <pc:spChg chg="mod">
          <ac:chgData name="Jorunn Øveland Nyhus" userId="5448e305-a6bb-465a-a251-7e03f510ed3e" providerId="ADAL" clId="{25709C9C-9F5E-4C65-88E1-3408C013931E}" dt="2022-12-09T12:37:57.670" v="377" actId="313"/>
          <ac:spMkLst>
            <pc:docMk/>
            <pc:sldMk cId="322307039" sldId="329"/>
            <ac:spMk id="216" creationId="{00000000-0000-0000-0000-000000000000}"/>
          </ac:spMkLst>
        </pc:spChg>
        <pc:picChg chg="del">
          <ac:chgData name="Jorunn Øveland Nyhus" userId="5448e305-a6bb-465a-a251-7e03f510ed3e" providerId="ADAL" clId="{25709C9C-9F5E-4C65-88E1-3408C013931E}" dt="2022-12-09T12:37:59.566" v="378" actId="478"/>
          <ac:picMkLst>
            <pc:docMk/>
            <pc:sldMk cId="322307039" sldId="329"/>
            <ac:picMk id="6" creationId="{92555D6F-BDED-FF23-EF0C-78350943BCDA}"/>
          </ac:picMkLst>
        </pc:picChg>
        <pc:picChg chg="add mod">
          <ac:chgData name="Jorunn Øveland Nyhus" userId="5448e305-a6bb-465a-a251-7e03f510ed3e" providerId="ADAL" clId="{25709C9C-9F5E-4C65-88E1-3408C013931E}" dt="2022-12-09T12:40:13.038" v="411" actId="1076"/>
          <ac:picMkLst>
            <pc:docMk/>
            <pc:sldMk cId="322307039" sldId="329"/>
            <ac:picMk id="9" creationId="{575605A2-37BA-4874-B56E-DFEBB2DB37F6}"/>
          </ac:picMkLst>
        </pc:picChg>
      </pc:sldChg>
      <pc:sldChg chg="delSp modSp mod modNotesTx">
        <pc:chgData name="Jorunn Øveland Nyhus" userId="5448e305-a6bb-465a-a251-7e03f510ed3e" providerId="ADAL" clId="{25709C9C-9F5E-4C65-88E1-3408C013931E}" dt="2022-12-09T12:41:14.161" v="477"/>
        <pc:sldMkLst>
          <pc:docMk/>
          <pc:sldMk cId="3309061449" sldId="332"/>
        </pc:sldMkLst>
        <pc:spChg chg="mod">
          <ac:chgData name="Jorunn Øveland Nyhus" userId="5448e305-a6bb-465a-a251-7e03f510ed3e" providerId="ADAL" clId="{25709C9C-9F5E-4C65-88E1-3408C013931E}" dt="2022-12-09T12:41:00.839" v="475" actId="27636"/>
          <ac:spMkLst>
            <pc:docMk/>
            <pc:sldMk cId="3309061449" sldId="332"/>
            <ac:spMk id="2" creationId="{2B14BB70-8430-43A1-8F62-3C7E2671EFF4}"/>
          </ac:spMkLst>
        </pc:spChg>
        <pc:spChg chg="mod">
          <ac:chgData name="Jorunn Øveland Nyhus" userId="5448e305-a6bb-465a-a251-7e03f510ed3e" providerId="ADAL" clId="{25709C9C-9F5E-4C65-88E1-3408C013931E}" dt="2022-12-09T12:41:00.841" v="476" actId="27636"/>
          <ac:spMkLst>
            <pc:docMk/>
            <pc:sldMk cId="3309061449" sldId="332"/>
            <ac:spMk id="3" creationId="{989989BB-3ABA-A297-1C91-AB6128CFFD37}"/>
          </ac:spMkLst>
        </pc:spChg>
        <pc:spChg chg="mod">
          <ac:chgData name="Jorunn Øveland Nyhus" userId="5448e305-a6bb-465a-a251-7e03f510ed3e" providerId="ADAL" clId="{25709C9C-9F5E-4C65-88E1-3408C013931E}" dt="2022-12-09T12:40:40.165" v="464" actId="14100"/>
          <ac:spMkLst>
            <pc:docMk/>
            <pc:sldMk cId="3309061449" sldId="332"/>
            <ac:spMk id="216" creationId="{00000000-0000-0000-0000-000000000000}"/>
          </ac:spMkLst>
        </pc:spChg>
        <pc:picChg chg="del">
          <ac:chgData name="Jorunn Øveland Nyhus" userId="5448e305-a6bb-465a-a251-7e03f510ed3e" providerId="ADAL" clId="{25709C9C-9F5E-4C65-88E1-3408C013931E}" dt="2022-12-09T12:40:42.076" v="465" actId="478"/>
          <ac:picMkLst>
            <pc:docMk/>
            <pc:sldMk cId="3309061449" sldId="332"/>
            <ac:picMk id="5" creationId="{5225B3D4-A4CC-FB15-B374-C7665B63749F}"/>
          </ac:picMkLst>
        </pc:picChg>
      </pc:sldChg>
      <pc:sldChg chg="modSp mod modNotesTx">
        <pc:chgData name="Jorunn Øveland Nyhus" userId="5448e305-a6bb-465a-a251-7e03f510ed3e" providerId="ADAL" clId="{25709C9C-9F5E-4C65-88E1-3408C013931E}" dt="2022-12-09T12:41:58.819" v="536" actId="20577"/>
        <pc:sldMkLst>
          <pc:docMk/>
          <pc:sldMk cId="4125510018" sldId="338"/>
        </pc:sldMkLst>
        <pc:spChg chg="mod">
          <ac:chgData name="Jorunn Øveland Nyhus" userId="5448e305-a6bb-465a-a251-7e03f510ed3e" providerId="ADAL" clId="{25709C9C-9F5E-4C65-88E1-3408C013931E}" dt="2022-12-09T12:41:48.909" v="535" actId="5793"/>
          <ac:spMkLst>
            <pc:docMk/>
            <pc:sldMk cId="4125510018" sldId="338"/>
            <ac:spMk id="2" creationId="{2B14BB70-8430-43A1-8F62-3C7E2671EFF4}"/>
          </ac:spMkLst>
        </pc:spChg>
        <pc:spChg chg="mod">
          <ac:chgData name="Jorunn Øveland Nyhus" userId="5448e305-a6bb-465a-a251-7e03f510ed3e" providerId="ADAL" clId="{25709C9C-9F5E-4C65-88E1-3408C013931E}" dt="2022-12-09T12:41:35.311" v="530" actId="20577"/>
          <ac:spMkLst>
            <pc:docMk/>
            <pc:sldMk cId="4125510018" sldId="338"/>
            <ac:spMk id="216" creationId="{00000000-0000-0000-0000-000000000000}"/>
          </ac:spMkLst>
        </pc:spChg>
      </pc:sldChg>
      <pc:sldChg chg="del">
        <pc:chgData name="Jorunn Øveland Nyhus" userId="5448e305-a6bb-465a-a251-7e03f510ed3e" providerId="ADAL" clId="{25709C9C-9F5E-4C65-88E1-3408C013931E}" dt="2022-12-09T12:43:40.226" v="543" actId="47"/>
        <pc:sldMkLst>
          <pc:docMk/>
          <pc:sldMk cId="1215108033" sldId="339"/>
        </pc:sldMkLst>
      </pc:sldChg>
      <pc:sldChg chg="modSp del mod">
        <pc:chgData name="Jorunn Øveland Nyhus" userId="5448e305-a6bb-465a-a251-7e03f510ed3e" providerId="ADAL" clId="{25709C9C-9F5E-4C65-88E1-3408C013931E}" dt="2022-12-09T12:43:35.293" v="541" actId="47"/>
        <pc:sldMkLst>
          <pc:docMk/>
          <pc:sldMk cId="906775280" sldId="340"/>
        </pc:sldMkLst>
        <pc:spChg chg="mod">
          <ac:chgData name="Jorunn Øveland Nyhus" userId="5448e305-a6bb-465a-a251-7e03f510ed3e" providerId="ADAL" clId="{25709C9C-9F5E-4C65-88E1-3408C013931E}" dt="2022-12-09T12:43:32.809" v="540" actId="20577"/>
          <ac:spMkLst>
            <pc:docMk/>
            <pc:sldMk cId="906775280" sldId="340"/>
            <ac:spMk id="3" creationId="{CD874F84-4088-36EA-5279-0464C29709CA}"/>
          </ac:spMkLst>
        </pc:spChg>
      </pc:sldChg>
      <pc:sldChg chg="modSp mod modNotesTx">
        <pc:chgData name="Jorunn Øveland Nyhus" userId="5448e305-a6bb-465a-a251-7e03f510ed3e" providerId="ADAL" clId="{25709C9C-9F5E-4C65-88E1-3408C013931E}" dt="2022-12-09T12:30:29.198" v="90" actId="20577"/>
        <pc:sldMkLst>
          <pc:docMk/>
          <pc:sldMk cId="2922325958" sldId="368"/>
        </pc:sldMkLst>
        <pc:spChg chg="mod">
          <ac:chgData name="Jorunn Øveland Nyhus" userId="5448e305-a6bb-465a-a251-7e03f510ed3e" providerId="ADAL" clId="{25709C9C-9F5E-4C65-88E1-3408C013931E}" dt="2022-12-09T12:29:30.306" v="30" actId="20577"/>
          <ac:spMkLst>
            <pc:docMk/>
            <pc:sldMk cId="2922325958" sldId="368"/>
            <ac:spMk id="216" creationId="{00000000-0000-0000-0000-000000000000}"/>
          </ac:spMkLst>
        </pc:spChg>
        <pc:spChg chg="mod">
          <ac:chgData name="Jorunn Øveland Nyhus" userId="5448e305-a6bb-465a-a251-7e03f510ed3e" providerId="ADAL" clId="{25709C9C-9F5E-4C65-88E1-3408C013931E}" dt="2022-12-09T12:30:29.198" v="90" actId="20577"/>
          <ac:spMkLst>
            <pc:docMk/>
            <pc:sldMk cId="2922325958" sldId="368"/>
            <ac:spMk id="217" creationId="{00000000-0000-0000-0000-000000000000}"/>
          </ac:spMkLst>
        </pc:spChg>
      </pc:sldChg>
      <pc:sldChg chg="modSp mod modNotesTx">
        <pc:chgData name="Jorunn Øveland Nyhus" userId="5448e305-a6bb-465a-a251-7e03f510ed3e" providerId="ADAL" clId="{25709C9C-9F5E-4C65-88E1-3408C013931E}" dt="2022-12-09T12:34:03.597" v="186" actId="20577"/>
        <pc:sldMkLst>
          <pc:docMk/>
          <pc:sldMk cId="1324564458" sldId="369"/>
        </pc:sldMkLst>
        <pc:spChg chg="mod">
          <ac:chgData name="Jorunn Øveland Nyhus" userId="5448e305-a6bb-465a-a251-7e03f510ed3e" providerId="ADAL" clId="{25709C9C-9F5E-4C65-88E1-3408C013931E}" dt="2022-12-09T12:34:03.597" v="186" actId="20577"/>
          <ac:spMkLst>
            <pc:docMk/>
            <pc:sldMk cId="1324564458" sldId="369"/>
            <ac:spMk id="2" creationId="{815E084D-4163-7216-ECF6-1E43D6A4595B}"/>
          </ac:spMkLst>
        </pc:spChg>
        <pc:spChg chg="mod">
          <ac:chgData name="Jorunn Øveland Nyhus" userId="5448e305-a6bb-465a-a251-7e03f510ed3e" providerId="ADAL" clId="{25709C9C-9F5E-4C65-88E1-3408C013931E}" dt="2022-12-09T12:30:52.515" v="118" actId="20577"/>
          <ac:spMkLst>
            <pc:docMk/>
            <pc:sldMk cId="1324564458" sldId="369"/>
            <ac:spMk id="216" creationId="{00000000-0000-0000-0000-000000000000}"/>
          </ac:spMkLst>
        </pc:spChg>
      </pc:sldChg>
      <pc:sldChg chg="modSp mod modNotesTx">
        <pc:chgData name="Jorunn Øveland Nyhus" userId="5448e305-a6bb-465a-a251-7e03f510ed3e" providerId="ADAL" clId="{25709C9C-9F5E-4C65-88E1-3408C013931E}" dt="2022-12-09T12:44:29.457" v="612" actId="20577"/>
        <pc:sldMkLst>
          <pc:docMk/>
          <pc:sldMk cId="644845492" sldId="370"/>
        </pc:sldMkLst>
        <pc:spChg chg="mod">
          <ac:chgData name="Jorunn Øveland Nyhus" userId="5448e305-a6bb-465a-a251-7e03f510ed3e" providerId="ADAL" clId="{25709C9C-9F5E-4C65-88E1-3408C013931E}" dt="2022-12-09T12:44:24.115" v="611" actId="20577"/>
          <ac:spMkLst>
            <pc:docMk/>
            <pc:sldMk cId="644845492" sldId="370"/>
            <ac:spMk id="2" creationId="{2B14BB70-8430-43A1-8F62-3C7E2671EFF4}"/>
          </ac:spMkLst>
        </pc:spChg>
        <pc:spChg chg="mod">
          <ac:chgData name="Jorunn Øveland Nyhus" userId="5448e305-a6bb-465a-a251-7e03f510ed3e" providerId="ADAL" clId="{25709C9C-9F5E-4C65-88E1-3408C013931E}" dt="2022-12-09T12:43:48.989" v="564" actId="20577"/>
          <ac:spMkLst>
            <pc:docMk/>
            <pc:sldMk cId="644845492" sldId="370"/>
            <ac:spMk id="6" creationId="{0FF1DE0C-E7F3-0530-BBB6-CB099B3F059F}"/>
          </ac:spMkLst>
        </pc:spChg>
      </pc:sldChg>
      <pc:sldChg chg="delSp modSp mod">
        <pc:chgData name="Jorunn Øveland Nyhus" userId="5448e305-a6bb-465a-a251-7e03f510ed3e" providerId="ADAL" clId="{25709C9C-9F5E-4C65-88E1-3408C013931E}" dt="2022-12-09T12:44:59.845" v="630" actId="5793"/>
        <pc:sldMkLst>
          <pc:docMk/>
          <pc:sldMk cId="1255949145" sldId="381"/>
        </pc:sldMkLst>
        <pc:spChg chg="mod">
          <ac:chgData name="Jorunn Øveland Nyhus" userId="5448e305-a6bb-465a-a251-7e03f510ed3e" providerId="ADAL" clId="{25709C9C-9F5E-4C65-88E1-3408C013931E}" dt="2022-12-09T12:44:54.221" v="627" actId="27636"/>
          <ac:spMkLst>
            <pc:docMk/>
            <pc:sldMk cId="1255949145" sldId="381"/>
            <ac:spMk id="2" creationId="{2B14BB70-8430-43A1-8F62-3C7E2671EFF4}"/>
          </ac:spMkLst>
        </pc:spChg>
        <pc:spChg chg="mod">
          <ac:chgData name="Jorunn Øveland Nyhus" userId="5448e305-a6bb-465a-a251-7e03f510ed3e" providerId="ADAL" clId="{25709C9C-9F5E-4C65-88E1-3408C013931E}" dt="2022-12-09T12:44:42.011" v="624" actId="20577"/>
          <ac:spMkLst>
            <pc:docMk/>
            <pc:sldMk cId="1255949145" sldId="381"/>
            <ac:spMk id="3" creationId="{CD874F84-4088-36EA-5279-0464C29709CA}"/>
          </ac:spMkLst>
        </pc:spChg>
        <pc:spChg chg="mod">
          <ac:chgData name="Jorunn Øveland Nyhus" userId="5448e305-a6bb-465a-a251-7e03f510ed3e" providerId="ADAL" clId="{25709C9C-9F5E-4C65-88E1-3408C013931E}" dt="2022-12-09T12:44:59.845" v="630" actId="5793"/>
          <ac:spMkLst>
            <pc:docMk/>
            <pc:sldMk cId="1255949145" sldId="381"/>
            <ac:spMk id="5" creationId="{FD86D1BE-24B6-7B01-2BB2-37B775BDCE79}"/>
          </ac:spMkLst>
        </pc:spChg>
        <pc:picChg chg="del">
          <ac:chgData name="Jorunn Øveland Nyhus" userId="5448e305-a6bb-465a-a251-7e03f510ed3e" providerId="ADAL" clId="{25709C9C-9F5E-4C65-88E1-3408C013931E}" dt="2022-12-09T12:44:44.998" v="625" actId="478"/>
          <ac:picMkLst>
            <pc:docMk/>
            <pc:sldMk cId="1255949145" sldId="381"/>
            <ac:picMk id="6" creationId="{8EEAD6C0-05E0-5EB6-D003-DD18FEC49647}"/>
          </ac:picMkLst>
        </pc:picChg>
      </pc:sldChg>
      <pc:sldChg chg="del">
        <pc:chgData name="Jorunn Øveland Nyhus" userId="5448e305-a6bb-465a-a251-7e03f510ed3e" providerId="ADAL" clId="{25709C9C-9F5E-4C65-88E1-3408C013931E}" dt="2022-12-09T12:43:38.285" v="542" actId="47"/>
        <pc:sldMkLst>
          <pc:docMk/>
          <pc:sldMk cId="3022513986" sldId="386"/>
        </pc:sldMkLst>
      </pc:sldChg>
      <pc:sldChg chg="del">
        <pc:chgData name="Jorunn Øveland Nyhus" userId="5448e305-a6bb-465a-a251-7e03f510ed3e" providerId="ADAL" clId="{25709C9C-9F5E-4C65-88E1-3408C013931E}" dt="2022-12-09T12:48:31.730" v="827" actId="47"/>
        <pc:sldMkLst>
          <pc:docMk/>
          <pc:sldMk cId="2942303037" sldId="387"/>
        </pc:sldMkLst>
      </pc:sldChg>
      <pc:sldChg chg="del">
        <pc:chgData name="Jorunn Øveland Nyhus" userId="5448e305-a6bb-465a-a251-7e03f510ed3e" providerId="ADAL" clId="{25709C9C-9F5E-4C65-88E1-3408C013931E}" dt="2022-12-09T12:48:32.442" v="828" actId="47"/>
        <pc:sldMkLst>
          <pc:docMk/>
          <pc:sldMk cId="2863066514" sldId="388"/>
        </pc:sldMkLst>
      </pc:sldChg>
      <pc:sldChg chg="del">
        <pc:chgData name="Jorunn Øveland Nyhus" userId="5448e305-a6bb-465a-a251-7e03f510ed3e" providerId="ADAL" clId="{25709C9C-9F5E-4C65-88E1-3408C013931E}" dt="2022-12-09T12:48:33.135" v="829" actId="47"/>
        <pc:sldMkLst>
          <pc:docMk/>
          <pc:sldMk cId="1347413399" sldId="389"/>
        </pc:sldMkLst>
      </pc:sldChg>
      <pc:sldChg chg="del">
        <pc:chgData name="Jorunn Øveland Nyhus" userId="5448e305-a6bb-465a-a251-7e03f510ed3e" providerId="ADAL" clId="{25709C9C-9F5E-4C65-88E1-3408C013931E}" dt="2022-12-09T12:48:34.065" v="830" actId="47"/>
        <pc:sldMkLst>
          <pc:docMk/>
          <pc:sldMk cId="281635389" sldId="390"/>
        </pc:sldMkLst>
      </pc:sldChg>
      <pc:sldChg chg="modSp mod modNotesTx">
        <pc:chgData name="Jorunn Øveland Nyhus" userId="5448e305-a6bb-465a-a251-7e03f510ed3e" providerId="ADAL" clId="{25709C9C-9F5E-4C65-88E1-3408C013931E}" dt="2022-12-09T12:47:46.994" v="825" actId="20577"/>
        <pc:sldMkLst>
          <pc:docMk/>
          <pc:sldMk cId="1679486358" sldId="391"/>
        </pc:sldMkLst>
        <pc:spChg chg="mod">
          <ac:chgData name="Jorunn Øveland Nyhus" userId="5448e305-a6bb-465a-a251-7e03f510ed3e" providerId="ADAL" clId="{25709C9C-9F5E-4C65-88E1-3408C013931E}" dt="2022-12-09T12:47:46.994" v="825" actId="20577"/>
          <ac:spMkLst>
            <pc:docMk/>
            <pc:sldMk cId="1679486358" sldId="391"/>
            <ac:spMk id="2" creationId="{2B14BB70-8430-43A1-8F62-3C7E2671EFF4}"/>
          </ac:spMkLst>
        </pc:spChg>
        <pc:spChg chg="mod">
          <ac:chgData name="Jorunn Øveland Nyhus" userId="5448e305-a6bb-465a-a251-7e03f510ed3e" providerId="ADAL" clId="{25709C9C-9F5E-4C65-88E1-3408C013931E}" dt="2022-12-09T12:45:18.133" v="649" actId="20577"/>
          <ac:spMkLst>
            <pc:docMk/>
            <pc:sldMk cId="1679486358" sldId="391"/>
            <ac:spMk id="6" creationId="{0FF1DE0C-E7F3-0530-BBB6-CB099B3F059F}"/>
          </ac:spMkLst>
        </pc:spChg>
      </pc:sldChg>
      <pc:sldChg chg="del">
        <pc:chgData name="Jorunn Øveland Nyhus" userId="5448e305-a6bb-465a-a251-7e03f510ed3e" providerId="ADAL" clId="{25709C9C-9F5E-4C65-88E1-3408C013931E}" dt="2022-12-09T12:48:30.986" v="826" actId="47"/>
        <pc:sldMkLst>
          <pc:docMk/>
          <pc:sldMk cId="1131024473" sldId="392"/>
        </pc:sldMkLst>
      </pc:sldChg>
      <pc:sldChg chg="addSp delSp modSp mod chgLayout modNotesTx">
        <pc:chgData name="Jorunn Øveland Nyhus" userId="5448e305-a6bb-465a-a251-7e03f510ed3e" providerId="ADAL" clId="{25709C9C-9F5E-4C65-88E1-3408C013931E}" dt="2022-12-09T12:37:25.244" v="313" actId="20577"/>
        <pc:sldMkLst>
          <pc:docMk/>
          <pc:sldMk cId="1102805360" sldId="393"/>
        </pc:sldMkLst>
        <pc:spChg chg="del mod">
          <ac:chgData name="Jorunn Øveland Nyhus" userId="5448e305-a6bb-465a-a251-7e03f510ed3e" providerId="ADAL" clId="{25709C9C-9F5E-4C65-88E1-3408C013931E}" dt="2022-12-09T12:34:56.345" v="240"/>
          <ac:spMkLst>
            <pc:docMk/>
            <pc:sldMk cId="1102805360" sldId="393"/>
            <ac:spMk id="2" creationId="{815E084D-4163-7216-ECF6-1E43D6A4595B}"/>
          </ac:spMkLst>
        </pc:spChg>
        <pc:spChg chg="add mod ord">
          <ac:chgData name="Jorunn Øveland Nyhus" userId="5448e305-a6bb-465a-a251-7e03f510ed3e" providerId="ADAL" clId="{25709C9C-9F5E-4C65-88E1-3408C013931E}" dt="2022-12-09T12:35:39.975" v="249" actId="1076"/>
          <ac:spMkLst>
            <pc:docMk/>
            <pc:sldMk cId="1102805360" sldId="393"/>
            <ac:spMk id="5" creationId="{AA4E81B6-08A7-B563-14EF-3A12E2B4AA02}"/>
          </ac:spMkLst>
        </pc:spChg>
        <pc:spChg chg="mod ord">
          <ac:chgData name="Jorunn Øveland Nyhus" userId="5448e305-a6bb-465a-a251-7e03f510ed3e" providerId="ADAL" clId="{25709C9C-9F5E-4C65-88E1-3408C013931E}" dt="2022-12-09T12:35:13.410" v="243" actId="700"/>
          <ac:spMkLst>
            <pc:docMk/>
            <pc:sldMk cId="1102805360" sldId="393"/>
            <ac:spMk id="216" creationId="{00000000-0000-0000-0000-000000000000}"/>
          </ac:spMkLst>
        </pc:spChg>
        <pc:picChg chg="add mod ord">
          <ac:chgData name="Jorunn Øveland Nyhus" userId="5448e305-a6bb-465a-a251-7e03f510ed3e" providerId="ADAL" clId="{25709C9C-9F5E-4C65-88E1-3408C013931E}" dt="2022-12-09T12:35:48.417" v="252" actId="1076"/>
          <ac:picMkLst>
            <pc:docMk/>
            <pc:sldMk cId="1102805360" sldId="393"/>
            <ac:picMk id="3" creationId="{5DDEF829-294A-3D52-227C-950F03258D59}"/>
          </ac:picMkLst>
        </pc:picChg>
        <pc:picChg chg="add mod">
          <ac:chgData name="Jorunn Øveland Nyhus" userId="5448e305-a6bb-465a-a251-7e03f510ed3e" providerId="ADAL" clId="{25709C9C-9F5E-4C65-88E1-3408C013931E}" dt="2022-12-09T12:35:43.883" v="250" actId="1076"/>
          <ac:picMkLst>
            <pc:docMk/>
            <pc:sldMk cId="1102805360" sldId="393"/>
            <ac:picMk id="6" creationId="{0488A64F-F1DD-4200-8E94-DDDD3636D4C5}"/>
          </ac:picMkLst>
        </pc:picChg>
      </pc:sldChg>
      <pc:sldChg chg="add">
        <pc:chgData name="Jorunn Øveland Nyhus" userId="5448e305-a6bb-465a-a251-7e03f510ed3e" providerId="ADAL" clId="{25709C9C-9F5E-4C65-88E1-3408C013931E}" dt="2022-12-09T12:42:37.339" v="537"/>
        <pc:sldMkLst>
          <pc:docMk/>
          <pc:sldMk cId="1649689709" sldId="3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02" name="Google Shape;2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33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97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90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42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nb-NO" b="1" dirty="0"/>
              <a:t>Til </a:t>
            </a:r>
            <a:r>
              <a:rPr lang="nb-NO" b="1" dirty="0" err="1"/>
              <a:t>læraren</a:t>
            </a:r>
            <a:endParaRPr lang="nb-NO" b="1" dirty="0"/>
          </a:p>
          <a:p>
            <a:pPr marL="0" lvl="0" indent="0" algn="l" rtl="0">
              <a:spcBef>
                <a:spcPts val="0"/>
              </a:spcBef>
              <a:spcAft>
                <a:spcPts val="0"/>
              </a:spcAft>
              <a:buNone/>
            </a:pPr>
            <a:r>
              <a:rPr lang="nb-NO" dirty="0"/>
              <a:t>Tilpass fagstoffet etter timeplanen til klassen. </a:t>
            </a: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96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r>
              <a:rPr lang="nn-NO" b="1" noProof="0" dirty="0">
                <a:cs typeface="Calibri"/>
              </a:rPr>
              <a:t>Til læraren</a:t>
            </a:r>
          </a:p>
          <a:p>
            <a:r>
              <a:rPr lang="nn-NO" noProof="0" dirty="0">
                <a:cs typeface="Calibri"/>
              </a:rPr>
              <a:t>Repeter kort omgrepa barokk, opplysningstid og romantikk frå introduksjonspakka. Når vi skal samanlikne, er det greitt å repetere kort på førehand. </a:t>
            </a:r>
          </a:p>
          <a:p>
            <a:endParaRPr lang="nn-NO" noProof="0"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50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r>
              <a:rPr lang="nn-NO" b="1" noProof="0" dirty="0">
                <a:cs typeface="Calibri"/>
              </a:rPr>
              <a:t>Til læraren</a:t>
            </a:r>
          </a:p>
          <a:p>
            <a:r>
              <a:rPr lang="nn-NO" noProof="0" dirty="0">
                <a:cs typeface="Calibri"/>
              </a:rPr>
              <a:t>Her kan du sjå kor mykje de skal jobbe med tekst og verkemiddel. Repeter gjerne omgrep knytt til diktanalyse.</a:t>
            </a:r>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65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r>
              <a:rPr lang="nn-NO" b="1" noProof="0" dirty="0">
                <a:cs typeface="Calibri"/>
              </a:rPr>
              <a:t>Til læraren</a:t>
            </a:r>
          </a:p>
          <a:p>
            <a:r>
              <a:rPr lang="nn-NO" noProof="0" dirty="0">
                <a:cs typeface="Calibri"/>
              </a:rPr>
              <a:t>Her kan du sjå kor mykje de skal jobbe med tekst og verkemiddel. Repeter gjerne omgrep knytt til diktanalyse.</a:t>
            </a:r>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73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612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r>
              <a:rPr lang="nn-NO" b="1" noProof="0" dirty="0">
                <a:cs typeface="Calibri"/>
              </a:rPr>
              <a:t>Til læraren</a:t>
            </a:r>
          </a:p>
          <a:p>
            <a:r>
              <a:rPr lang="nn-NO" noProof="0" dirty="0">
                <a:cs typeface="Calibri"/>
              </a:rPr>
              <a:t>Her er målet at elevane skal utforske verkemidla og tematikken på ein litt annan måte. Her kan de lage eit event om de vil, med taffelmusikk frå barokken og romantikken, snacks og musserande! </a:t>
            </a:r>
          </a:p>
          <a:p>
            <a:pPr marL="0" lvl="0" indent="0" algn="l" rtl="0">
              <a:spcBef>
                <a:spcPts val="0"/>
              </a:spcBef>
              <a:spcAft>
                <a:spcPts val="0"/>
              </a:spcAft>
              <a:buNone/>
            </a:pPr>
            <a:endParaRPr lang="nn-NO" noProof="0"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29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92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75DC03-5A96-4EF3-82A5-B4BA4AE5BE12}"/>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nb-no"/>
              <a:t>Klikk for å redigere tittelstil</a:t>
            </a:r>
          </a:p>
        </p:txBody>
      </p:sp>
      <p:sp>
        <p:nvSpPr>
          <p:cNvPr id="3" name="Undertittel 2">
            <a:extLst>
              <a:ext uri="{FF2B5EF4-FFF2-40B4-BE49-F238E27FC236}">
                <a16:creationId xmlns:a16="http://schemas.microsoft.com/office/drawing/2014/main" id="{78BBA0B0-4D4F-4C88-AAAA-AEA35D2C7D8E}"/>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p>
        </p:txBody>
      </p:sp>
      <p:sp>
        <p:nvSpPr>
          <p:cNvPr id="4" name="Plassholder for dato 3">
            <a:extLst>
              <a:ext uri="{FF2B5EF4-FFF2-40B4-BE49-F238E27FC236}">
                <a16:creationId xmlns:a16="http://schemas.microsoft.com/office/drawing/2014/main" id="{01B1A74F-8FCC-46DD-A6DD-248C64343897}"/>
              </a:ext>
            </a:extLst>
          </p:cNvPr>
          <p:cNvSpPr>
            <a:spLocks noGrp="1"/>
          </p:cNvSpPr>
          <p:nvPr>
            <p:ph type="dt" sz="half" idx="10"/>
          </p:nvPr>
        </p:nvSpPr>
        <p:spPr/>
        <p:txBody>
          <a:bodyPr rtlCol="0"/>
          <a:lstStyle/>
          <a:p>
            <a:pPr rtl="0"/>
            <a:endParaRPr lang="nb-NO"/>
          </a:p>
        </p:txBody>
      </p:sp>
      <p:sp>
        <p:nvSpPr>
          <p:cNvPr id="5" name="Plassholder for bunntekst 4">
            <a:extLst>
              <a:ext uri="{FF2B5EF4-FFF2-40B4-BE49-F238E27FC236}">
                <a16:creationId xmlns:a16="http://schemas.microsoft.com/office/drawing/2014/main" id="{9602DB89-0BA2-485F-9DD6-009EFD8C3FE8}"/>
              </a:ext>
            </a:extLst>
          </p:cNvPr>
          <p:cNvSpPr>
            <a:spLocks noGrp="1"/>
          </p:cNvSpPr>
          <p:nvPr>
            <p:ph type="ftr" sz="quarter" idx="11"/>
          </p:nvPr>
        </p:nvSpPr>
        <p:spPr/>
        <p:txBody>
          <a:bodyPr rtlCol="0"/>
          <a:lstStyle/>
          <a:p>
            <a:pPr rtl="0"/>
            <a:endParaRPr lang="nb-NO"/>
          </a:p>
        </p:txBody>
      </p:sp>
      <p:sp>
        <p:nvSpPr>
          <p:cNvPr id="6" name="Plassholder for lysbildenummer 5">
            <a:extLst>
              <a:ext uri="{FF2B5EF4-FFF2-40B4-BE49-F238E27FC236}">
                <a16:creationId xmlns:a16="http://schemas.microsoft.com/office/drawing/2014/main" id="{31267A84-1726-4C15-88E9-53A765160B64}"/>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673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A40FB-A367-4117-8D7C-D19A7288C62B}"/>
              </a:ext>
            </a:extLst>
          </p:cNvPr>
          <p:cNvSpPr>
            <a:spLocks noGrp="1"/>
          </p:cNvSpPr>
          <p:nvPr>
            <p:ph type="title"/>
          </p:nvPr>
        </p:nvSpPr>
        <p:spPr/>
        <p:txBody>
          <a:bodyPr rtlCol="0"/>
          <a:lstStyle/>
          <a:p>
            <a:pPr rtl="0"/>
            <a:r>
              <a:rPr lang="nb-no"/>
              <a:t>Klikk for å redigere tittelstil</a:t>
            </a:r>
          </a:p>
        </p:txBody>
      </p:sp>
      <p:sp>
        <p:nvSpPr>
          <p:cNvPr id="3" name="Plassholder for loddrett tekst 2">
            <a:extLst>
              <a:ext uri="{FF2B5EF4-FFF2-40B4-BE49-F238E27FC236}">
                <a16:creationId xmlns:a16="http://schemas.microsoft.com/office/drawing/2014/main" id="{249EE8E4-A900-440F-BB09-BAF224C42C99}"/>
              </a:ext>
            </a:extLst>
          </p:cNvPr>
          <p:cNvSpPr>
            <a:spLocks noGrp="1"/>
          </p:cNvSpPr>
          <p:nvPr>
            <p:ph type="body" orient="vert" idx="1"/>
          </p:nvPr>
        </p:nvSpPr>
        <p:spPr/>
        <p:txBody>
          <a:bodyPr vert="eaVert"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dato 3">
            <a:extLst>
              <a:ext uri="{FF2B5EF4-FFF2-40B4-BE49-F238E27FC236}">
                <a16:creationId xmlns:a16="http://schemas.microsoft.com/office/drawing/2014/main" id="{61ACDB22-7C34-452F-9FE9-43BE5C4D44E2}"/>
              </a:ext>
            </a:extLst>
          </p:cNvPr>
          <p:cNvSpPr>
            <a:spLocks noGrp="1"/>
          </p:cNvSpPr>
          <p:nvPr>
            <p:ph type="dt" sz="half" idx="10"/>
          </p:nvPr>
        </p:nvSpPr>
        <p:spPr/>
        <p:txBody>
          <a:bodyPr rtlCol="0"/>
          <a:lstStyle/>
          <a:p>
            <a:pPr rtl="0"/>
            <a:endParaRPr lang="nb-NO"/>
          </a:p>
        </p:txBody>
      </p:sp>
      <p:sp>
        <p:nvSpPr>
          <p:cNvPr id="5" name="Plassholder for bunntekst 4">
            <a:extLst>
              <a:ext uri="{FF2B5EF4-FFF2-40B4-BE49-F238E27FC236}">
                <a16:creationId xmlns:a16="http://schemas.microsoft.com/office/drawing/2014/main" id="{20436321-4825-4ED8-AB5E-E91CBD796AAC}"/>
              </a:ext>
            </a:extLst>
          </p:cNvPr>
          <p:cNvSpPr>
            <a:spLocks noGrp="1"/>
          </p:cNvSpPr>
          <p:nvPr>
            <p:ph type="ftr" sz="quarter" idx="11"/>
          </p:nvPr>
        </p:nvSpPr>
        <p:spPr/>
        <p:txBody>
          <a:bodyPr rtlCol="0"/>
          <a:lstStyle/>
          <a:p>
            <a:pPr rtl="0"/>
            <a:endParaRPr lang="nb-NO"/>
          </a:p>
        </p:txBody>
      </p:sp>
      <p:sp>
        <p:nvSpPr>
          <p:cNvPr id="6" name="Plassholder for lysbildenummer 5">
            <a:extLst>
              <a:ext uri="{FF2B5EF4-FFF2-40B4-BE49-F238E27FC236}">
                <a16:creationId xmlns:a16="http://schemas.microsoft.com/office/drawing/2014/main" id="{B713559A-14C7-4AD7-9205-525B7BF7A82E}"/>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77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92F9DE5-2F08-42CB-8FBE-FEAE0A09B069}"/>
              </a:ext>
            </a:extLst>
          </p:cNvPr>
          <p:cNvSpPr>
            <a:spLocks noGrp="1"/>
          </p:cNvSpPr>
          <p:nvPr>
            <p:ph type="title" orient="vert"/>
          </p:nvPr>
        </p:nvSpPr>
        <p:spPr>
          <a:xfrm>
            <a:off x="8724900" y="365125"/>
            <a:ext cx="2628900" cy="5811838"/>
          </a:xfrm>
        </p:spPr>
        <p:txBody>
          <a:bodyPr vert="eaVert" rtlCol="0"/>
          <a:lstStyle/>
          <a:p>
            <a:pPr rtl="0"/>
            <a:r>
              <a:rPr lang="nb-no"/>
              <a:t>Klikk for å redigere tittelstil</a:t>
            </a:r>
          </a:p>
        </p:txBody>
      </p:sp>
      <p:sp>
        <p:nvSpPr>
          <p:cNvPr id="3" name="Plassholder for loddrett tekst 2">
            <a:extLst>
              <a:ext uri="{FF2B5EF4-FFF2-40B4-BE49-F238E27FC236}">
                <a16:creationId xmlns:a16="http://schemas.microsoft.com/office/drawing/2014/main" id="{EAE43CDD-D917-44D9-9A3E-7E866C92DB18}"/>
              </a:ext>
            </a:extLst>
          </p:cNvPr>
          <p:cNvSpPr>
            <a:spLocks noGrp="1"/>
          </p:cNvSpPr>
          <p:nvPr>
            <p:ph type="body" orient="vert" idx="1"/>
          </p:nvPr>
        </p:nvSpPr>
        <p:spPr>
          <a:xfrm>
            <a:off x="838200" y="365125"/>
            <a:ext cx="7734300" cy="5811838"/>
          </a:xfrm>
        </p:spPr>
        <p:txBody>
          <a:bodyPr vert="eaVert"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dato 3">
            <a:extLst>
              <a:ext uri="{FF2B5EF4-FFF2-40B4-BE49-F238E27FC236}">
                <a16:creationId xmlns:a16="http://schemas.microsoft.com/office/drawing/2014/main" id="{560819EC-BFF1-47F3-99FD-685673D4A021}"/>
              </a:ext>
            </a:extLst>
          </p:cNvPr>
          <p:cNvSpPr>
            <a:spLocks noGrp="1"/>
          </p:cNvSpPr>
          <p:nvPr>
            <p:ph type="dt" sz="half" idx="10"/>
          </p:nvPr>
        </p:nvSpPr>
        <p:spPr/>
        <p:txBody>
          <a:bodyPr rtlCol="0"/>
          <a:lstStyle/>
          <a:p>
            <a:pPr rtl="0"/>
            <a:endParaRPr lang="nb-NO"/>
          </a:p>
        </p:txBody>
      </p:sp>
      <p:sp>
        <p:nvSpPr>
          <p:cNvPr id="5" name="Plassholder for bunntekst 4">
            <a:extLst>
              <a:ext uri="{FF2B5EF4-FFF2-40B4-BE49-F238E27FC236}">
                <a16:creationId xmlns:a16="http://schemas.microsoft.com/office/drawing/2014/main" id="{708EEBB1-30F5-4611-A51F-D96654EA64D8}"/>
              </a:ext>
            </a:extLst>
          </p:cNvPr>
          <p:cNvSpPr>
            <a:spLocks noGrp="1"/>
          </p:cNvSpPr>
          <p:nvPr>
            <p:ph type="ftr" sz="quarter" idx="11"/>
          </p:nvPr>
        </p:nvSpPr>
        <p:spPr/>
        <p:txBody>
          <a:bodyPr rtlCol="0"/>
          <a:lstStyle/>
          <a:p>
            <a:pPr rtl="0"/>
            <a:endParaRPr lang="nb-NO"/>
          </a:p>
        </p:txBody>
      </p:sp>
      <p:sp>
        <p:nvSpPr>
          <p:cNvPr id="6" name="Plassholder for lysbildenummer 5">
            <a:extLst>
              <a:ext uri="{FF2B5EF4-FFF2-40B4-BE49-F238E27FC236}">
                <a16:creationId xmlns:a16="http://schemas.microsoft.com/office/drawing/2014/main" id="{32A86EF4-4F88-4407-A849-D28AA50A98DA}"/>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499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A6851-4490-40B3-9F32-EA1853057D62}"/>
              </a:ext>
            </a:extLst>
          </p:cNvPr>
          <p:cNvSpPr>
            <a:spLocks noGrp="1"/>
          </p:cNvSpPr>
          <p:nvPr>
            <p:ph type="title"/>
          </p:nvPr>
        </p:nvSpPr>
        <p:spPr/>
        <p:txBody>
          <a:bodyPr rtlCol="0"/>
          <a:lstStyle/>
          <a:p>
            <a:pPr rtl="0"/>
            <a:r>
              <a:rPr lang="nb-no"/>
              <a:t>Klikk for å redigere tittelstil</a:t>
            </a:r>
          </a:p>
        </p:txBody>
      </p:sp>
      <p:sp>
        <p:nvSpPr>
          <p:cNvPr id="3" name="Plassholder for innhold 2">
            <a:extLst>
              <a:ext uri="{FF2B5EF4-FFF2-40B4-BE49-F238E27FC236}">
                <a16:creationId xmlns:a16="http://schemas.microsoft.com/office/drawing/2014/main" id="{C607449B-D9D3-4259-8C23-AB439C94E620}"/>
              </a:ext>
            </a:extLst>
          </p:cNvPr>
          <p:cNvSpPr>
            <a:spLocks noGrp="1"/>
          </p:cNvSpPr>
          <p:nvPr>
            <p:ph idx="1"/>
          </p:nvPr>
        </p:nvSpPr>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dato 3">
            <a:extLst>
              <a:ext uri="{FF2B5EF4-FFF2-40B4-BE49-F238E27FC236}">
                <a16:creationId xmlns:a16="http://schemas.microsoft.com/office/drawing/2014/main" id="{3E7CAEAD-DBAD-4044-A078-5B443E6F97D1}"/>
              </a:ext>
            </a:extLst>
          </p:cNvPr>
          <p:cNvSpPr>
            <a:spLocks noGrp="1"/>
          </p:cNvSpPr>
          <p:nvPr>
            <p:ph type="dt" sz="half" idx="10"/>
          </p:nvPr>
        </p:nvSpPr>
        <p:spPr/>
        <p:txBody>
          <a:bodyPr rtlCol="0"/>
          <a:lstStyle/>
          <a:p>
            <a:pPr rtl="0"/>
            <a:endParaRPr lang="nb-NO"/>
          </a:p>
        </p:txBody>
      </p:sp>
      <p:sp>
        <p:nvSpPr>
          <p:cNvPr id="5" name="Plassholder for bunntekst 4">
            <a:extLst>
              <a:ext uri="{FF2B5EF4-FFF2-40B4-BE49-F238E27FC236}">
                <a16:creationId xmlns:a16="http://schemas.microsoft.com/office/drawing/2014/main" id="{210C16D5-79E8-40B5-A251-244CEE3DAB5F}"/>
              </a:ext>
            </a:extLst>
          </p:cNvPr>
          <p:cNvSpPr>
            <a:spLocks noGrp="1"/>
          </p:cNvSpPr>
          <p:nvPr>
            <p:ph type="ftr" sz="quarter" idx="11"/>
          </p:nvPr>
        </p:nvSpPr>
        <p:spPr/>
        <p:txBody>
          <a:bodyPr rtlCol="0"/>
          <a:lstStyle/>
          <a:p>
            <a:pPr rtl="0"/>
            <a:endParaRPr lang="nb-NO"/>
          </a:p>
        </p:txBody>
      </p:sp>
      <p:sp>
        <p:nvSpPr>
          <p:cNvPr id="6" name="Plassholder for lysbildenummer 5">
            <a:extLst>
              <a:ext uri="{FF2B5EF4-FFF2-40B4-BE49-F238E27FC236}">
                <a16:creationId xmlns:a16="http://schemas.microsoft.com/office/drawing/2014/main" id="{870C464C-265C-4849-8A8D-4E6DB7380785}"/>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968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9D41DE-DA27-4D52-9A06-12F4E348A1AB}"/>
              </a:ext>
            </a:extLst>
          </p:cNvPr>
          <p:cNvSpPr>
            <a:spLocks noGrp="1"/>
          </p:cNvSpPr>
          <p:nvPr>
            <p:ph type="title"/>
          </p:nvPr>
        </p:nvSpPr>
        <p:spPr>
          <a:xfrm>
            <a:off x="831850" y="1709738"/>
            <a:ext cx="10515600" cy="2852737"/>
          </a:xfrm>
        </p:spPr>
        <p:txBody>
          <a:bodyPr rtlCol="0" anchor="b"/>
          <a:lstStyle>
            <a:lvl1pPr>
              <a:defRPr sz="6000"/>
            </a:lvl1pPr>
          </a:lstStyle>
          <a:p>
            <a:pPr rtl="0"/>
            <a:r>
              <a:rPr lang="nb-no"/>
              <a:t>Klikk for å redigere tittelstil</a:t>
            </a:r>
          </a:p>
        </p:txBody>
      </p:sp>
      <p:sp>
        <p:nvSpPr>
          <p:cNvPr id="3" name="Plassholder for tekst 2">
            <a:extLst>
              <a:ext uri="{FF2B5EF4-FFF2-40B4-BE49-F238E27FC236}">
                <a16:creationId xmlns:a16="http://schemas.microsoft.com/office/drawing/2014/main" id="{EA97E16A-2669-4BAA-A501-A00AAF8C5517}"/>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b-no"/>
              <a:t>Klikk for å redigere tekststiler i malen</a:t>
            </a:r>
          </a:p>
        </p:txBody>
      </p:sp>
      <p:sp>
        <p:nvSpPr>
          <p:cNvPr id="4" name="Plassholder for dato 3">
            <a:extLst>
              <a:ext uri="{FF2B5EF4-FFF2-40B4-BE49-F238E27FC236}">
                <a16:creationId xmlns:a16="http://schemas.microsoft.com/office/drawing/2014/main" id="{B5EAAC10-F0F9-4B9B-B0E3-612265A5EDED}"/>
              </a:ext>
            </a:extLst>
          </p:cNvPr>
          <p:cNvSpPr>
            <a:spLocks noGrp="1"/>
          </p:cNvSpPr>
          <p:nvPr>
            <p:ph type="dt" sz="half" idx="10"/>
          </p:nvPr>
        </p:nvSpPr>
        <p:spPr/>
        <p:txBody>
          <a:bodyPr rtlCol="0"/>
          <a:lstStyle/>
          <a:p>
            <a:pPr rtl="0"/>
            <a:endParaRPr lang="nb-NO"/>
          </a:p>
        </p:txBody>
      </p:sp>
      <p:sp>
        <p:nvSpPr>
          <p:cNvPr id="5" name="Plassholder for bunntekst 4">
            <a:extLst>
              <a:ext uri="{FF2B5EF4-FFF2-40B4-BE49-F238E27FC236}">
                <a16:creationId xmlns:a16="http://schemas.microsoft.com/office/drawing/2014/main" id="{E7A27B70-C939-4DB8-9F63-1BFB4C1FEDDC}"/>
              </a:ext>
            </a:extLst>
          </p:cNvPr>
          <p:cNvSpPr>
            <a:spLocks noGrp="1"/>
          </p:cNvSpPr>
          <p:nvPr>
            <p:ph type="ftr" sz="quarter" idx="11"/>
          </p:nvPr>
        </p:nvSpPr>
        <p:spPr/>
        <p:txBody>
          <a:bodyPr rtlCol="0"/>
          <a:lstStyle/>
          <a:p>
            <a:pPr rtl="0"/>
            <a:endParaRPr lang="nb-NO"/>
          </a:p>
        </p:txBody>
      </p:sp>
      <p:sp>
        <p:nvSpPr>
          <p:cNvPr id="6" name="Plassholder for lysbildenummer 5">
            <a:extLst>
              <a:ext uri="{FF2B5EF4-FFF2-40B4-BE49-F238E27FC236}">
                <a16:creationId xmlns:a16="http://schemas.microsoft.com/office/drawing/2014/main" id="{A0B67423-3584-4904-B96F-EA7AB8309D27}"/>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300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383807-A6EB-4615-B74D-9174C015024D}"/>
              </a:ext>
            </a:extLst>
          </p:cNvPr>
          <p:cNvSpPr>
            <a:spLocks noGrp="1"/>
          </p:cNvSpPr>
          <p:nvPr>
            <p:ph type="title"/>
          </p:nvPr>
        </p:nvSpPr>
        <p:spPr/>
        <p:txBody>
          <a:bodyPr rtlCol="0"/>
          <a:lstStyle/>
          <a:p>
            <a:pPr rtl="0"/>
            <a:r>
              <a:rPr lang="nb-no"/>
              <a:t>Klikk for å redigere tittelstil</a:t>
            </a:r>
          </a:p>
        </p:txBody>
      </p:sp>
      <p:sp>
        <p:nvSpPr>
          <p:cNvPr id="3" name="Plassholder for innhold 2">
            <a:extLst>
              <a:ext uri="{FF2B5EF4-FFF2-40B4-BE49-F238E27FC236}">
                <a16:creationId xmlns:a16="http://schemas.microsoft.com/office/drawing/2014/main" id="{DD569902-1046-4D56-98BB-85D4F5A50E0D}"/>
              </a:ext>
            </a:extLst>
          </p:cNvPr>
          <p:cNvSpPr>
            <a:spLocks noGrp="1"/>
          </p:cNvSpPr>
          <p:nvPr>
            <p:ph sz="half" idx="1"/>
          </p:nvPr>
        </p:nvSpPr>
        <p:spPr>
          <a:xfrm>
            <a:off x="838200" y="1825625"/>
            <a:ext cx="5181600" cy="4351338"/>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innhold 3">
            <a:extLst>
              <a:ext uri="{FF2B5EF4-FFF2-40B4-BE49-F238E27FC236}">
                <a16:creationId xmlns:a16="http://schemas.microsoft.com/office/drawing/2014/main" id="{F7B6B9E2-456B-4C19-A0C6-3CE11A7335EE}"/>
              </a:ext>
            </a:extLst>
          </p:cNvPr>
          <p:cNvSpPr>
            <a:spLocks noGrp="1"/>
          </p:cNvSpPr>
          <p:nvPr>
            <p:ph sz="half" idx="2"/>
          </p:nvPr>
        </p:nvSpPr>
        <p:spPr>
          <a:xfrm>
            <a:off x="6172200" y="1825625"/>
            <a:ext cx="5181600" cy="4351338"/>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5" name="Plassholder for dato 4">
            <a:extLst>
              <a:ext uri="{FF2B5EF4-FFF2-40B4-BE49-F238E27FC236}">
                <a16:creationId xmlns:a16="http://schemas.microsoft.com/office/drawing/2014/main" id="{481895EE-FAF3-484C-96C4-581BBEA58475}"/>
              </a:ext>
            </a:extLst>
          </p:cNvPr>
          <p:cNvSpPr>
            <a:spLocks noGrp="1"/>
          </p:cNvSpPr>
          <p:nvPr>
            <p:ph type="dt" sz="half" idx="10"/>
          </p:nvPr>
        </p:nvSpPr>
        <p:spPr/>
        <p:txBody>
          <a:bodyPr rtlCol="0"/>
          <a:lstStyle/>
          <a:p>
            <a:pPr rtl="0"/>
            <a:endParaRPr lang="nb-NO"/>
          </a:p>
        </p:txBody>
      </p:sp>
      <p:sp>
        <p:nvSpPr>
          <p:cNvPr id="6" name="Plassholder for bunntekst 5">
            <a:extLst>
              <a:ext uri="{FF2B5EF4-FFF2-40B4-BE49-F238E27FC236}">
                <a16:creationId xmlns:a16="http://schemas.microsoft.com/office/drawing/2014/main" id="{8BA6F28A-0C60-4BBA-9FB8-284E8732035E}"/>
              </a:ext>
            </a:extLst>
          </p:cNvPr>
          <p:cNvSpPr>
            <a:spLocks noGrp="1"/>
          </p:cNvSpPr>
          <p:nvPr>
            <p:ph type="ftr" sz="quarter" idx="11"/>
          </p:nvPr>
        </p:nvSpPr>
        <p:spPr/>
        <p:txBody>
          <a:bodyPr rtlCol="0"/>
          <a:lstStyle/>
          <a:p>
            <a:pPr rtl="0"/>
            <a:endParaRPr lang="nb-NO"/>
          </a:p>
        </p:txBody>
      </p:sp>
      <p:sp>
        <p:nvSpPr>
          <p:cNvPr id="7" name="Plassholder for lysbildenummer 6">
            <a:extLst>
              <a:ext uri="{FF2B5EF4-FFF2-40B4-BE49-F238E27FC236}">
                <a16:creationId xmlns:a16="http://schemas.microsoft.com/office/drawing/2014/main" id="{FEB899AC-FE8C-4FDD-A754-1C7D60128C05}"/>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852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6F855B-9939-44BF-BF93-BEF398341725}"/>
              </a:ext>
            </a:extLst>
          </p:cNvPr>
          <p:cNvSpPr>
            <a:spLocks noGrp="1"/>
          </p:cNvSpPr>
          <p:nvPr>
            <p:ph type="title"/>
          </p:nvPr>
        </p:nvSpPr>
        <p:spPr>
          <a:xfrm>
            <a:off x="839788" y="365125"/>
            <a:ext cx="10515600" cy="1325563"/>
          </a:xfrm>
        </p:spPr>
        <p:txBody>
          <a:bodyPr rtlCol="0"/>
          <a:lstStyle/>
          <a:p>
            <a:pPr rtl="0"/>
            <a:r>
              <a:rPr lang="nb-no"/>
              <a:t>Klikk for å redigere tittelstil</a:t>
            </a:r>
          </a:p>
        </p:txBody>
      </p:sp>
      <p:sp>
        <p:nvSpPr>
          <p:cNvPr id="3" name="Plassholder for tekst 2">
            <a:extLst>
              <a:ext uri="{FF2B5EF4-FFF2-40B4-BE49-F238E27FC236}">
                <a16:creationId xmlns:a16="http://schemas.microsoft.com/office/drawing/2014/main" id="{8C155537-4527-43EE-8D6C-B44B2B2CB279}"/>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4" name="Plassholder for innhold 3">
            <a:extLst>
              <a:ext uri="{FF2B5EF4-FFF2-40B4-BE49-F238E27FC236}">
                <a16:creationId xmlns:a16="http://schemas.microsoft.com/office/drawing/2014/main" id="{086C68FD-A15D-423A-B3B4-52D464182E3A}"/>
              </a:ext>
            </a:extLst>
          </p:cNvPr>
          <p:cNvSpPr>
            <a:spLocks noGrp="1"/>
          </p:cNvSpPr>
          <p:nvPr>
            <p:ph sz="half" idx="2"/>
          </p:nvPr>
        </p:nvSpPr>
        <p:spPr>
          <a:xfrm>
            <a:off x="839788" y="2505075"/>
            <a:ext cx="5157787" cy="3684588"/>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5" name="Plassholder for tekst 4">
            <a:extLst>
              <a:ext uri="{FF2B5EF4-FFF2-40B4-BE49-F238E27FC236}">
                <a16:creationId xmlns:a16="http://schemas.microsoft.com/office/drawing/2014/main" id="{6F4E2430-CE09-4C11-B33F-F45649C78133}"/>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6" name="Plassholder for innhold 5">
            <a:extLst>
              <a:ext uri="{FF2B5EF4-FFF2-40B4-BE49-F238E27FC236}">
                <a16:creationId xmlns:a16="http://schemas.microsoft.com/office/drawing/2014/main" id="{27B3B806-A6AA-4122-AD85-0EE59C87590B}"/>
              </a:ext>
            </a:extLst>
          </p:cNvPr>
          <p:cNvSpPr>
            <a:spLocks noGrp="1"/>
          </p:cNvSpPr>
          <p:nvPr>
            <p:ph sz="quarter" idx="4"/>
          </p:nvPr>
        </p:nvSpPr>
        <p:spPr>
          <a:xfrm>
            <a:off x="6172200" y="2505075"/>
            <a:ext cx="5183188" cy="3684588"/>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7" name="Plassholder for dato 6">
            <a:extLst>
              <a:ext uri="{FF2B5EF4-FFF2-40B4-BE49-F238E27FC236}">
                <a16:creationId xmlns:a16="http://schemas.microsoft.com/office/drawing/2014/main" id="{0C3332F2-B548-4FEC-9A8A-19447EB6CD12}"/>
              </a:ext>
            </a:extLst>
          </p:cNvPr>
          <p:cNvSpPr>
            <a:spLocks noGrp="1"/>
          </p:cNvSpPr>
          <p:nvPr>
            <p:ph type="dt" sz="half" idx="10"/>
          </p:nvPr>
        </p:nvSpPr>
        <p:spPr/>
        <p:txBody>
          <a:bodyPr rtlCol="0"/>
          <a:lstStyle/>
          <a:p>
            <a:pPr rtl="0"/>
            <a:endParaRPr lang="nb-NO"/>
          </a:p>
        </p:txBody>
      </p:sp>
      <p:sp>
        <p:nvSpPr>
          <p:cNvPr id="8" name="Plassholder for bunntekst 7">
            <a:extLst>
              <a:ext uri="{FF2B5EF4-FFF2-40B4-BE49-F238E27FC236}">
                <a16:creationId xmlns:a16="http://schemas.microsoft.com/office/drawing/2014/main" id="{462A98F7-5D2F-40AF-8FAE-7546816B9697}"/>
              </a:ext>
            </a:extLst>
          </p:cNvPr>
          <p:cNvSpPr>
            <a:spLocks noGrp="1"/>
          </p:cNvSpPr>
          <p:nvPr>
            <p:ph type="ftr" sz="quarter" idx="11"/>
          </p:nvPr>
        </p:nvSpPr>
        <p:spPr/>
        <p:txBody>
          <a:bodyPr rtlCol="0"/>
          <a:lstStyle/>
          <a:p>
            <a:pPr rtl="0"/>
            <a:endParaRPr lang="nb-NO"/>
          </a:p>
        </p:txBody>
      </p:sp>
      <p:sp>
        <p:nvSpPr>
          <p:cNvPr id="9" name="Plassholder for lysbildenummer 8">
            <a:extLst>
              <a:ext uri="{FF2B5EF4-FFF2-40B4-BE49-F238E27FC236}">
                <a16:creationId xmlns:a16="http://schemas.microsoft.com/office/drawing/2014/main" id="{BF0C103B-B553-4DAA-A2B5-3AC6613793E7}"/>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679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3061D0-0FE1-4FFE-9956-C0BC4629F326}"/>
              </a:ext>
            </a:extLst>
          </p:cNvPr>
          <p:cNvSpPr>
            <a:spLocks noGrp="1"/>
          </p:cNvSpPr>
          <p:nvPr>
            <p:ph type="title"/>
          </p:nvPr>
        </p:nvSpPr>
        <p:spPr/>
        <p:txBody>
          <a:bodyPr rtlCol="0"/>
          <a:lstStyle/>
          <a:p>
            <a:pPr rtl="0"/>
            <a:r>
              <a:rPr lang="nb-no"/>
              <a:t>Klikk for å redigere tittelstil</a:t>
            </a:r>
          </a:p>
        </p:txBody>
      </p:sp>
      <p:sp>
        <p:nvSpPr>
          <p:cNvPr id="3" name="Plassholder for dato 2">
            <a:extLst>
              <a:ext uri="{FF2B5EF4-FFF2-40B4-BE49-F238E27FC236}">
                <a16:creationId xmlns:a16="http://schemas.microsoft.com/office/drawing/2014/main" id="{71D8733C-ECD9-4896-B869-6439E113C793}"/>
              </a:ext>
            </a:extLst>
          </p:cNvPr>
          <p:cNvSpPr>
            <a:spLocks noGrp="1"/>
          </p:cNvSpPr>
          <p:nvPr>
            <p:ph type="dt" sz="half" idx="10"/>
          </p:nvPr>
        </p:nvSpPr>
        <p:spPr/>
        <p:txBody>
          <a:bodyPr rtlCol="0"/>
          <a:lstStyle/>
          <a:p>
            <a:pPr rtl="0"/>
            <a:endParaRPr lang="nb-NO"/>
          </a:p>
        </p:txBody>
      </p:sp>
      <p:sp>
        <p:nvSpPr>
          <p:cNvPr id="4" name="Plassholder for bunntekst 3">
            <a:extLst>
              <a:ext uri="{FF2B5EF4-FFF2-40B4-BE49-F238E27FC236}">
                <a16:creationId xmlns:a16="http://schemas.microsoft.com/office/drawing/2014/main" id="{57C10770-DE65-4244-B3B6-96CF25D8FF53}"/>
              </a:ext>
            </a:extLst>
          </p:cNvPr>
          <p:cNvSpPr>
            <a:spLocks noGrp="1"/>
          </p:cNvSpPr>
          <p:nvPr>
            <p:ph type="ftr" sz="quarter" idx="11"/>
          </p:nvPr>
        </p:nvSpPr>
        <p:spPr/>
        <p:txBody>
          <a:bodyPr rtlCol="0"/>
          <a:lstStyle/>
          <a:p>
            <a:pPr rtl="0"/>
            <a:endParaRPr lang="nb-NO"/>
          </a:p>
        </p:txBody>
      </p:sp>
      <p:sp>
        <p:nvSpPr>
          <p:cNvPr id="5" name="Plassholder for lysbildenummer 4">
            <a:extLst>
              <a:ext uri="{FF2B5EF4-FFF2-40B4-BE49-F238E27FC236}">
                <a16:creationId xmlns:a16="http://schemas.microsoft.com/office/drawing/2014/main" id="{78102D6D-4706-4FD1-9D27-F72374FC5FC3}"/>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0648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CB630AC-FED3-4D40-9892-D74246377480}"/>
              </a:ext>
            </a:extLst>
          </p:cNvPr>
          <p:cNvSpPr>
            <a:spLocks noGrp="1"/>
          </p:cNvSpPr>
          <p:nvPr>
            <p:ph type="dt" sz="half" idx="10"/>
          </p:nvPr>
        </p:nvSpPr>
        <p:spPr/>
        <p:txBody>
          <a:bodyPr rtlCol="0"/>
          <a:lstStyle/>
          <a:p>
            <a:pPr rtl="0"/>
            <a:endParaRPr lang="nb-NO"/>
          </a:p>
        </p:txBody>
      </p:sp>
      <p:sp>
        <p:nvSpPr>
          <p:cNvPr id="3" name="Plassholder for bunntekst 2">
            <a:extLst>
              <a:ext uri="{FF2B5EF4-FFF2-40B4-BE49-F238E27FC236}">
                <a16:creationId xmlns:a16="http://schemas.microsoft.com/office/drawing/2014/main" id="{4A139E1B-A75B-48EB-9768-02A4819C1A6E}"/>
              </a:ext>
            </a:extLst>
          </p:cNvPr>
          <p:cNvSpPr>
            <a:spLocks noGrp="1"/>
          </p:cNvSpPr>
          <p:nvPr>
            <p:ph type="ftr" sz="quarter" idx="11"/>
          </p:nvPr>
        </p:nvSpPr>
        <p:spPr/>
        <p:txBody>
          <a:bodyPr rtlCol="0"/>
          <a:lstStyle/>
          <a:p>
            <a:pPr rtl="0"/>
            <a:endParaRPr lang="nb-NO"/>
          </a:p>
        </p:txBody>
      </p:sp>
      <p:sp>
        <p:nvSpPr>
          <p:cNvPr id="4" name="Plassholder for lysbildenummer 3">
            <a:extLst>
              <a:ext uri="{FF2B5EF4-FFF2-40B4-BE49-F238E27FC236}">
                <a16:creationId xmlns:a16="http://schemas.microsoft.com/office/drawing/2014/main" id="{36F30544-9797-4DA2-B008-273DE1D1174A}"/>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87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6CCFD2-5837-4424-B9A3-5CE6127A9C58}"/>
              </a:ext>
            </a:extLst>
          </p:cNvPr>
          <p:cNvSpPr>
            <a:spLocks noGrp="1"/>
          </p:cNvSpPr>
          <p:nvPr>
            <p:ph type="title"/>
          </p:nvPr>
        </p:nvSpPr>
        <p:spPr>
          <a:xfrm>
            <a:off x="839788" y="457200"/>
            <a:ext cx="3932237" cy="1600200"/>
          </a:xfrm>
        </p:spPr>
        <p:txBody>
          <a:bodyPr rtlCol="0" anchor="b"/>
          <a:lstStyle>
            <a:lvl1pPr>
              <a:defRPr sz="3200"/>
            </a:lvl1pPr>
          </a:lstStyle>
          <a:p>
            <a:pPr rtl="0"/>
            <a:r>
              <a:rPr lang="nb-no"/>
              <a:t>Klikk for å redigere tittelstil</a:t>
            </a:r>
          </a:p>
        </p:txBody>
      </p:sp>
      <p:sp>
        <p:nvSpPr>
          <p:cNvPr id="3" name="Plassholder for innhold 2">
            <a:extLst>
              <a:ext uri="{FF2B5EF4-FFF2-40B4-BE49-F238E27FC236}">
                <a16:creationId xmlns:a16="http://schemas.microsoft.com/office/drawing/2014/main" id="{6D5A1EE9-0031-4AA1-B5E8-BAB2594B1CA1}"/>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tekst 3">
            <a:extLst>
              <a:ext uri="{FF2B5EF4-FFF2-40B4-BE49-F238E27FC236}">
                <a16:creationId xmlns:a16="http://schemas.microsoft.com/office/drawing/2014/main" id="{10B9AAA1-88EA-44D2-A425-E64A477D24B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b-no"/>
              <a:t>Klikk for å redigere tekststiler i malen</a:t>
            </a:r>
          </a:p>
        </p:txBody>
      </p:sp>
      <p:sp>
        <p:nvSpPr>
          <p:cNvPr id="5" name="Plassholder for dato 4">
            <a:extLst>
              <a:ext uri="{FF2B5EF4-FFF2-40B4-BE49-F238E27FC236}">
                <a16:creationId xmlns:a16="http://schemas.microsoft.com/office/drawing/2014/main" id="{9329B6A4-204C-4E9F-AA7C-3125B8B402DB}"/>
              </a:ext>
            </a:extLst>
          </p:cNvPr>
          <p:cNvSpPr>
            <a:spLocks noGrp="1"/>
          </p:cNvSpPr>
          <p:nvPr>
            <p:ph type="dt" sz="half" idx="10"/>
          </p:nvPr>
        </p:nvSpPr>
        <p:spPr/>
        <p:txBody>
          <a:bodyPr rtlCol="0"/>
          <a:lstStyle/>
          <a:p>
            <a:pPr rtl="0"/>
            <a:endParaRPr lang="nb-NO"/>
          </a:p>
        </p:txBody>
      </p:sp>
      <p:sp>
        <p:nvSpPr>
          <p:cNvPr id="6" name="Plassholder for bunntekst 5">
            <a:extLst>
              <a:ext uri="{FF2B5EF4-FFF2-40B4-BE49-F238E27FC236}">
                <a16:creationId xmlns:a16="http://schemas.microsoft.com/office/drawing/2014/main" id="{4C94BBBA-802F-4A70-8E42-EED9C5755E24}"/>
              </a:ext>
            </a:extLst>
          </p:cNvPr>
          <p:cNvSpPr>
            <a:spLocks noGrp="1"/>
          </p:cNvSpPr>
          <p:nvPr>
            <p:ph type="ftr" sz="quarter" idx="11"/>
          </p:nvPr>
        </p:nvSpPr>
        <p:spPr/>
        <p:txBody>
          <a:bodyPr rtlCol="0"/>
          <a:lstStyle/>
          <a:p>
            <a:pPr rtl="0"/>
            <a:endParaRPr lang="nb-NO"/>
          </a:p>
        </p:txBody>
      </p:sp>
      <p:sp>
        <p:nvSpPr>
          <p:cNvPr id="7" name="Plassholder for lysbildenummer 6">
            <a:extLst>
              <a:ext uri="{FF2B5EF4-FFF2-40B4-BE49-F238E27FC236}">
                <a16:creationId xmlns:a16="http://schemas.microsoft.com/office/drawing/2014/main" id="{01075D32-C04D-4A54-96E1-6D91223B4D23}"/>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456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2FA9D8-0829-463C-8D80-D86C20AB416F}"/>
              </a:ext>
            </a:extLst>
          </p:cNvPr>
          <p:cNvSpPr>
            <a:spLocks noGrp="1"/>
          </p:cNvSpPr>
          <p:nvPr>
            <p:ph type="title"/>
          </p:nvPr>
        </p:nvSpPr>
        <p:spPr>
          <a:xfrm>
            <a:off x="839788" y="457200"/>
            <a:ext cx="3932237" cy="1600200"/>
          </a:xfrm>
        </p:spPr>
        <p:txBody>
          <a:bodyPr rtlCol="0" anchor="b"/>
          <a:lstStyle>
            <a:lvl1pPr>
              <a:defRPr sz="3200"/>
            </a:lvl1pPr>
          </a:lstStyle>
          <a:p>
            <a:pPr rtl="0"/>
            <a:r>
              <a:rPr lang="nb-no"/>
              <a:t>Klikk for å redigere tittelstil</a:t>
            </a:r>
          </a:p>
        </p:txBody>
      </p:sp>
      <p:sp>
        <p:nvSpPr>
          <p:cNvPr id="3" name="Plassholder for bilde 2">
            <a:extLst>
              <a:ext uri="{FF2B5EF4-FFF2-40B4-BE49-F238E27FC236}">
                <a16:creationId xmlns:a16="http://schemas.microsoft.com/office/drawing/2014/main" id="{87878627-AE6B-4A4C-A4D4-311A6D018635}"/>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nb-NO"/>
          </a:p>
        </p:txBody>
      </p:sp>
      <p:sp>
        <p:nvSpPr>
          <p:cNvPr id="4" name="Plassholder for tekst 3">
            <a:extLst>
              <a:ext uri="{FF2B5EF4-FFF2-40B4-BE49-F238E27FC236}">
                <a16:creationId xmlns:a16="http://schemas.microsoft.com/office/drawing/2014/main" id="{2144B182-B7C2-4A5F-8E7E-AC33C0C17A65}"/>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b-no"/>
              <a:t>Klikk for å redigere tekststiler i malen</a:t>
            </a:r>
          </a:p>
        </p:txBody>
      </p:sp>
      <p:sp>
        <p:nvSpPr>
          <p:cNvPr id="5" name="Plassholder for dato 4">
            <a:extLst>
              <a:ext uri="{FF2B5EF4-FFF2-40B4-BE49-F238E27FC236}">
                <a16:creationId xmlns:a16="http://schemas.microsoft.com/office/drawing/2014/main" id="{81E75FEA-D4DC-4DC0-8C47-DFE27F82FA2D}"/>
              </a:ext>
            </a:extLst>
          </p:cNvPr>
          <p:cNvSpPr>
            <a:spLocks noGrp="1"/>
          </p:cNvSpPr>
          <p:nvPr>
            <p:ph type="dt" sz="half" idx="10"/>
          </p:nvPr>
        </p:nvSpPr>
        <p:spPr/>
        <p:txBody>
          <a:bodyPr rtlCol="0"/>
          <a:lstStyle/>
          <a:p>
            <a:pPr rtl="0"/>
            <a:endParaRPr lang="nb-NO"/>
          </a:p>
        </p:txBody>
      </p:sp>
      <p:sp>
        <p:nvSpPr>
          <p:cNvPr id="6" name="Plassholder for bunntekst 5">
            <a:extLst>
              <a:ext uri="{FF2B5EF4-FFF2-40B4-BE49-F238E27FC236}">
                <a16:creationId xmlns:a16="http://schemas.microsoft.com/office/drawing/2014/main" id="{DC48CC1E-7868-4E07-ACCA-03E9815FA6E1}"/>
              </a:ext>
            </a:extLst>
          </p:cNvPr>
          <p:cNvSpPr>
            <a:spLocks noGrp="1"/>
          </p:cNvSpPr>
          <p:nvPr>
            <p:ph type="ftr" sz="quarter" idx="11"/>
          </p:nvPr>
        </p:nvSpPr>
        <p:spPr/>
        <p:txBody>
          <a:bodyPr rtlCol="0"/>
          <a:lstStyle/>
          <a:p>
            <a:pPr rtl="0"/>
            <a:endParaRPr lang="nb-NO"/>
          </a:p>
        </p:txBody>
      </p:sp>
      <p:sp>
        <p:nvSpPr>
          <p:cNvPr id="7" name="Plassholder for lysbildenummer 6">
            <a:extLst>
              <a:ext uri="{FF2B5EF4-FFF2-40B4-BE49-F238E27FC236}">
                <a16:creationId xmlns:a16="http://schemas.microsoft.com/office/drawing/2014/main" id="{4C8D6398-9635-448B-8159-6BBF8ED26451}"/>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111434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60EE335-2EB7-4160-BBC0-B57C72978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b-no"/>
              <a:t>Klikk for å redigere tittelstil</a:t>
            </a:r>
          </a:p>
        </p:txBody>
      </p:sp>
      <p:sp>
        <p:nvSpPr>
          <p:cNvPr id="3" name="Plassholder for tekst 2">
            <a:extLst>
              <a:ext uri="{FF2B5EF4-FFF2-40B4-BE49-F238E27FC236}">
                <a16:creationId xmlns:a16="http://schemas.microsoft.com/office/drawing/2014/main" id="{3EA62AE3-E1AA-4FB2-8DCC-52359F178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dato 3">
            <a:extLst>
              <a:ext uri="{FF2B5EF4-FFF2-40B4-BE49-F238E27FC236}">
                <a16:creationId xmlns:a16="http://schemas.microsoft.com/office/drawing/2014/main" id="{0A2FAD38-FC6A-4AD3-972B-C5B09CFCD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nb-NO"/>
          </a:p>
        </p:txBody>
      </p:sp>
      <p:sp>
        <p:nvSpPr>
          <p:cNvPr id="5" name="Plassholder for bunntekst 4">
            <a:extLst>
              <a:ext uri="{FF2B5EF4-FFF2-40B4-BE49-F238E27FC236}">
                <a16:creationId xmlns:a16="http://schemas.microsoft.com/office/drawing/2014/main" id="{0D2C6E15-B8BF-412A-B154-7227B04D0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nb-NO"/>
          </a:p>
        </p:txBody>
      </p:sp>
      <p:sp>
        <p:nvSpPr>
          <p:cNvPr id="6" name="Plassholder for lysbildenummer 5">
            <a:extLst>
              <a:ext uri="{FF2B5EF4-FFF2-40B4-BE49-F238E27FC236}">
                <a16:creationId xmlns:a16="http://schemas.microsoft.com/office/drawing/2014/main" id="{B90CA545-9B02-469B-9242-2948D812C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5772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03"/>
        <p:cNvGrpSpPr/>
        <p:nvPr/>
      </p:nvGrpSpPr>
      <p:grpSpPr>
        <a:xfrm>
          <a:off x="0" y="0"/>
          <a:ext cx="0" cy="0"/>
          <a:chOff x="0" y="0"/>
          <a:chExt cx="0" cy="0"/>
        </a:xfrm>
      </p:grpSpPr>
      <p:sp>
        <p:nvSpPr>
          <p:cNvPr id="14" name="Google Shape;204;p16">
            <a:extLst>
              <a:ext uri="{FF2B5EF4-FFF2-40B4-BE49-F238E27FC236}">
                <a16:creationId xmlns:a16="http://schemas.microsoft.com/office/drawing/2014/main" id="{6D2FC1BA-1964-5F16-41E4-6118832A10C2}"/>
              </a:ext>
            </a:extLst>
          </p:cNvPr>
          <p:cNvSpPr txBox="1">
            <a:spLocks noGrp="1"/>
          </p:cNvSpPr>
          <p:nvPr>
            <p:ph type="ctrTitle"/>
          </p:nvPr>
        </p:nvSpPr>
        <p:spPr>
          <a:prstGeom prst="rect">
            <a:avLst/>
          </a:prstGeom>
        </p:spPr>
        <p:txBody>
          <a:bodyPr spcFirstLastPara="1" vert="horz" lIns="91440" tIns="45720" rIns="91440" bIns="45720" rtlCol="0" anchorCtr="0">
            <a:normAutofit/>
          </a:bodyPr>
          <a:lstStyle/>
          <a:p>
            <a:pPr marL="0" lvl="0" indent="0" algn="ctr" rtl="0">
              <a:spcAft>
                <a:spcPts val="0"/>
              </a:spcAft>
              <a:buClr>
                <a:schemeClr val="dk1"/>
              </a:buClr>
              <a:buSzPts val="4400"/>
            </a:pPr>
            <a:r>
              <a:rPr lang="nb-NO" dirty="0">
                <a:latin typeface="Calibri"/>
                <a:cs typeface="Calibri"/>
              </a:rPr>
              <a:t>Tema: Liv og død </a:t>
            </a:r>
            <a:endParaRPr lang="nb-no" b="1" kern="1200" dirty="0">
              <a:latin typeface="+mn-lt"/>
              <a:ea typeface="+mj-ea"/>
              <a:cs typeface="+mj-cs"/>
            </a:endParaRPr>
          </a:p>
        </p:txBody>
      </p:sp>
      <p:sp>
        <p:nvSpPr>
          <p:cNvPr id="2" name="Undertittel 1">
            <a:extLst>
              <a:ext uri="{FF2B5EF4-FFF2-40B4-BE49-F238E27FC236}">
                <a16:creationId xmlns:a16="http://schemas.microsoft.com/office/drawing/2014/main" id="{15AA5C1E-C64D-2BB8-46AA-B10E251708D6}"/>
              </a:ext>
            </a:extLst>
          </p:cNvPr>
          <p:cNvSpPr>
            <a:spLocks noGrp="1"/>
          </p:cNvSpPr>
          <p:nvPr>
            <p:ph type="subTitle" idx="1"/>
          </p:nvPr>
        </p:nvSpPr>
        <p:spPr/>
        <p:txBody>
          <a:bodyPr/>
          <a:lstStyle/>
          <a:p>
            <a:r>
              <a:rPr lang="nb-NO" dirty="0"/>
              <a:t>Veke 3–4 </a:t>
            </a:r>
          </a:p>
        </p:txBody>
      </p:sp>
      <p:pic>
        <p:nvPicPr>
          <p:cNvPr id="16" name="Google Shape;91;p1">
            <a:extLst>
              <a:ext uri="{FF2B5EF4-FFF2-40B4-BE49-F238E27FC236}">
                <a16:creationId xmlns:a16="http://schemas.microsoft.com/office/drawing/2014/main" id="{8EC2E617-67CF-9EDB-9F3B-A1A0AB8F606B}"/>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83937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6" name="Tittel 5">
            <a:extLst>
              <a:ext uri="{FF2B5EF4-FFF2-40B4-BE49-F238E27FC236}">
                <a16:creationId xmlns:a16="http://schemas.microsoft.com/office/drawing/2014/main" id="{0FF1DE0C-E7F3-0530-BBB6-CB099B3F059F}"/>
              </a:ext>
            </a:extLst>
          </p:cNvPr>
          <p:cNvSpPr>
            <a:spLocks noGrp="1"/>
          </p:cNvSpPr>
          <p:nvPr>
            <p:ph type="title"/>
          </p:nvPr>
        </p:nvSpPr>
        <p:spPr/>
        <p:txBody>
          <a:bodyPr/>
          <a:lstStyle/>
          <a:p>
            <a:r>
              <a:rPr lang="nn-NO" b="1" dirty="0">
                <a:latin typeface="+mn-lt"/>
              </a:rPr>
              <a:t>Oppgåve: verkemiddel </a:t>
            </a:r>
          </a:p>
        </p:txBody>
      </p:sp>
      <p:sp>
        <p:nvSpPr>
          <p:cNvPr id="2" name="Plassholder for innhold 1">
            <a:extLst>
              <a:ext uri="{FF2B5EF4-FFF2-40B4-BE49-F238E27FC236}">
                <a16:creationId xmlns:a16="http://schemas.microsoft.com/office/drawing/2014/main" id="{2B14BB70-8430-43A1-8F62-3C7E2671EFF4}"/>
              </a:ext>
            </a:extLst>
          </p:cNvPr>
          <p:cNvSpPr>
            <a:spLocks noGrp="1"/>
          </p:cNvSpPr>
          <p:nvPr>
            <p:ph idx="1"/>
          </p:nvPr>
        </p:nvSpPr>
        <p:spPr>
          <a:xfrm>
            <a:off x="838200" y="1950720"/>
            <a:ext cx="10515600" cy="4226243"/>
          </a:xfrm>
        </p:spPr>
        <p:txBody>
          <a:bodyPr rtlCol="0">
            <a:normAutofit/>
          </a:bodyPr>
          <a:lstStyle/>
          <a:p>
            <a:pPr marL="0" indent="0">
              <a:buNone/>
            </a:pPr>
            <a:r>
              <a:rPr lang="nn-NO" sz="2400" b="1" dirty="0">
                <a:cs typeface="Calibri"/>
              </a:rPr>
              <a:t>I grupper</a:t>
            </a:r>
          </a:p>
          <a:p>
            <a:r>
              <a:rPr lang="nn-NO" sz="2400" dirty="0">
                <a:cs typeface="Calibri"/>
              </a:rPr>
              <a:t>Finn fram plakaten de laga om verkemiddel. </a:t>
            </a:r>
            <a:endParaRPr lang="nn-NO" sz="2400" dirty="0"/>
          </a:p>
          <a:p>
            <a:r>
              <a:rPr lang="nn-NO" sz="2400" dirty="0">
                <a:cs typeface="Calibri"/>
              </a:rPr>
              <a:t>Dersom de skulle finne verkemiddel i «Livet sa ein dag» og ha med her, kva ville de ha valt?</a:t>
            </a:r>
          </a:p>
          <a:p>
            <a:endParaRPr lang="nn-NO" sz="2400" dirty="0">
              <a:cs typeface="Calibri"/>
            </a:endParaRPr>
          </a:p>
          <a:p>
            <a:pPr marL="0" indent="0">
              <a:buNone/>
            </a:pPr>
            <a:r>
              <a:rPr lang="nn-NO" sz="2400" b="1" dirty="0">
                <a:cs typeface="Calibri"/>
              </a:rPr>
              <a:t>Reflekter</a:t>
            </a:r>
          </a:p>
          <a:p>
            <a:r>
              <a:rPr lang="nn-NO" sz="2400" dirty="0">
                <a:cs typeface="Calibri"/>
              </a:rPr>
              <a:t>På kva måte får verkemidla fram tematikken i «Livet sa ein dag»? Her kan de samanlikne med tekstane til Engelbretsdotter, Wessel og Wergeland. </a:t>
            </a:r>
          </a:p>
          <a:p>
            <a:r>
              <a:rPr lang="nn-NO" sz="2400" dirty="0">
                <a:cs typeface="Calibri"/>
              </a:rPr>
              <a:t>Har dei ulike verkemidla forskjellig effekt?</a:t>
            </a:r>
          </a:p>
          <a:p>
            <a:pPr marL="0" indent="0">
              <a:buNone/>
            </a:pPr>
            <a:endParaRPr lang="nn-NO" sz="2400" dirty="0"/>
          </a:p>
          <a:p>
            <a:pPr marL="0" indent="0" rtl="0">
              <a:buNone/>
            </a:pPr>
            <a:endParaRPr lang="nn-NO" sz="2400" dirty="0"/>
          </a:p>
          <a:p>
            <a:pPr marL="0" indent="0" rtl="0">
              <a:buNone/>
            </a:pPr>
            <a:endParaRPr lang="nn-NO" sz="24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64484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3" name="Tittel 2">
            <a:extLst>
              <a:ext uri="{FF2B5EF4-FFF2-40B4-BE49-F238E27FC236}">
                <a16:creationId xmlns:a16="http://schemas.microsoft.com/office/drawing/2014/main" id="{CD874F84-4088-36EA-5279-0464C29709CA}"/>
              </a:ext>
            </a:extLst>
          </p:cNvPr>
          <p:cNvSpPr>
            <a:spLocks noGrp="1"/>
          </p:cNvSpPr>
          <p:nvPr>
            <p:ph type="title"/>
          </p:nvPr>
        </p:nvSpPr>
        <p:spPr/>
        <p:txBody>
          <a:bodyPr/>
          <a:lstStyle/>
          <a:p>
            <a:r>
              <a:rPr lang="nb-NO" b="1" dirty="0">
                <a:latin typeface="Calibri brødtekst"/>
              </a:rPr>
              <a:t>Oppsummering</a:t>
            </a:r>
          </a:p>
        </p:txBody>
      </p:sp>
      <p:sp>
        <p:nvSpPr>
          <p:cNvPr id="2" name="Plassholder for innhold 1">
            <a:extLst>
              <a:ext uri="{FF2B5EF4-FFF2-40B4-BE49-F238E27FC236}">
                <a16:creationId xmlns:a16="http://schemas.microsoft.com/office/drawing/2014/main" id="{2B14BB70-8430-43A1-8F62-3C7E2671EFF4}"/>
              </a:ext>
            </a:extLst>
          </p:cNvPr>
          <p:cNvSpPr>
            <a:spLocks noGrp="1"/>
          </p:cNvSpPr>
          <p:nvPr>
            <p:ph sz="half" idx="1"/>
          </p:nvPr>
        </p:nvSpPr>
        <p:spPr/>
        <p:txBody>
          <a:bodyPr rtlCol="0">
            <a:normAutofit/>
          </a:bodyPr>
          <a:lstStyle/>
          <a:p>
            <a:pPr marL="0" indent="0" rtl="0">
              <a:buNone/>
            </a:pPr>
            <a:endParaRPr lang="nb-NO" dirty="0"/>
          </a:p>
          <a:p>
            <a:pPr rtl="0"/>
            <a:endParaRPr lang="nb-NO" dirty="0"/>
          </a:p>
          <a:p>
            <a:pPr marL="0" indent="0" rtl="0">
              <a:buNone/>
            </a:pPr>
            <a:endParaRPr lang="nb-NO" dirty="0"/>
          </a:p>
        </p:txBody>
      </p:sp>
      <p:sp>
        <p:nvSpPr>
          <p:cNvPr id="5" name="Plassholder for innhold 4">
            <a:extLst>
              <a:ext uri="{FF2B5EF4-FFF2-40B4-BE49-F238E27FC236}">
                <a16:creationId xmlns:a16="http://schemas.microsoft.com/office/drawing/2014/main" id="{FD86D1BE-24B6-7B01-2BB2-37B775BDCE79}"/>
              </a:ext>
            </a:extLst>
          </p:cNvPr>
          <p:cNvSpPr>
            <a:spLocks noGrp="1"/>
          </p:cNvSpPr>
          <p:nvPr>
            <p:ph sz="half" idx="2"/>
          </p:nvPr>
        </p:nvSpPr>
        <p:spPr>
          <a:xfrm>
            <a:off x="838200" y="1825625"/>
            <a:ext cx="10515600" cy="4351338"/>
          </a:xfrm>
        </p:spPr>
        <p:txBody>
          <a:bodyPr>
            <a:normAutofit/>
          </a:bodyPr>
          <a:lstStyle/>
          <a:p>
            <a:r>
              <a:rPr lang="nn-NO" sz="2400" dirty="0">
                <a:cs typeface="Calibri"/>
              </a:rPr>
              <a:t>Desse to vekene har de lese ulike tekstar i ulike sjangrar, som alle har temaet liv og død til felles.</a:t>
            </a:r>
          </a:p>
          <a:p>
            <a:endParaRPr lang="nn-NO" sz="2400" dirty="0">
              <a:cs typeface="Calibri"/>
            </a:endParaRPr>
          </a:p>
          <a:p>
            <a:pPr marL="0" indent="0">
              <a:buNone/>
            </a:pPr>
            <a:r>
              <a:rPr lang="nn-NO" sz="2400" b="1" dirty="0">
                <a:cs typeface="Calibri"/>
              </a:rPr>
              <a:t>Felles</a:t>
            </a:r>
          </a:p>
          <a:p>
            <a:r>
              <a:rPr lang="nn-NO" sz="2400" dirty="0">
                <a:cs typeface="Calibri"/>
              </a:rPr>
              <a:t>Kva for sjanger tenker de eignar seg best til å formidle tankar om liv og død? Grunngi.</a:t>
            </a:r>
          </a:p>
          <a:p>
            <a:pPr marL="114300" indent="0">
              <a:spcBef>
                <a:spcPts val="0"/>
              </a:spcBef>
              <a:buSzPts val="2800"/>
              <a:buNone/>
            </a:pPr>
            <a:endParaRPr lang="nn-NO" sz="24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125594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6" name="Tittel 5">
            <a:extLst>
              <a:ext uri="{FF2B5EF4-FFF2-40B4-BE49-F238E27FC236}">
                <a16:creationId xmlns:a16="http://schemas.microsoft.com/office/drawing/2014/main" id="{0FF1DE0C-E7F3-0530-BBB6-CB099B3F059F}"/>
              </a:ext>
            </a:extLst>
          </p:cNvPr>
          <p:cNvSpPr>
            <a:spLocks noGrp="1"/>
          </p:cNvSpPr>
          <p:nvPr>
            <p:ph type="title"/>
          </p:nvPr>
        </p:nvSpPr>
        <p:spPr/>
        <p:txBody>
          <a:bodyPr/>
          <a:lstStyle/>
          <a:p>
            <a:r>
              <a:rPr lang="nb-NO" b="1" dirty="0">
                <a:latin typeface="+mn-lt"/>
              </a:rPr>
              <a:t>Arbeid med sidemål </a:t>
            </a:r>
          </a:p>
        </p:txBody>
      </p:sp>
      <p:sp>
        <p:nvSpPr>
          <p:cNvPr id="2" name="Plassholder for innhold 1">
            <a:extLst>
              <a:ext uri="{FF2B5EF4-FFF2-40B4-BE49-F238E27FC236}">
                <a16:creationId xmlns:a16="http://schemas.microsoft.com/office/drawing/2014/main" id="{2B14BB70-8430-43A1-8F62-3C7E2671EFF4}"/>
              </a:ext>
            </a:extLst>
          </p:cNvPr>
          <p:cNvSpPr>
            <a:spLocks noGrp="1"/>
          </p:cNvSpPr>
          <p:nvPr>
            <p:ph idx="1"/>
          </p:nvPr>
        </p:nvSpPr>
        <p:spPr>
          <a:xfrm>
            <a:off x="838200" y="1950720"/>
            <a:ext cx="10515600" cy="4226243"/>
          </a:xfrm>
        </p:spPr>
        <p:txBody>
          <a:bodyPr rtlCol="0">
            <a:normAutofit lnSpcReduction="10000"/>
          </a:bodyPr>
          <a:lstStyle/>
          <a:p>
            <a:pPr marL="0" indent="0">
              <a:buNone/>
            </a:pPr>
            <a:r>
              <a:rPr lang="nn-NO" b="1" dirty="0">
                <a:solidFill>
                  <a:srgbClr val="FF0000"/>
                </a:solidFill>
                <a:cs typeface="Calibri"/>
              </a:rPr>
              <a:t>Til læraren </a:t>
            </a:r>
          </a:p>
          <a:p>
            <a:r>
              <a:rPr lang="nn-NO" dirty="0">
                <a:solidFill>
                  <a:srgbClr val="FF0000"/>
                </a:solidFill>
                <a:cs typeface="Calibri"/>
              </a:rPr>
              <a:t>Fyll inn arbeid sjølv, ut frå den gruppa de har. </a:t>
            </a:r>
          </a:p>
          <a:p>
            <a:pPr marL="0" indent="0">
              <a:buNone/>
            </a:pPr>
            <a:endParaRPr lang="nn-NO" dirty="0">
              <a:solidFill>
                <a:srgbClr val="FF0000"/>
              </a:solidFill>
              <a:cs typeface="Calibri"/>
            </a:endParaRPr>
          </a:p>
          <a:p>
            <a:pPr marL="0" indent="0">
              <a:buNone/>
            </a:pPr>
            <a:r>
              <a:rPr lang="nn-NO" b="1" dirty="0">
                <a:solidFill>
                  <a:srgbClr val="FF0000"/>
                </a:solidFill>
                <a:cs typeface="Calibri"/>
              </a:rPr>
              <a:t>Tips</a:t>
            </a:r>
          </a:p>
          <a:p>
            <a:r>
              <a:rPr lang="nn-NO" dirty="0">
                <a:solidFill>
                  <a:srgbClr val="FF0000"/>
                </a:solidFill>
                <a:cs typeface="Calibri"/>
              </a:rPr>
              <a:t>Kapittel 1 i læreboka, «Skriv betre nynorsk», side 24</a:t>
            </a:r>
          </a:p>
          <a:p>
            <a:r>
              <a:rPr lang="nn-NO" dirty="0">
                <a:solidFill>
                  <a:srgbClr val="FF0000"/>
                </a:solidFill>
                <a:cs typeface="Calibri"/>
              </a:rPr>
              <a:t>Grammatikkverktøyet i nettressursen</a:t>
            </a:r>
          </a:p>
          <a:p>
            <a:r>
              <a:rPr lang="nn-NO" dirty="0">
                <a:solidFill>
                  <a:srgbClr val="FF0000"/>
                </a:solidFill>
                <a:cs typeface="Calibri"/>
              </a:rPr>
              <a:t>Start kvar økt med at elevane øver seg i Ordstorm!</a:t>
            </a:r>
          </a:p>
          <a:p>
            <a:r>
              <a:rPr lang="nn-NO" dirty="0">
                <a:solidFill>
                  <a:srgbClr val="FF0000"/>
                </a:solidFill>
                <a:cs typeface="Calibri"/>
              </a:rPr>
              <a:t>La elevane sette om Engelbretsdatters «</a:t>
            </a:r>
            <a:r>
              <a:rPr lang="nn-NO" dirty="0" err="1">
                <a:solidFill>
                  <a:srgbClr val="FF0000"/>
                </a:solidFill>
                <a:cs typeface="Calibri"/>
              </a:rPr>
              <a:t>Aftensalme</a:t>
            </a:r>
            <a:r>
              <a:rPr lang="nn-NO" dirty="0">
                <a:solidFill>
                  <a:srgbClr val="FF0000"/>
                </a:solidFill>
                <a:cs typeface="Calibri"/>
              </a:rPr>
              <a:t>» til nynorsk. </a:t>
            </a:r>
          </a:p>
          <a:p>
            <a:pPr marL="0" indent="0">
              <a:buNone/>
            </a:pPr>
            <a:r>
              <a:rPr lang="nn-NO" dirty="0"/>
              <a:t> </a:t>
            </a:r>
          </a:p>
          <a:p>
            <a:pPr marL="0" indent="0" rtl="0">
              <a:buNone/>
            </a:pPr>
            <a:endParaRPr lang="nn-NO" dirty="0"/>
          </a:p>
          <a:p>
            <a:pPr marL="0" indent="0" rtl="0">
              <a:buNone/>
            </a:pPr>
            <a:endParaRPr lang="nn-NO"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167948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b-no" b="1" dirty="0">
                <a:latin typeface="+mn-lt"/>
              </a:rPr>
              <a:t>Mål for perioden </a:t>
            </a:r>
            <a:endParaRPr b="1" dirty="0">
              <a:latin typeface="+mn-lt"/>
            </a:endParaRPr>
          </a:p>
        </p:txBody>
      </p:sp>
      <p:sp>
        <p:nvSpPr>
          <p:cNvPr id="217" name="Google Shape;217;p18"/>
          <p:cNvSpPr txBox="1">
            <a:spLocks noGrp="1"/>
          </p:cNvSpPr>
          <p:nvPr>
            <p:ph idx="1"/>
          </p:nvPr>
        </p:nvSpPr>
        <p:spPr>
          <a:prstGeom prst="rect">
            <a:avLst/>
          </a:prstGeom>
          <a:noFill/>
          <a:ln>
            <a:noFill/>
          </a:ln>
        </p:spPr>
        <p:txBody>
          <a:bodyPr spcFirstLastPara="1" wrap="square" lIns="91425" tIns="45700" rIns="91425" bIns="45700" rtlCol="0" anchor="t" anchorCtr="0">
            <a:normAutofit/>
          </a:bodyPr>
          <a:lstStyle/>
          <a:p>
            <a:r>
              <a:rPr lang="nn-NO" sz="2400" dirty="0">
                <a:cs typeface="Calibri"/>
              </a:rPr>
              <a:t>Du skal lese og tolke ulike tekstar frå ulike tider og reflektere om felles tematikk. </a:t>
            </a:r>
          </a:p>
          <a:p>
            <a:r>
              <a:rPr lang="nn-NO" sz="2400" dirty="0">
                <a:cs typeface="Calibri"/>
              </a:rPr>
              <a:t>Du skal utforske og samanlikne tekstar og bruke eit relevant fagspråk, både skriftleg og munnleg. </a:t>
            </a:r>
          </a:p>
          <a:p>
            <a:r>
              <a:rPr lang="nn-NO" sz="2400" dirty="0">
                <a:cs typeface="Calibri"/>
              </a:rPr>
              <a:t>Du skal øve på å skrive ein kort og presis tekst om eit gitt tema, med vekt på gode avsnitt. </a:t>
            </a:r>
          </a:p>
          <a:p>
            <a:r>
              <a:rPr lang="nn-NO" sz="2400" dirty="0">
                <a:cs typeface="Calibri"/>
              </a:rPr>
              <a:t>Du skal bruke </a:t>
            </a:r>
            <a:r>
              <a:rPr lang="nn-NO" sz="2400" dirty="0">
                <a:ea typeface="+mn-lt"/>
                <a:cs typeface="+mn-lt"/>
              </a:rPr>
              <a:t>fagkunnskapar og eit presist fagspråk i utforskande samtalar og diskusjonar om norskfaglege emne.</a:t>
            </a:r>
          </a:p>
          <a:p>
            <a:pPr marL="0" indent="0" rtl="0">
              <a:spcBef>
                <a:spcPts val="0"/>
              </a:spcBef>
              <a:buClr>
                <a:schemeClr val="dk1"/>
              </a:buClr>
              <a:buSzPts val="2800"/>
              <a:buNone/>
            </a:pPr>
            <a:endParaRPr lang="nn-NO" sz="24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b-no" b="1" dirty="0">
                <a:latin typeface="+mn-lt"/>
              </a:rPr>
              <a:t>Plan for veke 3</a:t>
            </a:r>
            <a:r>
              <a:rPr lang="nb-NO" b="1" dirty="0">
                <a:latin typeface="+mn-lt"/>
              </a:rPr>
              <a:t>–</a:t>
            </a:r>
            <a:r>
              <a:rPr lang="nb-no" b="1" dirty="0">
                <a:latin typeface="+mn-lt"/>
              </a:rPr>
              <a:t>4</a:t>
            </a:r>
            <a:endParaRPr b="1" dirty="0">
              <a:latin typeface="+mn-lt"/>
            </a:endParaRPr>
          </a:p>
        </p:txBody>
      </p:sp>
      <p:sp>
        <p:nvSpPr>
          <p:cNvPr id="217" name="Google Shape;217;p18"/>
          <p:cNvSpPr txBox="1">
            <a:spLocks noGrp="1"/>
          </p:cNvSpPr>
          <p:nvPr>
            <p:ph idx="1"/>
          </p:nvPr>
        </p:nvSpPr>
        <p:spPr>
          <a:prstGeom prst="rect">
            <a:avLst/>
          </a:prstGeom>
          <a:noFill/>
          <a:ln>
            <a:noFill/>
          </a:ln>
        </p:spPr>
        <p:txBody>
          <a:bodyPr spcFirstLastPara="1" wrap="square" lIns="91425" tIns="45700" rIns="91425" bIns="45700" rtlCol="0" anchor="t" anchorCtr="0">
            <a:normAutofit/>
          </a:bodyPr>
          <a:lstStyle/>
          <a:p>
            <a:r>
              <a:rPr lang="nn-NO" sz="2400" dirty="0">
                <a:ea typeface="+mn-lt"/>
                <a:cs typeface="+mn-lt"/>
              </a:rPr>
              <a:t>Introduksjon til «</a:t>
            </a:r>
            <a:r>
              <a:rPr lang="nn-NO" sz="2400" dirty="0" err="1">
                <a:ea typeface="+mn-lt"/>
                <a:cs typeface="+mn-lt"/>
              </a:rPr>
              <a:t>Aftensalme</a:t>
            </a:r>
            <a:r>
              <a:rPr lang="nn-NO" sz="2400" dirty="0">
                <a:ea typeface="+mn-lt"/>
                <a:cs typeface="+mn-lt"/>
              </a:rPr>
              <a:t>» av Dorothe Engelbretsdotter, «Smeden og </a:t>
            </a:r>
            <a:r>
              <a:rPr lang="nn-NO" sz="2400" dirty="0" err="1">
                <a:ea typeface="+mn-lt"/>
                <a:cs typeface="+mn-lt"/>
              </a:rPr>
              <a:t>bakeren</a:t>
            </a:r>
            <a:r>
              <a:rPr lang="nn-NO" sz="2400" dirty="0">
                <a:ea typeface="+mn-lt"/>
                <a:cs typeface="+mn-lt"/>
              </a:rPr>
              <a:t>» av Johan Herman Wessel og «Til min </a:t>
            </a:r>
            <a:r>
              <a:rPr lang="nn-NO" sz="2400" dirty="0" err="1">
                <a:ea typeface="+mn-lt"/>
                <a:cs typeface="+mn-lt"/>
              </a:rPr>
              <a:t>gyldenlakk</a:t>
            </a:r>
            <a:r>
              <a:rPr lang="nn-NO" sz="2400" dirty="0">
                <a:ea typeface="+mn-lt"/>
                <a:cs typeface="+mn-lt"/>
              </a:rPr>
              <a:t>» av Henrik Wergeland</a:t>
            </a:r>
          </a:p>
          <a:p>
            <a:r>
              <a:rPr lang="nn-NO" sz="2400" dirty="0">
                <a:ea typeface="+mn-lt"/>
                <a:cs typeface="+mn-lt"/>
              </a:rPr>
              <a:t>Kreativ oppgåve: visualisering av verkemiddel</a:t>
            </a:r>
          </a:p>
          <a:p>
            <a:r>
              <a:rPr lang="nn-NO" sz="2400" dirty="0">
                <a:ea typeface="+mn-lt"/>
                <a:cs typeface="+mn-lt"/>
              </a:rPr>
              <a:t>Frå ei tid til ei anna tid: liv og død før og no</a:t>
            </a:r>
          </a:p>
          <a:p>
            <a:r>
              <a:rPr lang="nn-NO" sz="2400" dirty="0">
                <a:ea typeface="+mn-lt"/>
                <a:cs typeface="+mn-lt"/>
              </a:rPr>
              <a:t>Lese samtidsdiktet «Livet sa ein dag» av Lars Ove Seljestad</a:t>
            </a:r>
          </a:p>
          <a:p>
            <a:r>
              <a:rPr lang="nn-NO" sz="2400" dirty="0">
                <a:cs typeface="Calibri"/>
              </a:rPr>
              <a:t>Oppsummering</a:t>
            </a:r>
          </a:p>
          <a:p>
            <a:r>
              <a:rPr lang="nn-NO" sz="2400" dirty="0">
                <a:cs typeface="Calibri"/>
              </a:rPr>
              <a:t>Arbeid med sidemål</a:t>
            </a:r>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292232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b-no" b="1" dirty="0">
                <a:latin typeface="+mn-lt"/>
              </a:rPr>
              <a:t>Omgrep: barokk, opplysningstid og romantikk </a:t>
            </a:r>
            <a:endParaRPr b="1" dirty="0">
              <a:latin typeface="+mn-lt"/>
            </a:endParaRPr>
          </a:p>
        </p:txBody>
      </p:sp>
      <p:sp>
        <p:nvSpPr>
          <p:cNvPr id="2" name="Plassholder for innhold 1">
            <a:extLst>
              <a:ext uri="{FF2B5EF4-FFF2-40B4-BE49-F238E27FC236}">
                <a16:creationId xmlns:a16="http://schemas.microsoft.com/office/drawing/2014/main" id="{815E084D-4163-7216-ECF6-1E43D6A4595B}"/>
              </a:ext>
            </a:extLst>
          </p:cNvPr>
          <p:cNvSpPr>
            <a:spLocks noGrp="1"/>
          </p:cNvSpPr>
          <p:nvPr>
            <p:ph sz="half" idx="1"/>
          </p:nvPr>
        </p:nvSpPr>
        <p:spPr>
          <a:xfrm>
            <a:off x="838200" y="1901578"/>
            <a:ext cx="10256520" cy="4351338"/>
          </a:xfrm>
        </p:spPr>
        <p:txBody>
          <a:bodyPr>
            <a:normAutofit/>
          </a:bodyPr>
          <a:lstStyle/>
          <a:p>
            <a:r>
              <a:rPr lang="nn-NO" sz="2400" dirty="0">
                <a:cs typeface="Calibri"/>
              </a:rPr>
              <a:t>Døden er sentralt i </a:t>
            </a:r>
            <a:r>
              <a:rPr lang="nn-NO" sz="2400" b="1" dirty="0">
                <a:cs typeface="Calibri"/>
              </a:rPr>
              <a:t>barokken</a:t>
            </a:r>
            <a:r>
              <a:rPr lang="nn-NO" sz="2400" dirty="0">
                <a:cs typeface="Calibri"/>
              </a:rPr>
              <a:t>. </a:t>
            </a:r>
          </a:p>
          <a:p>
            <a:pPr lvl="1"/>
            <a:r>
              <a:rPr lang="nn-NO" sz="2000" b="1" dirty="0">
                <a:cs typeface="Calibri"/>
              </a:rPr>
              <a:t>Individuelt / i par: </a:t>
            </a:r>
            <a:r>
              <a:rPr lang="nn-NO" sz="2000" dirty="0">
                <a:cs typeface="Calibri"/>
              </a:rPr>
              <a:t>Les side 192–194 og forklar til kvarandre kva dette handlar om.</a:t>
            </a:r>
          </a:p>
          <a:p>
            <a:pPr marL="457200" lvl="1" indent="0">
              <a:buNone/>
            </a:pPr>
            <a:endParaRPr lang="nn-NO" sz="2000" dirty="0">
              <a:cs typeface="Calibri"/>
            </a:endParaRPr>
          </a:p>
          <a:p>
            <a:r>
              <a:rPr lang="nn-NO" sz="2400" dirty="0">
                <a:cs typeface="Calibri"/>
              </a:rPr>
              <a:t>Fornuft er sentralt i </a:t>
            </a:r>
            <a:r>
              <a:rPr lang="nn-NO" sz="2400" b="1" dirty="0">
                <a:cs typeface="Calibri"/>
              </a:rPr>
              <a:t>opplysningstida</a:t>
            </a:r>
            <a:r>
              <a:rPr lang="nn-NO" sz="2400" dirty="0">
                <a:cs typeface="Calibri"/>
              </a:rPr>
              <a:t>.</a:t>
            </a:r>
          </a:p>
          <a:p>
            <a:pPr lvl="1"/>
            <a:r>
              <a:rPr lang="nn-NO" sz="2000" b="1" dirty="0">
                <a:cs typeface="Calibri"/>
              </a:rPr>
              <a:t>Individuelt / i par</a:t>
            </a:r>
            <a:r>
              <a:rPr lang="nn-NO" sz="2000" dirty="0">
                <a:cs typeface="Calibri"/>
              </a:rPr>
              <a:t>: Les side 200–208 og forklar kvarandre kva dette handlar om.</a:t>
            </a:r>
          </a:p>
          <a:p>
            <a:pPr marL="457200" lvl="1" indent="0">
              <a:buNone/>
            </a:pPr>
            <a:endParaRPr lang="nn-NO" sz="2000" dirty="0">
              <a:cs typeface="Calibri"/>
            </a:endParaRPr>
          </a:p>
          <a:p>
            <a:r>
              <a:rPr lang="nn-NO" sz="2400" dirty="0">
                <a:cs typeface="Calibri"/>
              </a:rPr>
              <a:t>Natur og kjensler er sentralt i </a:t>
            </a:r>
            <a:r>
              <a:rPr lang="nn-NO" sz="2400" b="1" dirty="0">
                <a:cs typeface="Calibri"/>
              </a:rPr>
              <a:t>romantikken</a:t>
            </a:r>
            <a:r>
              <a:rPr lang="nn-NO" sz="2400" dirty="0">
                <a:cs typeface="Calibri"/>
              </a:rPr>
              <a:t>. </a:t>
            </a:r>
          </a:p>
          <a:p>
            <a:pPr lvl="1"/>
            <a:r>
              <a:rPr lang="nn-NO" sz="2000" b="1" dirty="0">
                <a:cs typeface="Calibri"/>
              </a:rPr>
              <a:t>Individuelt / i par: </a:t>
            </a:r>
            <a:r>
              <a:rPr lang="nn-NO" sz="2000" dirty="0">
                <a:cs typeface="Calibri"/>
              </a:rPr>
              <a:t>Les delen om «Tema: følelsar og natur» på side 218–222 og forklar til kvarandre kva dette handlar om.</a:t>
            </a:r>
          </a:p>
          <a:p>
            <a:pPr marL="0" indent="0">
              <a:buNone/>
            </a:pPr>
            <a:endParaRPr lang="nn-NO" sz="24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132456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b-no" b="1" dirty="0">
                <a:latin typeface="+mn-lt"/>
              </a:rPr>
              <a:t>Dorothe Engelbretsdatter (1678): «Aftensalme»</a:t>
            </a:r>
            <a:endParaRPr b="1" dirty="0">
              <a:latin typeface="+mn-lt"/>
            </a:endParaRPr>
          </a:p>
        </p:txBody>
      </p:sp>
      <p:pic>
        <p:nvPicPr>
          <p:cNvPr id="3" name="Google Shape;153;p7">
            <a:extLst>
              <a:ext uri="{FF2B5EF4-FFF2-40B4-BE49-F238E27FC236}">
                <a16:creationId xmlns:a16="http://schemas.microsoft.com/office/drawing/2014/main" id="{5DDEF829-294A-3D52-227C-950F03258D59}"/>
              </a:ext>
            </a:extLst>
          </p:cNvPr>
          <p:cNvPicPr preferRelativeResize="0">
            <a:picLocks noGrp="1"/>
          </p:cNvPicPr>
          <p:nvPr>
            <p:ph sz="half" idx="1"/>
          </p:nvPr>
        </p:nvPicPr>
        <p:blipFill rotWithShape="1">
          <a:blip r:embed="rId3">
            <a:alphaModFix/>
          </a:blip>
          <a:stretch/>
        </p:blipFill>
        <p:spPr>
          <a:xfrm>
            <a:off x="339437" y="2115547"/>
            <a:ext cx="5334000" cy="2905874"/>
          </a:xfrm>
          <a:prstGeom prst="rect">
            <a:avLst/>
          </a:prstGeom>
          <a:noFill/>
          <a:ln>
            <a:noFill/>
          </a:ln>
        </p:spPr>
      </p:pic>
      <p:sp>
        <p:nvSpPr>
          <p:cNvPr id="5" name="Plassholder for innhold 4">
            <a:extLst>
              <a:ext uri="{FF2B5EF4-FFF2-40B4-BE49-F238E27FC236}">
                <a16:creationId xmlns:a16="http://schemas.microsoft.com/office/drawing/2014/main" id="{AA4E81B6-08A7-B563-14EF-3A12E2B4AA02}"/>
              </a:ext>
            </a:extLst>
          </p:cNvPr>
          <p:cNvSpPr>
            <a:spLocks noGrp="1"/>
          </p:cNvSpPr>
          <p:nvPr>
            <p:ph sz="half" idx="2"/>
          </p:nvPr>
        </p:nvSpPr>
        <p:spPr>
          <a:xfrm>
            <a:off x="6172200" y="1445559"/>
            <a:ext cx="5181600" cy="2306988"/>
          </a:xfrm>
        </p:spPr>
        <p:txBody>
          <a:bodyPr>
            <a:normAutofit/>
          </a:bodyPr>
          <a:lstStyle/>
          <a:p>
            <a:pPr marL="228600" lvl="0" indent="-228600" algn="l" rtl="0">
              <a:lnSpc>
                <a:spcPct val="90000"/>
              </a:lnSpc>
              <a:spcBef>
                <a:spcPts val="0"/>
              </a:spcBef>
              <a:spcAft>
                <a:spcPts val="0"/>
              </a:spcAft>
              <a:buClr>
                <a:schemeClr val="dk1"/>
              </a:buClr>
              <a:buSzPts val="2800"/>
              <a:buChar char="•"/>
            </a:pPr>
            <a:r>
              <a:rPr lang="nn-NO" sz="2400" dirty="0">
                <a:solidFill>
                  <a:srgbClr val="CC3399"/>
                </a:solidFill>
              </a:rPr>
              <a:t>Kva verselinjer seier noko om synet på døden? Livet på jorda?</a:t>
            </a:r>
          </a:p>
          <a:p>
            <a:pPr marL="228600" indent="-228600">
              <a:buSzPts val="2800"/>
            </a:pPr>
            <a:r>
              <a:rPr lang="nn-NO" sz="2400" dirty="0">
                <a:solidFill>
                  <a:srgbClr val="CC3399"/>
                </a:solidFill>
              </a:rPr>
              <a:t>Utforsk vidare. Les resten av salmen i fellesskap, side 439–440. </a:t>
            </a:r>
          </a:p>
          <a:p>
            <a:pPr marL="228600" indent="-228600">
              <a:buSzPts val="2800"/>
            </a:pPr>
            <a:r>
              <a:rPr lang="nn-NO" sz="2400" dirty="0">
                <a:solidFill>
                  <a:srgbClr val="CC3399"/>
                </a:solidFill>
              </a:rPr>
              <a:t>Kva for verkemiddel blir brukt? </a:t>
            </a:r>
          </a:p>
          <a:p>
            <a:pPr marL="0" indent="0">
              <a:buNone/>
            </a:pPr>
            <a:endParaRPr lang="nb-NO" sz="24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4">
            <a:alphaModFix/>
          </a:blip>
          <a:stretch>
            <a:fillRect/>
          </a:stretch>
        </p:blipFill>
        <p:spPr>
          <a:xfrm>
            <a:off x="0" y="6463806"/>
            <a:ext cx="12192000" cy="390517"/>
          </a:xfrm>
          <a:prstGeom prst="rect">
            <a:avLst/>
          </a:prstGeom>
          <a:noFill/>
          <a:ln>
            <a:noFill/>
          </a:ln>
        </p:spPr>
      </p:pic>
      <p:pic>
        <p:nvPicPr>
          <p:cNvPr id="6" name="Bilde 5">
            <a:extLst>
              <a:ext uri="{FF2B5EF4-FFF2-40B4-BE49-F238E27FC236}">
                <a16:creationId xmlns:a16="http://schemas.microsoft.com/office/drawing/2014/main" id="{0488A64F-F1DD-4200-8E94-DDDD3636D4C5}"/>
              </a:ext>
            </a:extLst>
          </p:cNvPr>
          <p:cNvPicPr>
            <a:picLocks noChangeAspect="1"/>
          </p:cNvPicPr>
          <p:nvPr/>
        </p:nvPicPr>
        <p:blipFill rotWithShape="1">
          <a:blip r:embed="rId5"/>
          <a:srcRect t="22056" b="29187"/>
          <a:stretch/>
        </p:blipFill>
        <p:spPr>
          <a:xfrm>
            <a:off x="6265804" y="3568484"/>
            <a:ext cx="3143251" cy="2542981"/>
          </a:xfrm>
          <a:prstGeom prst="rect">
            <a:avLst/>
          </a:prstGeom>
        </p:spPr>
      </p:pic>
    </p:spTree>
    <p:extLst>
      <p:ext uri="{BB962C8B-B14F-4D97-AF65-F5344CB8AC3E}">
        <p14:creationId xmlns:p14="http://schemas.microsoft.com/office/powerpoint/2010/main" val="110280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b-NO" b="1" dirty="0">
                <a:latin typeface="+mn-lt"/>
              </a:rPr>
              <a:t>Johan Herman Wessel (1784): «Smeden og bakeren»</a:t>
            </a:r>
            <a:endParaRPr b="1" dirty="0">
              <a:latin typeface="+mn-lt"/>
            </a:endParaRPr>
          </a:p>
        </p:txBody>
      </p:sp>
      <p:sp>
        <p:nvSpPr>
          <p:cNvPr id="5" name="Plassholder for innhold 4">
            <a:extLst>
              <a:ext uri="{FF2B5EF4-FFF2-40B4-BE49-F238E27FC236}">
                <a16:creationId xmlns:a16="http://schemas.microsoft.com/office/drawing/2014/main" id="{AA4E81B6-08A7-B563-14EF-3A12E2B4AA02}"/>
              </a:ext>
            </a:extLst>
          </p:cNvPr>
          <p:cNvSpPr>
            <a:spLocks noGrp="1"/>
          </p:cNvSpPr>
          <p:nvPr>
            <p:ph sz="half" idx="2"/>
          </p:nvPr>
        </p:nvSpPr>
        <p:spPr>
          <a:xfrm>
            <a:off x="6402658" y="1927660"/>
            <a:ext cx="5181600" cy="3194468"/>
          </a:xfrm>
        </p:spPr>
        <p:txBody>
          <a:bodyPr>
            <a:normAutofit/>
          </a:bodyPr>
          <a:lstStyle/>
          <a:p>
            <a:pPr marL="228600" lvl="0" indent="-228600" algn="l" rtl="0">
              <a:lnSpc>
                <a:spcPct val="90000"/>
              </a:lnSpc>
              <a:spcBef>
                <a:spcPts val="0"/>
              </a:spcBef>
              <a:spcAft>
                <a:spcPts val="0"/>
              </a:spcAft>
              <a:buClr>
                <a:schemeClr val="dk1"/>
              </a:buClr>
              <a:buSzPts val="2800"/>
              <a:buChar char="•"/>
            </a:pPr>
            <a:r>
              <a:rPr lang="nn-NO" sz="2000" dirty="0">
                <a:solidFill>
                  <a:srgbClr val="CC3399"/>
                </a:solidFill>
              </a:rPr>
              <a:t>«Å rette bakar for smed» er eit ordtak i norsk språk som kjem frå dette diktet. Forklar kva ordtaket betyr. </a:t>
            </a:r>
          </a:p>
          <a:p>
            <a:pPr marL="228600" lvl="0" indent="-228600" algn="l" rtl="0">
              <a:lnSpc>
                <a:spcPct val="90000"/>
              </a:lnSpc>
              <a:spcBef>
                <a:spcPts val="0"/>
              </a:spcBef>
              <a:spcAft>
                <a:spcPts val="0"/>
              </a:spcAft>
              <a:buClr>
                <a:schemeClr val="dk1"/>
              </a:buClr>
              <a:buSzPts val="2800"/>
              <a:buChar char="•"/>
            </a:pPr>
            <a:endParaRPr lang="nn-NO" sz="600" dirty="0">
              <a:solidFill>
                <a:srgbClr val="CC3399"/>
              </a:solidFill>
            </a:endParaRPr>
          </a:p>
          <a:p>
            <a:pPr marL="228600" lvl="0" indent="-228600" algn="l" rtl="0">
              <a:lnSpc>
                <a:spcPct val="90000"/>
              </a:lnSpc>
              <a:spcBef>
                <a:spcPts val="0"/>
              </a:spcBef>
              <a:spcAft>
                <a:spcPts val="0"/>
              </a:spcAft>
              <a:buClr>
                <a:schemeClr val="dk1"/>
              </a:buClr>
              <a:buSzPts val="2800"/>
              <a:buChar char="•"/>
            </a:pPr>
            <a:r>
              <a:rPr lang="nn-NO" sz="2000" dirty="0">
                <a:solidFill>
                  <a:srgbClr val="CC3399"/>
                </a:solidFill>
              </a:rPr>
              <a:t>Kva syn på liv og død kjem fram i denne teksten?</a:t>
            </a:r>
          </a:p>
          <a:p>
            <a:pPr marL="228600" lvl="0" indent="-228600" algn="l" rtl="0">
              <a:lnSpc>
                <a:spcPct val="90000"/>
              </a:lnSpc>
              <a:spcBef>
                <a:spcPts val="0"/>
              </a:spcBef>
              <a:spcAft>
                <a:spcPts val="0"/>
              </a:spcAft>
              <a:buClr>
                <a:schemeClr val="dk1"/>
              </a:buClr>
              <a:buSzPts val="2800"/>
              <a:buChar char="•"/>
            </a:pPr>
            <a:endParaRPr lang="nn-NO" sz="600" dirty="0">
              <a:solidFill>
                <a:srgbClr val="CC3399"/>
              </a:solidFill>
            </a:endParaRPr>
          </a:p>
          <a:p>
            <a:pPr marL="228600" lvl="0" indent="-228600" algn="l" rtl="0">
              <a:lnSpc>
                <a:spcPct val="90000"/>
              </a:lnSpc>
              <a:spcBef>
                <a:spcPts val="0"/>
              </a:spcBef>
              <a:spcAft>
                <a:spcPts val="0"/>
              </a:spcAft>
              <a:buClr>
                <a:schemeClr val="dk1"/>
              </a:buClr>
              <a:buSzPts val="2800"/>
              <a:buChar char="•"/>
            </a:pPr>
            <a:r>
              <a:rPr lang="nn-NO" sz="2000" dirty="0">
                <a:solidFill>
                  <a:srgbClr val="CC3399"/>
                </a:solidFill>
              </a:rPr>
              <a:t>Korleis er denne teksten eit uttrykk for fornuftstenkinga i opplysningstida?</a:t>
            </a:r>
          </a:p>
          <a:p>
            <a:pPr marL="228600" lvl="0" indent="-228600" algn="l" rtl="0">
              <a:lnSpc>
                <a:spcPct val="90000"/>
              </a:lnSpc>
              <a:spcBef>
                <a:spcPts val="0"/>
              </a:spcBef>
              <a:spcAft>
                <a:spcPts val="0"/>
              </a:spcAft>
              <a:buClr>
                <a:schemeClr val="dk1"/>
              </a:buClr>
              <a:buSzPts val="2800"/>
              <a:buChar char="•"/>
            </a:pPr>
            <a:endParaRPr lang="nn-NO" sz="600" dirty="0">
              <a:solidFill>
                <a:srgbClr val="CC3399"/>
              </a:solidFill>
            </a:endParaRPr>
          </a:p>
          <a:p>
            <a:pPr marL="228600" lvl="0" indent="-228600" algn="l" rtl="0">
              <a:lnSpc>
                <a:spcPct val="90000"/>
              </a:lnSpc>
              <a:spcBef>
                <a:spcPts val="0"/>
              </a:spcBef>
              <a:spcAft>
                <a:spcPts val="0"/>
              </a:spcAft>
              <a:buClr>
                <a:schemeClr val="dk1"/>
              </a:buClr>
              <a:buSzPts val="2800"/>
              <a:buChar char="•"/>
            </a:pPr>
            <a:r>
              <a:rPr lang="nn-NO" sz="2000" dirty="0">
                <a:solidFill>
                  <a:srgbClr val="CC3399"/>
                </a:solidFill>
              </a:rPr>
              <a:t>Kunne noko liknande skjedd i samfunnet vårt i dag, tenker du? Er alle menneskeliv like mykje verde? </a:t>
            </a:r>
          </a:p>
          <a:p>
            <a:pPr marL="228600" lvl="0" indent="-228600" algn="l" rtl="0">
              <a:lnSpc>
                <a:spcPct val="90000"/>
              </a:lnSpc>
              <a:spcBef>
                <a:spcPts val="0"/>
              </a:spcBef>
              <a:spcAft>
                <a:spcPts val="0"/>
              </a:spcAft>
              <a:buClr>
                <a:schemeClr val="dk1"/>
              </a:buClr>
              <a:buSzPts val="2800"/>
              <a:buChar char="•"/>
            </a:pPr>
            <a:endParaRPr lang="nn-NO" sz="2000" dirty="0">
              <a:solidFill>
                <a:srgbClr val="CC3399"/>
              </a:solidFill>
            </a:endParaRPr>
          </a:p>
          <a:p>
            <a:pPr marL="0" indent="0">
              <a:buNone/>
            </a:pPr>
            <a:endParaRPr lang="nb-NO" sz="20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
        <p:nvSpPr>
          <p:cNvPr id="7" name="Plassholder for innhold 6">
            <a:extLst>
              <a:ext uri="{FF2B5EF4-FFF2-40B4-BE49-F238E27FC236}">
                <a16:creationId xmlns:a16="http://schemas.microsoft.com/office/drawing/2014/main" id="{E6D2467C-CADC-54F5-D6D5-3003D0F37F38}"/>
              </a:ext>
            </a:extLst>
          </p:cNvPr>
          <p:cNvSpPr>
            <a:spLocks noGrp="1"/>
          </p:cNvSpPr>
          <p:nvPr>
            <p:ph sz="half" idx="1"/>
          </p:nvPr>
        </p:nvSpPr>
        <p:spPr/>
        <p:txBody>
          <a:bodyPr>
            <a:normAutofit/>
          </a:bodyPr>
          <a:lstStyle/>
          <a:p>
            <a:r>
              <a:rPr lang="nb-NO" dirty="0"/>
              <a:t>Les diktet på side 452–454 i </a:t>
            </a:r>
            <a:r>
              <a:rPr lang="nb-NO" i="1" dirty="0"/>
              <a:t>Intertekst</a:t>
            </a:r>
            <a:r>
              <a:rPr lang="nb-NO" dirty="0"/>
              <a:t>.</a:t>
            </a:r>
          </a:p>
        </p:txBody>
      </p:sp>
      <p:pic>
        <p:nvPicPr>
          <p:cNvPr id="8" name="Bilde 7">
            <a:extLst>
              <a:ext uri="{FF2B5EF4-FFF2-40B4-BE49-F238E27FC236}">
                <a16:creationId xmlns:a16="http://schemas.microsoft.com/office/drawing/2014/main" id="{BF3F92C5-5745-BF3F-74F2-8BF319377317}"/>
              </a:ext>
            </a:extLst>
          </p:cNvPr>
          <p:cNvPicPr>
            <a:picLocks noChangeAspect="1"/>
          </p:cNvPicPr>
          <p:nvPr/>
        </p:nvPicPr>
        <p:blipFill>
          <a:blip r:embed="rId4"/>
          <a:stretch>
            <a:fillRect/>
          </a:stretch>
        </p:blipFill>
        <p:spPr>
          <a:xfrm>
            <a:off x="955267" y="2832216"/>
            <a:ext cx="4947465" cy="2761137"/>
          </a:xfrm>
          <a:prstGeom prst="rect">
            <a:avLst/>
          </a:prstGeom>
        </p:spPr>
      </p:pic>
    </p:spTree>
    <p:extLst>
      <p:ext uri="{BB962C8B-B14F-4D97-AF65-F5344CB8AC3E}">
        <p14:creationId xmlns:p14="http://schemas.microsoft.com/office/powerpoint/2010/main" val="316580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b-NO" b="1" dirty="0">
                <a:latin typeface="+mn-lt"/>
              </a:rPr>
              <a:t>Henrik Wergeland (1845): «Til min gyldenlakk»</a:t>
            </a:r>
            <a:endParaRPr b="1" dirty="0">
              <a:latin typeface="+mn-lt"/>
            </a:endParaRPr>
          </a:p>
        </p:txBody>
      </p:sp>
      <p:sp>
        <p:nvSpPr>
          <p:cNvPr id="5" name="Plassholder for innhold 4">
            <a:extLst>
              <a:ext uri="{FF2B5EF4-FFF2-40B4-BE49-F238E27FC236}">
                <a16:creationId xmlns:a16="http://schemas.microsoft.com/office/drawing/2014/main" id="{9297E0D1-9506-4269-0A9B-FFBABDE8F0C8}"/>
              </a:ext>
            </a:extLst>
          </p:cNvPr>
          <p:cNvSpPr>
            <a:spLocks noGrp="1"/>
          </p:cNvSpPr>
          <p:nvPr>
            <p:ph sz="half" idx="2"/>
          </p:nvPr>
        </p:nvSpPr>
        <p:spPr>
          <a:xfrm>
            <a:off x="3820885" y="1834325"/>
            <a:ext cx="2805545" cy="4351338"/>
          </a:xfrm>
        </p:spPr>
        <p:txBody>
          <a:bodyPr>
            <a:normAutofit fontScale="47500" lnSpcReduction="20000"/>
          </a:bodyPr>
          <a:lstStyle/>
          <a:p>
            <a:pPr marL="0" indent="0">
              <a:buNone/>
            </a:pPr>
            <a:r>
              <a:rPr lang="nb-NO" sz="2800" dirty="0"/>
              <a:t>To ganger jeg kysser din søte munn.</a:t>
            </a:r>
          </a:p>
          <a:p>
            <a:pPr marL="0" indent="0">
              <a:buNone/>
            </a:pPr>
            <a:r>
              <a:rPr lang="nb-NO" sz="2800" dirty="0"/>
              <a:t>Ditt er det første med rettens grunn.</a:t>
            </a:r>
          </a:p>
          <a:p>
            <a:pPr marL="0" indent="0">
              <a:buNone/>
            </a:pPr>
            <a:r>
              <a:rPr lang="nb-NO" sz="2800" dirty="0"/>
              <a:t>Det annet </a:t>
            </a:r>
            <a:r>
              <a:rPr lang="nb-NO" sz="2800" dirty="0" err="1"/>
              <a:t>give</a:t>
            </a:r>
            <a:r>
              <a:rPr lang="nb-NO" sz="2800" dirty="0"/>
              <a:t> du – kjære, husk –</a:t>
            </a:r>
          </a:p>
          <a:p>
            <a:pPr marL="0" indent="0">
              <a:buNone/>
            </a:pPr>
            <a:r>
              <a:rPr lang="nb-NO" sz="2800" dirty="0"/>
              <a:t>min rosenbusk!</a:t>
            </a:r>
          </a:p>
          <a:p>
            <a:endParaRPr lang="nb-NO" sz="2800" dirty="0"/>
          </a:p>
          <a:p>
            <a:pPr marL="0" indent="0">
              <a:buNone/>
            </a:pPr>
            <a:r>
              <a:rPr lang="nb-NO" sz="2800" dirty="0"/>
              <a:t>Utsprungen får jeg den ei å se;</a:t>
            </a:r>
          </a:p>
          <a:p>
            <a:pPr marL="0" indent="0">
              <a:buNone/>
            </a:pPr>
            <a:r>
              <a:rPr lang="nb-NO" sz="2800" dirty="0"/>
              <a:t>så bring min hilsen når det vil skje;</a:t>
            </a:r>
          </a:p>
          <a:p>
            <a:pPr marL="0" indent="0">
              <a:buNone/>
            </a:pPr>
            <a:r>
              <a:rPr lang="nb-NO" sz="2800" dirty="0"/>
              <a:t>og si jeg ønsker at på min grav</a:t>
            </a:r>
          </a:p>
          <a:p>
            <a:pPr marL="0" indent="0">
              <a:buNone/>
            </a:pPr>
            <a:r>
              <a:rPr lang="nb-NO" sz="2800" dirty="0"/>
              <a:t>den blomstrer av.</a:t>
            </a:r>
          </a:p>
          <a:p>
            <a:pPr marL="0" indent="0">
              <a:buNone/>
            </a:pPr>
            <a:endParaRPr lang="nb-NO" sz="2800" dirty="0"/>
          </a:p>
          <a:p>
            <a:pPr marL="0" indent="0">
              <a:buNone/>
            </a:pPr>
            <a:r>
              <a:rPr lang="nb-NO" sz="2800" dirty="0"/>
              <a:t>Ja, si jeg ønsker at på mitt bryst</a:t>
            </a:r>
          </a:p>
          <a:p>
            <a:pPr marL="0" indent="0">
              <a:buNone/>
            </a:pPr>
            <a:r>
              <a:rPr lang="nb-NO" sz="2800" dirty="0"/>
              <a:t>den rose lå, du fra meg har kyst;</a:t>
            </a:r>
          </a:p>
          <a:p>
            <a:pPr marL="0" indent="0">
              <a:buNone/>
            </a:pPr>
            <a:r>
              <a:rPr lang="nb-NO" sz="2800" dirty="0"/>
              <a:t>og gyldenlakk, vær i dødens hus</a:t>
            </a:r>
          </a:p>
          <a:p>
            <a:pPr marL="0" indent="0">
              <a:buNone/>
            </a:pPr>
            <a:r>
              <a:rPr lang="nb-NO" sz="2800" dirty="0"/>
              <a:t>dens brudebluss</a:t>
            </a:r>
            <a:r>
              <a:rPr lang="nb-NO" sz="2400" dirty="0"/>
              <a:t>!</a:t>
            </a:r>
          </a:p>
          <a:p>
            <a:pPr marL="0" indent="0">
              <a:buNone/>
            </a:pPr>
            <a:endParaRPr lang="nb-NO" sz="1800" dirty="0"/>
          </a:p>
          <a:p>
            <a:pPr marL="0" indent="0">
              <a:buNone/>
            </a:pPr>
            <a:r>
              <a:rPr lang="nb-NO" sz="1800" dirty="0"/>
              <a:t>Fra </a:t>
            </a:r>
            <a:r>
              <a:rPr lang="nb-NO" sz="1800" i="1" dirty="0"/>
              <a:t>Morgenbladet, </a:t>
            </a:r>
            <a:r>
              <a:rPr lang="nb-NO" sz="1800" dirty="0"/>
              <a:t>1845</a:t>
            </a:r>
          </a:p>
          <a:p>
            <a:pPr marL="0" indent="0">
              <a:buNone/>
            </a:pPr>
            <a:endParaRPr lang="nb-NO"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
        <p:nvSpPr>
          <p:cNvPr id="3" name="Plassholder for innhold 2">
            <a:extLst>
              <a:ext uri="{FF2B5EF4-FFF2-40B4-BE49-F238E27FC236}">
                <a16:creationId xmlns:a16="http://schemas.microsoft.com/office/drawing/2014/main" id="{91B5A233-071B-A348-C361-2840A002BEB0}"/>
              </a:ext>
            </a:extLst>
          </p:cNvPr>
          <p:cNvSpPr>
            <a:spLocks noGrp="1"/>
          </p:cNvSpPr>
          <p:nvPr>
            <p:ph sz="half" idx="1"/>
          </p:nvPr>
        </p:nvSpPr>
        <p:spPr>
          <a:xfrm>
            <a:off x="838200" y="1825625"/>
            <a:ext cx="3900055" cy="4351338"/>
          </a:xfrm>
        </p:spPr>
        <p:txBody>
          <a:bodyPr>
            <a:normAutofit fontScale="47500" lnSpcReduction="20000"/>
          </a:bodyPr>
          <a:lstStyle/>
          <a:p>
            <a:pPr marL="0" indent="0">
              <a:buNone/>
            </a:pPr>
            <a:r>
              <a:rPr lang="nb-NO" sz="2800" dirty="0"/>
              <a:t>Gyldenlakk, før du din glans har tapt,</a:t>
            </a:r>
          </a:p>
          <a:p>
            <a:pPr marL="0" indent="0">
              <a:buNone/>
            </a:pPr>
            <a:r>
              <a:rPr lang="nb-NO" sz="2800" dirty="0"/>
              <a:t>da er jeg det hvorav alt er skapt;</a:t>
            </a:r>
          </a:p>
          <a:p>
            <a:pPr marL="0" indent="0">
              <a:buNone/>
            </a:pPr>
            <a:r>
              <a:rPr lang="nb-NO" sz="2800" dirty="0"/>
              <a:t>ja, før du mister din krones gull,</a:t>
            </a:r>
          </a:p>
          <a:p>
            <a:pPr marL="0" indent="0">
              <a:buNone/>
            </a:pPr>
            <a:r>
              <a:rPr lang="nb-NO" sz="2800" dirty="0"/>
              <a:t>da er jeg muld.</a:t>
            </a:r>
          </a:p>
          <a:p>
            <a:endParaRPr lang="nb-NO" sz="2800" dirty="0"/>
          </a:p>
          <a:p>
            <a:pPr marL="0" indent="0">
              <a:buNone/>
            </a:pPr>
            <a:r>
              <a:rPr lang="nb-NO" sz="2800" dirty="0"/>
              <a:t>Idet jeg roper: med vinduet opp!</a:t>
            </a:r>
          </a:p>
          <a:p>
            <a:pPr marL="0" indent="0">
              <a:buNone/>
            </a:pPr>
            <a:r>
              <a:rPr lang="nb-NO" sz="2800" dirty="0"/>
              <a:t>mitt siste blikk får din gyllentopp,</a:t>
            </a:r>
          </a:p>
          <a:p>
            <a:pPr marL="0" indent="0">
              <a:buNone/>
            </a:pPr>
            <a:r>
              <a:rPr lang="nb-NO" sz="2800" dirty="0"/>
              <a:t>Min sjel deg kysser idet forbi</a:t>
            </a:r>
          </a:p>
          <a:p>
            <a:pPr marL="0" indent="0">
              <a:buNone/>
            </a:pPr>
            <a:r>
              <a:rPr lang="nb-NO" sz="2800" dirty="0"/>
              <a:t>den flyver fri.</a:t>
            </a:r>
          </a:p>
          <a:p>
            <a:pPr marL="0" indent="0">
              <a:buNone/>
            </a:pPr>
            <a:endParaRPr lang="nb-NO" dirty="0"/>
          </a:p>
        </p:txBody>
      </p:sp>
      <p:sp>
        <p:nvSpPr>
          <p:cNvPr id="8" name="TekstSylinder 7">
            <a:extLst>
              <a:ext uri="{FF2B5EF4-FFF2-40B4-BE49-F238E27FC236}">
                <a16:creationId xmlns:a16="http://schemas.microsoft.com/office/drawing/2014/main" id="{70A325BB-F365-568F-861C-9DA9BE06B71B}"/>
              </a:ext>
            </a:extLst>
          </p:cNvPr>
          <p:cNvSpPr txBox="1"/>
          <p:nvPr/>
        </p:nvSpPr>
        <p:spPr>
          <a:xfrm>
            <a:off x="7286888" y="1815089"/>
            <a:ext cx="4190009" cy="1508105"/>
          </a:xfrm>
          <a:prstGeom prst="rect">
            <a:avLst/>
          </a:prstGeom>
          <a:noFill/>
        </p:spPr>
        <p:txBody>
          <a:bodyPr wrap="square">
            <a:spAutoFit/>
          </a:bodyPr>
          <a:lstStyle/>
          <a:p>
            <a:pPr>
              <a:buChar char="•"/>
            </a:pPr>
            <a:r>
              <a:rPr lang="nn-NO" sz="1600" dirty="0">
                <a:solidFill>
                  <a:srgbClr val="CC3399"/>
                </a:solidFill>
                <a:cs typeface="Arial"/>
              </a:rPr>
              <a:t> </a:t>
            </a:r>
            <a:r>
              <a:rPr lang="nn-NO" sz="2000" dirty="0">
                <a:solidFill>
                  <a:srgbClr val="CC3399"/>
                </a:solidFill>
                <a:cs typeface="Arial"/>
              </a:rPr>
              <a:t>Kva verselinjer seier noko om synet på døden? Livet på jorda?</a:t>
            </a:r>
          </a:p>
          <a:p>
            <a:pPr>
              <a:buChar char="•"/>
            </a:pPr>
            <a:endParaRPr lang="nb-NO" sz="600" dirty="0">
              <a:solidFill>
                <a:srgbClr val="000000"/>
              </a:solidFill>
              <a:cs typeface="Calibri" panose="020F0502020204030204"/>
            </a:endParaRPr>
          </a:p>
          <a:p>
            <a:pPr>
              <a:buChar char="•"/>
            </a:pPr>
            <a:r>
              <a:rPr lang="nn-NO" sz="2000" dirty="0">
                <a:solidFill>
                  <a:srgbClr val="CC3399"/>
                </a:solidFill>
                <a:cs typeface="Arial"/>
              </a:rPr>
              <a:t> Diktet står på side 471. </a:t>
            </a:r>
            <a:r>
              <a:rPr lang="en-US" sz="2000" dirty="0">
                <a:cs typeface="Arial"/>
              </a:rPr>
              <a:t>​</a:t>
            </a:r>
          </a:p>
          <a:p>
            <a:pPr>
              <a:buChar char="•"/>
            </a:pPr>
            <a:endParaRPr lang="nb-NO" sz="600" dirty="0">
              <a:cs typeface="Calibri"/>
            </a:endParaRPr>
          </a:p>
          <a:p>
            <a:pPr>
              <a:buChar char="•"/>
            </a:pPr>
            <a:r>
              <a:rPr lang="nn-NO" sz="2000" dirty="0">
                <a:solidFill>
                  <a:srgbClr val="CC3399"/>
                </a:solidFill>
                <a:cs typeface="Arial"/>
              </a:rPr>
              <a:t> Kva for verkemiddel blir brukt? </a:t>
            </a:r>
          </a:p>
        </p:txBody>
      </p:sp>
      <p:pic>
        <p:nvPicPr>
          <p:cNvPr id="9" name="Bilde 8">
            <a:extLst>
              <a:ext uri="{FF2B5EF4-FFF2-40B4-BE49-F238E27FC236}">
                <a16:creationId xmlns:a16="http://schemas.microsoft.com/office/drawing/2014/main" id="{575605A2-37BA-4874-B56E-DFEBB2DB37F6}"/>
              </a:ext>
            </a:extLst>
          </p:cNvPr>
          <p:cNvPicPr>
            <a:picLocks noChangeAspect="1"/>
          </p:cNvPicPr>
          <p:nvPr/>
        </p:nvPicPr>
        <p:blipFill rotWithShape="1">
          <a:blip r:embed="rId4">
            <a:extLst>
              <a:ext uri="{28A0092B-C50C-407E-A947-70E740481C1C}">
                <a14:useLocalDpi xmlns:a14="http://schemas.microsoft.com/office/drawing/2010/main" val="0"/>
              </a:ext>
            </a:extLst>
          </a:blip>
          <a:srcRect l="24518" t="12710" r="23054" b="47309"/>
          <a:stretch/>
        </p:blipFill>
        <p:spPr>
          <a:xfrm>
            <a:off x="7373729" y="3534807"/>
            <a:ext cx="2156847" cy="2292383"/>
          </a:xfrm>
          <a:prstGeom prst="rect">
            <a:avLst/>
          </a:prstGeom>
        </p:spPr>
      </p:pic>
    </p:spTree>
    <p:extLst>
      <p:ext uri="{BB962C8B-B14F-4D97-AF65-F5344CB8AC3E}">
        <p14:creationId xmlns:p14="http://schemas.microsoft.com/office/powerpoint/2010/main" val="32230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838200" y="365125"/>
            <a:ext cx="10811494" cy="132556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b="1" dirty="0">
                <a:latin typeface="+mn-lt"/>
              </a:rPr>
              <a:t>Kreativ oppgåve: visualisering av verkemiddel</a:t>
            </a:r>
          </a:p>
        </p:txBody>
      </p:sp>
      <p:sp>
        <p:nvSpPr>
          <p:cNvPr id="2" name="Plassholder for innhold 1">
            <a:extLst>
              <a:ext uri="{FF2B5EF4-FFF2-40B4-BE49-F238E27FC236}">
                <a16:creationId xmlns:a16="http://schemas.microsoft.com/office/drawing/2014/main" id="{2B14BB70-8430-43A1-8F62-3C7E2671EFF4}"/>
              </a:ext>
            </a:extLst>
          </p:cNvPr>
          <p:cNvSpPr>
            <a:spLocks noGrp="1"/>
          </p:cNvSpPr>
          <p:nvPr>
            <p:ph sz="half" idx="1"/>
          </p:nvPr>
        </p:nvSpPr>
        <p:spPr/>
        <p:txBody>
          <a:bodyPr rtlCol="0">
            <a:normAutofit/>
          </a:bodyPr>
          <a:lstStyle/>
          <a:p>
            <a:pPr marL="0" indent="0" rtl="0">
              <a:buNone/>
            </a:pPr>
            <a:endParaRPr lang="nb-NO" dirty="0"/>
          </a:p>
          <a:p>
            <a:pPr marL="0" indent="0" rtl="0">
              <a:buNone/>
            </a:pPr>
            <a:endParaRPr lang="nb-NO" dirty="0"/>
          </a:p>
        </p:txBody>
      </p:sp>
      <p:sp>
        <p:nvSpPr>
          <p:cNvPr id="3" name="Plassholder for innhold 2">
            <a:extLst>
              <a:ext uri="{FF2B5EF4-FFF2-40B4-BE49-F238E27FC236}">
                <a16:creationId xmlns:a16="http://schemas.microsoft.com/office/drawing/2014/main" id="{989989BB-3ABA-A297-1C91-AB6128CFFD37}"/>
              </a:ext>
            </a:extLst>
          </p:cNvPr>
          <p:cNvSpPr>
            <a:spLocks noGrp="1"/>
          </p:cNvSpPr>
          <p:nvPr>
            <p:ph sz="half" idx="2"/>
          </p:nvPr>
        </p:nvSpPr>
        <p:spPr>
          <a:xfrm>
            <a:off x="1056904" y="1825625"/>
            <a:ext cx="10748520" cy="4351338"/>
          </a:xfrm>
        </p:spPr>
        <p:txBody>
          <a:bodyPr>
            <a:normAutofit/>
          </a:bodyPr>
          <a:lstStyle/>
          <a:p>
            <a:pPr marL="0" indent="0">
              <a:buNone/>
            </a:pPr>
            <a:r>
              <a:rPr lang="nn-NO" sz="2400" b="1" dirty="0">
                <a:cs typeface="Calibri"/>
              </a:rPr>
              <a:t>I par</a:t>
            </a:r>
          </a:p>
          <a:p>
            <a:r>
              <a:rPr lang="nn-NO" sz="2400" dirty="0">
                <a:cs typeface="Calibri"/>
              </a:rPr>
              <a:t>Finn to verkemiddel frå kvar av tekstane. </a:t>
            </a:r>
            <a:endParaRPr lang="nn-NO" sz="2400" dirty="0"/>
          </a:p>
          <a:p>
            <a:r>
              <a:rPr lang="nn-NO" sz="2400" dirty="0">
                <a:cs typeface="Calibri"/>
              </a:rPr>
              <a:t>No skal de lage ein plakat, der de illustrerer verkemidla. Ver kreative! </a:t>
            </a:r>
          </a:p>
          <a:p>
            <a:r>
              <a:rPr lang="nn-NO" sz="2400" dirty="0">
                <a:cs typeface="Calibri"/>
              </a:rPr>
              <a:t>De skal ha med både illustrasjonen og sitatet på plakaten. </a:t>
            </a:r>
          </a:p>
          <a:p>
            <a:r>
              <a:rPr lang="nn-NO" sz="2400" dirty="0">
                <a:cs typeface="Calibri"/>
              </a:rPr>
              <a:t>Mål: Få fram likskapar og ulikskapar i korleis tekstane framstiller temaet liv og død. </a:t>
            </a:r>
          </a:p>
          <a:p>
            <a:endParaRPr lang="nn-NO" sz="2400" dirty="0">
              <a:cs typeface="Calibri"/>
            </a:endParaRPr>
          </a:p>
          <a:p>
            <a:pPr marL="0" indent="0">
              <a:buNone/>
            </a:pPr>
            <a:r>
              <a:rPr lang="nn-NO" sz="2400" b="1" dirty="0">
                <a:cs typeface="Calibri"/>
              </a:rPr>
              <a:t>Felles</a:t>
            </a:r>
            <a:endParaRPr lang="nn-NO" sz="2400" dirty="0">
              <a:cs typeface="Calibri"/>
            </a:endParaRPr>
          </a:p>
          <a:p>
            <a:r>
              <a:rPr lang="nn-NO" sz="2400" dirty="0">
                <a:cs typeface="Calibri"/>
              </a:rPr>
              <a:t>Utstilling i klasserommet. Kunstvandring! </a:t>
            </a:r>
            <a:endParaRPr lang="nn-NO" sz="2400" dirty="0"/>
          </a:p>
          <a:p>
            <a:endParaRPr lang="nn-NO" sz="24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330906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b="1" dirty="0">
                <a:latin typeface="+mn-lt"/>
              </a:rPr>
              <a:t>Frå ei tid til ei anna tid: livet før og no</a:t>
            </a:r>
          </a:p>
        </p:txBody>
      </p:sp>
      <p:sp>
        <p:nvSpPr>
          <p:cNvPr id="2" name="Plassholder for innhold 1">
            <a:extLst>
              <a:ext uri="{FF2B5EF4-FFF2-40B4-BE49-F238E27FC236}">
                <a16:creationId xmlns:a16="http://schemas.microsoft.com/office/drawing/2014/main" id="{2B14BB70-8430-43A1-8F62-3C7E2671EFF4}"/>
              </a:ext>
            </a:extLst>
          </p:cNvPr>
          <p:cNvSpPr>
            <a:spLocks noGrp="1"/>
          </p:cNvSpPr>
          <p:nvPr>
            <p:ph idx="1"/>
          </p:nvPr>
        </p:nvSpPr>
        <p:spPr/>
        <p:txBody>
          <a:bodyPr rtlCol="0">
            <a:normAutofit/>
          </a:bodyPr>
          <a:lstStyle/>
          <a:p>
            <a:r>
              <a:rPr lang="nn-NO" sz="2000" dirty="0">
                <a:cs typeface="Calibri"/>
              </a:rPr>
              <a:t>Du har no sett på korleis liv og død blir framstilt gjennom tydelege verkemiddel i tekstane til Engelbretsdotter, Wessel og Wergeland. </a:t>
            </a:r>
          </a:p>
          <a:p>
            <a:r>
              <a:rPr lang="nn-NO" sz="2000" dirty="0">
                <a:cs typeface="Calibri"/>
              </a:rPr>
              <a:t>No skal du lese ein nyare tekst, som òg handlar om liv, men som nyttar andre verkemiddel. Diktet heiter «Livet sa ein dag», skrive av Lars Ove Seljestad.</a:t>
            </a:r>
          </a:p>
          <a:p>
            <a:r>
              <a:rPr lang="nn-NO" sz="2000" dirty="0">
                <a:cs typeface="Calibri"/>
              </a:rPr>
              <a:t>Les diktet på side 316 og jobb med oppgåvene på side 317.</a:t>
            </a:r>
          </a:p>
          <a:p>
            <a:r>
              <a:rPr lang="nn-NO" sz="2000" dirty="0">
                <a:cs typeface="Calibri"/>
              </a:rPr>
              <a:t>Merk deg at kva tid ein tekst er skriven i, er viktig òg. Eit religiøst samfunn og eit meir sekulært samfunn har ulike syn på liv og død. </a:t>
            </a:r>
          </a:p>
          <a:p>
            <a:endParaRPr lang="nn-NO" sz="2000" dirty="0">
              <a:cs typeface="Calibri"/>
            </a:endParaRPr>
          </a:p>
          <a:p>
            <a:pPr marL="0" indent="0">
              <a:buNone/>
            </a:pPr>
            <a:r>
              <a:rPr lang="nn-NO" sz="2000" b="1" dirty="0">
                <a:cs typeface="Calibri"/>
              </a:rPr>
              <a:t>Felles </a:t>
            </a:r>
          </a:p>
          <a:p>
            <a:r>
              <a:rPr lang="nn-NO" sz="2000" dirty="0">
                <a:cs typeface="Calibri"/>
              </a:rPr>
              <a:t>Kva for eit samfunn har vi i dag?</a:t>
            </a:r>
          </a:p>
          <a:p>
            <a:r>
              <a:rPr lang="nn-NO" sz="2000" dirty="0">
                <a:cs typeface="Calibri"/>
              </a:rPr>
              <a:t>Korleis ser du på liv og død no, etter at vi har jobba med ein del tekstar?</a:t>
            </a:r>
          </a:p>
          <a:p>
            <a:pPr marL="0" indent="0" algn="r">
              <a:buNone/>
            </a:pPr>
            <a:endParaRPr lang="nn-NO" sz="1800" dirty="0">
              <a:solidFill>
                <a:srgbClr val="CC3399"/>
              </a:solidFill>
            </a:endParaRPr>
          </a:p>
          <a:p>
            <a:pPr marL="0" indent="0" rtl="0">
              <a:buNone/>
            </a:pPr>
            <a:endParaRPr lang="nn-NO" sz="20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41255100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TotalTime>
  <Words>1046</Words>
  <Application>Microsoft Office PowerPoint</Application>
  <PresentationFormat>Widescreen</PresentationFormat>
  <Paragraphs>120</Paragraphs>
  <Slides>12</Slides>
  <Notes>12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12</vt:i4>
      </vt:variant>
    </vt:vector>
  </HeadingPairs>
  <TitlesOfParts>
    <vt:vector size="17" baseType="lpstr">
      <vt:lpstr>Arial</vt:lpstr>
      <vt:lpstr>Calibri</vt:lpstr>
      <vt:lpstr>Calibri brødtekst</vt:lpstr>
      <vt:lpstr>Calibri Light</vt:lpstr>
      <vt:lpstr>Office-tema</vt:lpstr>
      <vt:lpstr>Tema: Liv og død </vt:lpstr>
      <vt:lpstr>Mål for perioden </vt:lpstr>
      <vt:lpstr>Plan for veke 3–4</vt:lpstr>
      <vt:lpstr>Omgrep: barokk, opplysningstid og romantikk </vt:lpstr>
      <vt:lpstr>Dorothe Engelbretsdatter (1678): «Aftensalme»</vt:lpstr>
      <vt:lpstr>Johan Herman Wessel (1784): «Smeden og bakeren»</vt:lpstr>
      <vt:lpstr>Henrik Wergeland (1845): «Til min gyldenlakk»</vt:lpstr>
      <vt:lpstr>Kreativ oppgåve: visualisering av verkemiddel</vt:lpstr>
      <vt:lpstr>Frå ei tid til ei anna tid: livet før og no</vt:lpstr>
      <vt:lpstr>Oppgåve: verkemiddel </vt:lpstr>
      <vt:lpstr>Oppsummering</vt:lpstr>
      <vt:lpstr>Arbeid med sidemål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dc:title>
  <dc:creator>Jorunn Øveland Nyhus</dc:creator>
  <cp:lastModifiedBy>Line Ellingsen</cp:lastModifiedBy>
  <cp:revision>66</cp:revision>
  <dcterms:created xsi:type="dcterms:W3CDTF">2021-04-22T12:06:19Z</dcterms:created>
  <dcterms:modified xsi:type="dcterms:W3CDTF">2023-08-18T08:00:44Z</dcterms:modified>
</cp:coreProperties>
</file>