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320" r:id="rId2"/>
    <p:sldId id="273" r:id="rId3"/>
    <p:sldId id="368" r:id="rId4"/>
    <p:sldId id="329" r:id="rId5"/>
    <p:sldId id="332" r:id="rId6"/>
    <p:sldId id="338" r:id="rId7"/>
    <p:sldId id="389" r:id="rId8"/>
    <p:sldId id="390" r:id="rId9"/>
    <p:sldId id="391" r:id="rId10"/>
    <p:sldId id="392" r:id="rId11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5618" autoAdjust="0"/>
  </p:normalViewPr>
  <p:slideViewPr>
    <p:cSldViewPr snapToGrid="0">
      <p:cViewPr varScale="1">
        <p:scale>
          <a:sx n="68" d="100"/>
          <a:sy n="68" d="100"/>
        </p:scale>
        <p:origin x="11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unn Øveland Nyhus" userId="5448e305-a6bb-465a-a251-7e03f510ed3e" providerId="ADAL" clId="{8864E42B-8C7F-4445-AA3E-D94432C3CD8A}"/>
    <pc:docChg chg="modSld">
      <pc:chgData name="Jorunn Øveland Nyhus" userId="5448e305-a6bb-465a-a251-7e03f510ed3e" providerId="ADAL" clId="{8864E42B-8C7F-4445-AA3E-D94432C3CD8A}" dt="2023-03-06T13:16:16.891" v="82" actId="20577"/>
      <pc:docMkLst>
        <pc:docMk/>
      </pc:docMkLst>
      <pc:sldChg chg="modSp mod">
        <pc:chgData name="Jorunn Øveland Nyhus" userId="5448e305-a6bb-465a-a251-7e03f510ed3e" providerId="ADAL" clId="{8864E42B-8C7F-4445-AA3E-D94432C3CD8A}" dt="2023-03-06T13:14:12.106" v="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8864E42B-8C7F-4445-AA3E-D94432C3CD8A}" dt="2023-03-06T13:14:12.106" v="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Jorunn Øveland Nyhus" userId="5448e305-a6bb-465a-a251-7e03f510ed3e" providerId="ADAL" clId="{8864E42B-8C7F-4445-AA3E-D94432C3CD8A}" dt="2023-03-06T13:14:48.175" v="76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8864E42B-8C7F-4445-AA3E-D94432C3CD8A}" dt="2023-03-06T13:14:23.379" v="7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8864E42B-8C7F-4445-AA3E-D94432C3CD8A}" dt="2023-03-06T13:14:48.175" v="76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8864E42B-8C7F-4445-AA3E-D94432C3CD8A}" dt="2023-03-06T13:16:16.891" v="82" actId="20577"/>
        <pc:sldMkLst>
          <pc:docMk/>
          <pc:sldMk cId="1907719142" sldId="390"/>
        </pc:sldMkLst>
        <pc:spChg chg="mod">
          <ac:chgData name="Jorunn Øveland Nyhus" userId="5448e305-a6bb-465a-a251-7e03f510ed3e" providerId="ADAL" clId="{8864E42B-8C7F-4445-AA3E-D94432C3CD8A}" dt="2023-03-06T13:16:16.891" v="82" actId="20577"/>
          <ac:spMkLst>
            <pc:docMk/>
            <pc:sldMk cId="1907719142" sldId="390"/>
            <ac:spMk id="2" creationId="{2B14BB70-8430-43A1-8F62-3C7E2671EFF4}"/>
          </ac:spMkLst>
        </pc:spChg>
      </pc:sldChg>
    </pc:docChg>
  </pc:docChgLst>
  <pc:docChgLst>
    <pc:chgData name="Kari Gjerdevik" userId="af38340033f0d0a9" providerId="LiveId" clId="{E930EB0D-D4AD-4E30-9CC7-AEF77D11E167}"/>
    <pc:docChg chg="custSel modSld">
      <pc:chgData name="Kari Gjerdevik" userId="af38340033f0d0a9" providerId="LiveId" clId="{E930EB0D-D4AD-4E30-9CC7-AEF77D11E167}" dt="2023-05-08T10:22:15.462" v="183" actId="20577"/>
      <pc:docMkLst>
        <pc:docMk/>
      </pc:docMkLst>
      <pc:sldChg chg="modSp mod">
        <pc:chgData name="Kari Gjerdevik" userId="af38340033f0d0a9" providerId="LiveId" clId="{E930EB0D-D4AD-4E30-9CC7-AEF77D11E167}" dt="2023-05-03T12:06:26.347" v="22" actId="20577"/>
        <pc:sldMkLst>
          <pc:docMk/>
          <pc:sldMk cId="0" sldId="273"/>
        </pc:sldMkLst>
        <pc:spChg chg="mod">
          <ac:chgData name="Kari Gjerdevik" userId="af38340033f0d0a9" providerId="LiveId" clId="{E930EB0D-D4AD-4E30-9CC7-AEF77D11E167}" dt="2023-05-03T12:06:26.347" v="22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E930EB0D-D4AD-4E30-9CC7-AEF77D11E167}" dt="2023-05-03T12:03:44.701" v="10" actId="20577"/>
        <pc:sldMkLst>
          <pc:docMk/>
          <pc:sldMk cId="839377510" sldId="320"/>
        </pc:sldMkLst>
        <pc:spChg chg="mod">
          <ac:chgData name="Kari Gjerdevik" userId="af38340033f0d0a9" providerId="LiveId" clId="{E930EB0D-D4AD-4E30-9CC7-AEF77D11E167}" dt="2023-05-03T12:03:44.701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Kari Gjerdevik" userId="af38340033f0d0a9" providerId="LiveId" clId="{E930EB0D-D4AD-4E30-9CC7-AEF77D11E167}" dt="2023-05-08T10:19:08.905" v="141" actId="20577"/>
        <pc:sldMkLst>
          <pc:docMk/>
          <pc:sldMk cId="322307039" sldId="329"/>
        </pc:sldMkLst>
        <pc:spChg chg="mod">
          <ac:chgData name="Kari Gjerdevik" userId="af38340033f0d0a9" providerId="LiveId" clId="{E930EB0D-D4AD-4E30-9CC7-AEF77D11E167}" dt="2023-05-08T10:19:08.905" v="141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Kari Gjerdevik" userId="af38340033f0d0a9" providerId="LiveId" clId="{E930EB0D-D4AD-4E30-9CC7-AEF77D11E167}" dt="2023-05-03T12:07:50.005" v="55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E930EB0D-D4AD-4E30-9CC7-AEF77D11E167}" dt="2023-05-08T10:22:03.348" v="177"/>
        <pc:sldMkLst>
          <pc:docMk/>
          <pc:sldMk cId="3309061449" sldId="332"/>
        </pc:sldMkLst>
        <pc:spChg chg="mod">
          <ac:chgData name="Kari Gjerdevik" userId="af38340033f0d0a9" providerId="LiveId" clId="{E930EB0D-D4AD-4E30-9CC7-AEF77D11E167}" dt="2023-05-08T10:22:03.348" v="177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Kari Gjerdevik" userId="af38340033f0d0a9" providerId="LiveId" clId="{E930EB0D-D4AD-4E30-9CC7-AEF77D11E167}" dt="2023-05-03T12:08:42.548" v="59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E930EB0D-D4AD-4E30-9CC7-AEF77D11E167}" dt="2023-05-08T10:22:03.348" v="177"/>
        <pc:sldMkLst>
          <pc:docMk/>
          <pc:sldMk cId="4125510018" sldId="338"/>
        </pc:sldMkLst>
        <pc:spChg chg="mod">
          <ac:chgData name="Kari Gjerdevik" userId="af38340033f0d0a9" providerId="LiveId" clId="{E930EB0D-D4AD-4E30-9CC7-AEF77D11E167}" dt="2023-05-03T12:11:39.509" v="116" actId="20577"/>
          <ac:spMkLst>
            <pc:docMk/>
            <pc:sldMk cId="4125510018" sldId="338"/>
            <ac:spMk id="2" creationId="{3990515D-1DA6-BF16-6655-DA2362F6B722}"/>
          </ac:spMkLst>
        </pc:spChg>
        <pc:spChg chg="mod">
          <ac:chgData name="Kari Gjerdevik" userId="af38340033f0d0a9" providerId="LiveId" clId="{E930EB0D-D4AD-4E30-9CC7-AEF77D11E167}" dt="2023-05-08T10:22:03.348" v="177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E930EB0D-D4AD-4E30-9CC7-AEF77D11E167}" dt="2023-05-08T10:22:15.462" v="183" actId="20577"/>
        <pc:sldMkLst>
          <pc:docMk/>
          <pc:sldMk cId="2922325958" sldId="368"/>
        </pc:sldMkLst>
        <pc:spChg chg="mod">
          <ac:chgData name="Kari Gjerdevik" userId="af38340033f0d0a9" providerId="LiveId" clId="{E930EB0D-D4AD-4E30-9CC7-AEF77D11E167}" dt="2023-05-03T12:06:39.515" v="33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E930EB0D-D4AD-4E30-9CC7-AEF77D11E167}" dt="2023-05-08T10:22:15.462" v="183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Kari Gjerdevik" userId="af38340033f0d0a9" providerId="LiveId" clId="{E930EB0D-D4AD-4E30-9CC7-AEF77D11E167}" dt="2023-05-03T12:12:38.842" v="123" actId="20577"/>
        <pc:sldMkLst>
          <pc:docMk/>
          <pc:sldMk cId="3435490879" sldId="389"/>
        </pc:sldMkLst>
        <pc:spChg chg="mod">
          <ac:chgData name="Kari Gjerdevik" userId="af38340033f0d0a9" providerId="LiveId" clId="{E930EB0D-D4AD-4E30-9CC7-AEF77D11E167}" dt="2023-05-03T12:12:17.925" v="121" actId="20577"/>
          <ac:spMkLst>
            <pc:docMk/>
            <pc:sldMk cId="3435490879" sldId="389"/>
            <ac:spMk id="7" creationId="{1DF242AE-79C7-673A-4239-F0CFFD9716C5}"/>
          </ac:spMkLst>
        </pc:spChg>
      </pc:sldChg>
      <pc:sldChg chg="modSp mod">
        <pc:chgData name="Kari Gjerdevik" userId="af38340033f0d0a9" providerId="LiveId" clId="{E930EB0D-D4AD-4E30-9CC7-AEF77D11E167}" dt="2023-05-03T12:13:57.003" v="129" actId="20577"/>
        <pc:sldMkLst>
          <pc:docMk/>
          <pc:sldMk cId="1907719142" sldId="390"/>
        </pc:sldMkLst>
        <pc:spChg chg="mod">
          <ac:chgData name="Kari Gjerdevik" userId="af38340033f0d0a9" providerId="LiveId" clId="{E930EB0D-D4AD-4E30-9CC7-AEF77D11E167}" dt="2023-05-03T12:13:57.003" v="129" actId="20577"/>
          <ac:spMkLst>
            <pc:docMk/>
            <pc:sldMk cId="1907719142" sldId="390"/>
            <ac:spMk id="2" creationId="{2B14BB70-8430-43A1-8F62-3C7E2671EFF4}"/>
          </ac:spMkLst>
        </pc:spChg>
        <pc:spChg chg="mod">
          <ac:chgData name="Kari Gjerdevik" userId="af38340033f0d0a9" providerId="LiveId" clId="{E930EB0D-D4AD-4E30-9CC7-AEF77D11E167}" dt="2023-05-03T12:12:54.306" v="125" actId="20577"/>
          <ac:spMkLst>
            <pc:docMk/>
            <pc:sldMk cId="1907719142" sldId="390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E930EB0D-D4AD-4E30-9CC7-AEF77D11E167}" dt="2023-05-08T10:21:11.451" v="158" actId="20577"/>
        <pc:sldMkLst>
          <pc:docMk/>
          <pc:sldMk cId="594028431" sldId="391"/>
        </pc:sldMkLst>
        <pc:spChg chg="mod">
          <ac:chgData name="Kari Gjerdevik" userId="af38340033f0d0a9" providerId="LiveId" clId="{E930EB0D-D4AD-4E30-9CC7-AEF77D11E167}" dt="2023-05-08T10:21:11.451" v="158" actId="20577"/>
          <ac:spMkLst>
            <pc:docMk/>
            <pc:sldMk cId="594028431" sldId="391"/>
            <ac:spMk id="2" creationId="{2B14BB70-8430-43A1-8F62-3C7E2671EFF4}"/>
          </ac:spMkLst>
        </pc:spChg>
        <pc:spChg chg="mod">
          <ac:chgData name="Kari Gjerdevik" userId="af38340033f0d0a9" providerId="LiveId" clId="{E930EB0D-D4AD-4E30-9CC7-AEF77D11E167}" dt="2023-05-03T12:14:07.446" v="131" actId="20577"/>
          <ac:spMkLst>
            <pc:docMk/>
            <pc:sldMk cId="594028431" sldId="391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E930EB0D-D4AD-4E30-9CC7-AEF77D11E167}" dt="2023-05-08T10:21:37.677" v="176" actId="20577"/>
        <pc:sldMkLst>
          <pc:docMk/>
          <pc:sldMk cId="2748355137" sldId="392"/>
        </pc:sldMkLst>
        <pc:spChg chg="mod">
          <ac:chgData name="Kari Gjerdevik" userId="af38340033f0d0a9" providerId="LiveId" clId="{E930EB0D-D4AD-4E30-9CC7-AEF77D11E167}" dt="2023-05-08T10:21:37.677" v="176" actId="20577"/>
          <ac:spMkLst>
            <pc:docMk/>
            <pc:sldMk cId="2748355137" sldId="392"/>
            <ac:spMk id="2" creationId="{2B14BB70-8430-43A1-8F62-3C7E2671EFF4}"/>
          </ac:spMkLst>
        </pc:spChg>
      </pc:sldChg>
    </pc:docChg>
  </pc:docChgLst>
  <pc:docChgLst>
    <pc:chgData name="Jorunn Øveland Nyhus" userId="5448e305-a6bb-465a-a251-7e03f510ed3e" providerId="ADAL" clId="{DB82B7CD-7DB6-454F-A1EA-37C80674ED15}"/>
    <pc:docChg chg="custSel delSld modSld">
      <pc:chgData name="Jorunn Øveland Nyhus" userId="5448e305-a6bb-465a-a251-7e03f510ed3e" providerId="ADAL" clId="{DB82B7CD-7DB6-454F-A1EA-37C80674ED15}" dt="2023-02-07T08:42:21.770" v="180"/>
      <pc:docMkLst>
        <pc:docMk/>
      </pc:docMkLst>
      <pc:sldChg chg="modSp mod">
        <pc:chgData name="Jorunn Øveland Nyhus" userId="5448e305-a6bb-465a-a251-7e03f510ed3e" providerId="ADAL" clId="{DB82B7CD-7DB6-454F-A1EA-37C80674ED15}" dt="2023-02-07T08:39:55.783" v="31" actId="27636"/>
        <pc:sldMkLst>
          <pc:docMk/>
          <pc:sldMk cId="0" sldId="273"/>
        </pc:sldMkLst>
        <pc:spChg chg="mod">
          <ac:chgData name="Jorunn Øveland Nyhus" userId="5448e305-a6bb-465a-a251-7e03f510ed3e" providerId="ADAL" clId="{DB82B7CD-7DB6-454F-A1EA-37C80674ED15}" dt="2023-02-07T08:39:55.783" v="31" actId="27636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DB82B7CD-7DB6-454F-A1EA-37C80674ED15}" dt="2023-02-07T08:39:45.076" v="29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DB82B7CD-7DB6-454F-A1EA-37C80674ED15}" dt="2023-02-07T08:39:43.535" v="28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DB82B7CD-7DB6-454F-A1EA-37C80674ED15}" dt="2023-02-07T08:39:45.076" v="29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Jorunn Øveland Nyhus" userId="5448e305-a6bb-465a-a251-7e03f510ed3e" providerId="ADAL" clId="{DB82B7CD-7DB6-454F-A1EA-37C80674ED15}" dt="2023-02-07T08:40:47.661" v="71"/>
        <pc:sldMkLst>
          <pc:docMk/>
          <pc:sldMk cId="322307039" sldId="329"/>
        </pc:sldMkLst>
        <pc:spChg chg="mod">
          <ac:chgData name="Jorunn Øveland Nyhus" userId="5448e305-a6bb-465a-a251-7e03f510ed3e" providerId="ADAL" clId="{DB82B7CD-7DB6-454F-A1EA-37C80674ED15}" dt="2023-02-07T08:40:29.673" v="37" actId="27636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DB82B7CD-7DB6-454F-A1EA-37C80674ED15}" dt="2023-02-07T08:40:40.261" v="70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DB82B7CD-7DB6-454F-A1EA-37C80674ED15}" dt="2023-02-07T08:41:09.058" v="103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DB82B7CD-7DB6-454F-A1EA-37C80674ED15}" dt="2023-02-07T08:40:57.447" v="72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DB82B7CD-7DB6-454F-A1EA-37C80674ED15}" dt="2023-02-07T08:41:04.766" v="102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DB82B7CD-7DB6-454F-A1EA-37C80674ED15}" dt="2023-02-07T08:41:16.218" v="104" actId="47"/>
        <pc:sldMkLst>
          <pc:docMk/>
          <pc:sldMk cId="3494187719" sldId="334"/>
        </pc:sldMkLst>
      </pc:sldChg>
      <pc:sldChg chg="delSp modSp mod">
        <pc:chgData name="Jorunn Øveland Nyhus" userId="5448e305-a6bb-465a-a251-7e03f510ed3e" providerId="ADAL" clId="{DB82B7CD-7DB6-454F-A1EA-37C80674ED15}" dt="2023-02-07T08:41:51.375" v="145" actId="5793"/>
        <pc:sldMkLst>
          <pc:docMk/>
          <pc:sldMk cId="4125510018" sldId="338"/>
        </pc:sldMkLst>
        <pc:spChg chg="mod">
          <ac:chgData name="Jorunn Øveland Nyhus" userId="5448e305-a6bb-465a-a251-7e03f510ed3e" providerId="ADAL" clId="{DB82B7CD-7DB6-454F-A1EA-37C80674ED15}" dt="2023-02-07T08:41:51.375" v="145" actId="5793"/>
          <ac:spMkLst>
            <pc:docMk/>
            <pc:sldMk cId="4125510018" sldId="338"/>
            <ac:spMk id="2" creationId="{3990515D-1DA6-BF16-6655-DA2362F6B722}"/>
          </ac:spMkLst>
        </pc:spChg>
        <pc:spChg chg="mod">
          <ac:chgData name="Jorunn Øveland Nyhus" userId="5448e305-a6bb-465a-a251-7e03f510ed3e" providerId="ADAL" clId="{DB82B7CD-7DB6-454F-A1EA-37C80674ED15}" dt="2023-02-07T08:41:31.764" v="141" actId="20577"/>
          <ac:spMkLst>
            <pc:docMk/>
            <pc:sldMk cId="4125510018" sldId="338"/>
            <ac:spMk id="216" creationId="{00000000-0000-0000-0000-000000000000}"/>
          </ac:spMkLst>
        </pc:spChg>
        <pc:picChg chg="del">
          <ac:chgData name="Jorunn Øveland Nyhus" userId="5448e305-a6bb-465a-a251-7e03f510ed3e" providerId="ADAL" clId="{DB82B7CD-7DB6-454F-A1EA-37C80674ED15}" dt="2023-02-07T08:41:48.380" v="144" actId="478"/>
          <ac:picMkLst>
            <pc:docMk/>
            <pc:sldMk cId="4125510018" sldId="338"/>
            <ac:picMk id="6" creationId="{09AF6A5D-1F57-7079-6690-A63AF07740E1}"/>
          </ac:picMkLst>
        </pc:picChg>
      </pc:sldChg>
      <pc:sldChg chg="modSp mod modNotesTx">
        <pc:chgData name="Jorunn Øveland Nyhus" userId="5448e305-a6bb-465a-a251-7e03f510ed3e" providerId="ADAL" clId="{DB82B7CD-7DB6-454F-A1EA-37C80674ED15}" dt="2023-02-07T08:40:16.504" v="35"/>
        <pc:sldMkLst>
          <pc:docMk/>
          <pc:sldMk cId="2922325958" sldId="368"/>
        </pc:sldMkLst>
        <pc:spChg chg="mod">
          <ac:chgData name="Jorunn Øveland Nyhus" userId="5448e305-a6bb-465a-a251-7e03f510ed3e" providerId="ADAL" clId="{DB82B7CD-7DB6-454F-A1EA-37C80674ED15}" dt="2023-02-07T08:40:10.681" v="34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DB82B7CD-7DB6-454F-A1EA-37C80674ED15}" dt="2023-02-07T08:40:07.732" v="32"/>
          <ac:spMkLst>
            <pc:docMk/>
            <pc:sldMk cId="2922325958" sldId="368"/>
            <ac:spMk id="217" creationId="{00000000-0000-0000-0000-000000000000}"/>
          </ac:spMkLst>
        </pc:spChg>
      </pc:sldChg>
      <pc:sldChg chg="del">
        <pc:chgData name="Jorunn Øveland Nyhus" userId="5448e305-a6bb-465a-a251-7e03f510ed3e" providerId="ADAL" clId="{DB82B7CD-7DB6-454F-A1EA-37C80674ED15}" dt="2023-02-07T08:42:02.371" v="146" actId="47"/>
        <pc:sldMkLst>
          <pc:docMk/>
          <pc:sldMk cId="3929101291" sldId="388"/>
        </pc:sldMkLst>
      </pc:sldChg>
      <pc:sldChg chg="modSp mod modNotesTx">
        <pc:chgData name="Jorunn Øveland Nyhus" userId="5448e305-a6bb-465a-a251-7e03f510ed3e" providerId="ADAL" clId="{DB82B7CD-7DB6-454F-A1EA-37C80674ED15}" dt="2023-02-07T08:42:21.770" v="180"/>
        <pc:sldMkLst>
          <pc:docMk/>
          <pc:sldMk cId="3435490879" sldId="389"/>
        </pc:sldMkLst>
        <pc:spChg chg="mod">
          <ac:chgData name="Jorunn Øveland Nyhus" userId="5448e305-a6bb-465a-a251-7e03f510ed3e" providerId="ADAL" clId="{DB82B7CD-7DB6-454F-A1EA-37C80674ED15}" dt="2023-02-07T08:42:07.300" v="148" actId="5793"/>
          <ac:spMkLst>
            <pc:docMk/>
            <pc:sldMk cId="3435490879" sldId="389"/>
            <ac:spMk id="7" creationId="{1DF242AE-79C7-673A-4239-F0CFFD9716C5}"/>
          </ac:spMkLst>
        </pc:spChg>
        <pc:spChg chg="mod">
          <ac:chgData name="Jorunn Øveland Nyhus" userId="5448e305-a6bb-465a-a251-7e03f510ed3e" providerId="ADAL" clId="{DB82B7CD-7DB6-454F-A1EA-37C80674ED15}" dt="2023-02-07T08:42:14.912" v="179" actId="20577"/>
          <ac:spMkLst>
            <pc:docMk/>
            <pc:sldMk cId="3435490879" sldId="38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DB82B7CD-7DB6-454F-A1EA-37C80674ED15}" dt="2023-02-07T08:41:16.980" v="105" actId="47"/>
        <pc:sldMkLst>
          <pc:docMk/>
          <pc:sldMk cId="4016322847" sldId="393"/>
        </pc:sldMkLst>
      </pc:sldChg>
    </pc:docChg>
  </pc:docChgLst>
  <pc:docChgLst>
    <pc:chgData name="Line Ellingsen" userId="d8f4e4d2-3730-43d2-9326-c4c75fd0e0f1" providerId="ADAL" clId="{DEC46648-34C7-4C4F-B090-6F15B5C002CE}"/>
    <pc:docChg chg="custSel modSld">
      <pc:chgData name="Line Ellingsen" userId="d8f4e4d2-3730-43d2-9326-c4c75fd0e0f1" providerId="ADAL" clId="{DEC46648-34C7-4C4F-B090-6F15B5C002CE}" dt="2023-08-23T12:02:45.273" v="230" actId="1035"/>
      <pc:docMkLst>
        <pc:docMk/>
      </pc:docMkLst>
      <pc:sldChg chg="modSp mod">
        <pc:chgData name="Line Ellingsen" userId="d8f4e4d2-3730-43d2-9326-c4c75fd0e0f1" providerId="ADAL" clId="{DEC46648-34C7-4C4F-B090-6F15B5C002CE}" dt="2023-08-23T08:50:56.948" v="33" actId="404"/>
        <pc:sldMkLst>
          <pc:docMk/>
          <pc:sldMk cId="0" sldId="273"/>
        </pc:sldMkLst>
        <pc:spChg chg="mod">
          <ac:chgData name="Line Ellingsen" userId="d8f4e4d2-3730-43d2-9326-c4c75fd0e0f1" providerId="ADAL" clId="{DEC46648-34C7-4C4F-B090-6F15B5C002CE}" dt="2023-08-23T08:50:56.948" v="33" actId="404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DEC46648-34C7-4C4F-B090-6F15B5C002CE}" dt="2023-08-23T12:02:45.273" v="230" actId="1035"/>
        <pc:sldMkLst>
          <pc:docMk/>
          <pc:sldMk cId="839377510" sldId="320"/>
        </pc:sldMkLst>
        <pc:spChg chg="mod">
          <ac:chgData name="Line Ellingsen" userId="d8f4e4d2-3730-43d2-9326-c4c75fd0e0f1" providerId="ADAL" clId="{DEC46648-34C7-4C4F-B090-6F15B5C002CE}" dt="2023-08-23T12:02:45.273" v="230" actId="1035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Line Ellingsen" userId="d8f4e4d2-3730-43d2-9326-c4c75fd0e0f1" providerId="ADAL" clId="{DEC46648-34C7-4C4F-B090-6F15B5C002CE}" dt="2023-08-23T12:02:45.273" v="230" actId="1035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Line Ellingsen" userId="d8f4e4d2-3730-43d2-9326-c4c75fd0e0f1" providerId="ADAL" clId="{DEC46648-34C7-4C4F-B090-6F15B5C002CE}" dt="2023-08-23T08:54:05.694" v="92" actId="255"/>
        <pc:sldMkLst>
          <pc:docMk/>
          <pc:sldMk cId="322307039" sldId="329"/>
        </pc:sldMkLst>
        <pc:spChg chg="mod">
          <ac:chgData name="Line Ellingsen" userId="d8f4e4d2-3730-43d2-9326-c4c75fd0e0f1" providerId="ADAL" clId="{DEC46648-34C7-4C4F-B090-6F15B5C002CE}" dt="2023-08-23T08:54:05.694" v="92" actId="255"/>
          <ac:spMkLst>
            <pc:docMk/>
            <pc:sldMk cId="322307039" sldId="329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DEC46648-34C7-4C4F-B090-6F15B5C002CE}" dt="2023-08-23T08:55:19.552" v="111" actId="20577"/>
        <pc:sldMkLst>
          <pc:docMk/>
          <pc:sldMk cId="3309061449" sldId="332"/>
        </pc:sldMkLst>
        <pc:spChg chg="mod">
          <ac:chgData name="Line Ellingsen" userId="d8f4e4d2-3730-43d2-9326-c4c75fd0e0f1" providerId="ADAL" clId="{DEC46648-34C7-4C4F-B090-6F15B5C002CE}" dt="2023-08-23T08:55:19.552" v="111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modSp mod">
        <pc:chgData name="Line Ellingsen" userId="d8f4e4d2-3730-43d2-9326-c4c75fd0e0f1" providerId="ADAL" clId="{DEC46648-34C7-4C4F-B090-6F15B5C002CE}" dt="2023-08-23T08:56:14.655" v="118" actId="113"/>
        <pc:sldMkLst>
          <pc:docMk/>
          <pc:sldMk cId="4125510018" sldId="338"/>
        </pc:sldMkLst>
        <pc:spChg chg="mod">
          <ac:chgData name="Line Ellingsen" userId="d8f4e4d2-3730-43d2-9326-c4c75fd0e0f1" providerId="ADAL" clId="{DEC46648-34C7-4C4F-B090-6F15B5C002CE}" dt="2023-08-23T08:56:14.655" v="118" actId="113"/>
          <ac:spMkLst>
            <pc:docMk/>
            <pc:sldMk cId="4125510018" sldId="338"/>
            <ac:spMk id="2" creationId="{3990515D-1DA6-BF16-6655-DA2362F6B722}"/>
          </ac:spMkLst>
        </pc:spChg>
      </pc:sldChg>
      <pc:sldChg chg="modSp mod modNotesTx">
        <pc:chgData name="Line Ellingsen" userId="d8f4e4d2-3730-43d2-9326-c4c75fd0e0f1" providerId="ADAL" clId="{DEC46648-34C7-4C4F-B090-6F15B5C002CE}" dt="2023-08-23T08:51:41.229" v="41" actId="20577"/>
        <pc:sldMkLst>
          <pc:docMk/>
          <pc:sldMk cId="2922325958" sldId="368"/>
        </pc:sldMkLst>
        <pc:spChg chg="mod">
          <ac:chgData name="Line Ellingsen" userId="d8f4e4d2-3730-43d2-9326-c4c75fd0e0f1" providerId="ADAL" clId="{DEC46648-34C7-4C4F-B090-6F15B5C002CE}" dt="2023-08-23T08:51:41.229" v="41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Line Ellingsen" userId="d8f4e4d2-3730-43d2-9326-c4c75fd0e0f1" providerId="ADAL" clId="{DEC46648-34C7-4C4F-B090-6F15B5C002CE}" dt="2023-08-23T10:51:46.208" v="176" actId="255"/>
        <pc:sldMkLst>
          <pc:docMk/>
          <pc:sldMk cId="3435490879" sldId="389"/>
        </pc:sldMkLst>
        <pc:spChg chg="mod">
          <ac:chgData name="Line Ellingsen" userId="d8f4e4d2-3730-43d2-9326-c4c75fd0e0f1" providerId="ADAL" clId="{DEC46648-34C7-4C4F-B090-6F15B5C002CE}" dt="2023-08-23T10:51:46.208" v="176" actId="255"/>
          <ac:spMkLst>
            <pc:docMk/>
            <pc:sldMk cId="3435490879" sldId="389"/>
            <ac:spMk id="7" creationId="{1DF242AE-79C7-673A-4239-F0CFFD9716C5}"/>
          </ac:spMkLst>
        </pc:spChg>
      </pc:sldChg>
      <pc:sldChg chg="modSp mod">
        <pc:chgData name="Line Ellingsen" userId="d8f4e4d2-3730-43d2-9326-c4c75fd0e0f1" providerId="ADAL" clId="{DEC46648-34C7-4C4F-B090-6F15B5C002CE}" dt="2023-08-23T10:48:20.460" v="140" actId="14100"/>
        <pc:sldMkLst>
          <pc:docMk/>
          <pc:sldMk cId="1907719142" sldId="390"/>
        </pc:sldMkLst>
        <pc:spChg chg="mod">
          <ac:chgData name="Line Ellingsen" userId="d8f4e4d2-3730-43d2-9326-c4c75fd0e0f1" providerId="ADAL" clId="{DEC46648-34C7-4C4F-B090-6F15B5C002CE}" dt="2023-08-23T10:48:20.460" v="140" actId="14100"/>
          <ac:spMkLst>
            <pc:docMk/>
            <pc:sldMk cId="1907719142" sldId="390"/>
            <ac:spMk id="2" creationId="{2B14BB70-8430-43A1-8F62-3C7E2671EFF4}"/>
          </ac:spMkLst>
        </pc:spChg>
      </pc:sldChg>
      <pc:sldChg chg="modSp mod modNotesTx">
        <pc:chgData name="Line Ellingsen" userId="d8f4e4d2-3730-43d2-9326-c4c75fd0e0f1" providerId="ADAL" clId="{DEC46648-34C7-4C4F-B090-6F15B5C002CE}" dt="2023-08-23T10:49:44.422" v="160" actId="255"/>
        <pc:sldMkLst>
          <pc:docMk/>
          <pc:sldMk cId="594028431" sldId="391"/>
        </pc:sldMkLst>
        <pc:spChg chg="mod">
          <ac:chgData name="Line Ellingsen" userId="d8f4e4d2-3730-43d2-9326-c4c75fd0e0f1" providerId="ADAL" clId="{DEC46648-34C7-4C4F-B090-6F15B5C002CE}" dt="2023-08-23T10:49:44.422" v="160" actId="255"/>
          <ac:spMkLst>
            <pc:docMk/>
            <pc:sldMk cId="594028431" sldId="391"/>
            <ac:spMk id="2" creationId="{2B14BB70-8430-43A1-8F62-3C7E2671EFF4}"/>
          </ac:spMkLst>
        </pc:spChg>
      </pc:sldChg>
      <pc:sldChg chg="modSp mod">
        <pc:chgData name="Line Ellingsen" userId="d8f4e4d2-3730-43d2-9326-c4c75fd0e0f1" providerId="ADAL" clId="{DEC46648-34C7-4C4F-B090-6F15B5C002CE}" dt="2023-08-23T10:51:07.046" v="172" actId="20577"/>
        <pc:sldMkLst>
          <pc:docMk/>
          <pc:sldMk cId="2748355137" sldId="392"/>
        </pc:sldMkLst>
        <pc:spChg chg="mod">
          <ac:chgData name="Line Ellingsen" userId="d8f4e4d2-3730-43d2-9326-c4c75fd0e0f1" providerId="ADAL" clId="{DEC46648-34C7-4C4F-B090-6F15B5C002CE}" dt="2023-08-23T10:51:07.046" v="172" actId="20577"/>
          <ac:spMkLst>
            <pc:docMk/>
            <pc:sldMk cId="2748355137" sldId="392"/>
            <ac:spMk id="2" creationId="{2B14BB70-8430-43A1-8F62-3C7E2671EF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572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</a:t>
            </a:r>
          </a:p>
          <a:p>
            <a:r>
              <a:rPr lang="nb-NO" noProof="0" dirty="0">
                <a:ea typeface="Calibri"/>
                <a:cs typeface="Calibri"/>
              </a:rPr>
              <a:t>Se egen PPT om hvordan vi skriver retorisk analyse, og om arbeid med modelltekst. </a:t>
            </a:r>
          </a:p>
          <a:p>
            <a:r>
              <a:rPr lang="nb-NO" noProof="0" dirty="0">
                <a:ea typeface="Calibri"/>
                <a:cs typeface="Calibri"/>
              </a:rPr>
              <a:t>Tilpass fagstoff/oppgaver til klassens timeplan.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</a:t>
            </a:r>
          </a:p>
          <a:p>
            <a:r>
              <a:rPr lang="nb-NO" noProof="0" dirty="0">
                <a:ea typeface="Calibri"/>
                <a:cs typeface="Calibri"/>
              </a:rPr>
              <a:t>Legg ut blankt disposisjonsskjema og førskrivingsskjema. Dette ligger i nettressursen.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</a:t>
            </a:r>
          </a:p>
          <a:p>
            <a:r>
              <a:rPr lang="nb-NO" noProof="0" dirty="0">
                <a:ea typeface="Calibri"/>
                <a:cs typeface="Calibri"/>
              </a:rPr>
              <a:t>Her er målet at elevene skal se at alle tekstene handler om språk, kultur og identitet.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7823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166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ea typeface="Calibri"/>
                <a:cs typeface="Calibri"/>
              </a:rPr>
              <a:t>Til læreren</a:t>
            </a:r>
          </a:p>
          <a:p>
            <a:r>
              <a:rPr lang="nb-NO" noProof="0" dirty="0">
                <a:ea typeface="Calibri"/>
                <a:cs typeface="Calibri"/>
              </a:rPr>
              <a:t>Ta vare på problemstillingsforslagene, enten i en felles OneNote-/klassenotatblokk, eller ved å ta bilde av tavla. Da har dere dem til senere, når de skal lande endelig problemstilling.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58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038576"/>
            <a:ext cx="9144000" cy="238760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400" dirty="0">
                <a:latin typeface="Calibri"/>
                <a:cs typeface="Calibri"/>
              </a:rPr>
              <a:t>Tema: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Språk, kultur og identitet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296"/>
            <a:ext cx="9144000" cy="1655762"/>
          </a:xfrm>
        </p:spPr>
        <p:txBody>
          <a:bodyPr/>
          <a:lstStyle/>
          <a:p>
            <a:r>
              <a:rPr lang="nb-NO" dirty="0"/>
              <a:t>Uke 3–4 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Oppsummering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670"/>
            <a:ext cx="10515600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Individuelt</a:t>
            </a:r>
          </a:p>
          <a:p>
            <a:pPr marL="0" indent="0">
              <a:buNone/>
            </a:pPr>
            <a:endParaRPr lang="nb-NO" sz="1000" b="1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Skriv opp den problemstillingen og de ideene som du kan tenke deg å jobbe videre med i neste uke. </a:t>
            </a:r>
          </a:p>
          <a:p>
            <a:endParaRPr lang="nb-NO" sz="10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Dersom du vil ha en problemstilling fra en annen gruppe, så intervjuer du noen i den gruppa og skriver ned ideene. 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35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sz="2000" dirty="0">
                <a:cs typeface="Calibri"/>
              </a:rPr>
              <a:t>Du skal få oversikt og kunne gjøre rede for den historiske bakgrunnen for språksituasjonen i Norge i dag.</a:t>
            </a:r>
          </a:p>
          <a:p>
            <a:r>
              <a:rPr lang="nb-NO" sz="2000" dirty="0">
                <a:ea typeface="+mn-lt"/>
                <a:cs typeface="+mn-lt"/>
              </a:rPr>
              <a:t>Du skal gjøre rede for endringer i talespråket i Norge i dag og reflektere over sammenhenger mellom språk, kultur og identitet.</a:t>
            </a:r>
          </a:p>
          <a:p>
            <a:r>
              <a:rPr lang="nn-NO" sz="2000" dirty="0">
                <a:ea typeface="+mn-lt"/>
                <a:cs typeface="+mn-lt"/>
              </a:rPr>
              <a:t>Du skal bruke fagspråk til å beskrive særtrekk ved norsk</a:t>
            </a:r>
            <a:r>
              <a:rPr lang="nb-NO" sz="2000" dirty="0">
                <a:ea typeface="+mn-lt"/>
                <a:cs typeface="+mn-lt"/>
              </a:rPr>
              <a:t> sammenliknet </a:t>
            </a:r>
            <a:r>
              <a:rPr lang="nn-NO" sz="2000" dirty="0">
                <a:ea typeface="+mn-lt"/>
                <a:cs typeface="+mn-lt"/>
              </a:rPr>
              <a:t>med svensk, dansk og norrønt.</a:t>
            </a:r>
            <a:endParaRPr lang="nb-NO" sz="2000" dirty="0">
              <a:ea typeface="+mn-lt"/>
              <a:cs typeface="+mn-lt"/>
            </a:endParaRPr>
          </a:p>
          <a:p>
            <a:r>
              <a:rPr lang="nb-NO" sz="2000" dirty="0">
                <a:cs typeface="Calibri"/>
              </a:rPr>
              <a:t>Du skal lese ulike tekster i ulike sjangre og tolke disse ved å bruke et relevant og presist fagspråk. </a:t>
            </a:r>
          </a:p>
          <a:p>
            <a:r>
              <a:rPr lang="nb-NO" sz="2000" dirty="0">
                <a:cs typeface="Calibri"/>
              </a:rPr>
              <a:t>Du skal skrive retoriske analyser med et presist og nyansert språk og beherske kildebruk.</a:t>
            </a:r>
          </a:p>
          <a:p>
            <a:r>
              <a:rPr lang="nb-NO" sz="2000" dirty="0">
                <a:cs typeface="Calibri"/>
              </a:rPr>
              <a:t>Du skal bruke </a:t>
            </a:r>
            <a:r>
              <a:rPr lang="nb-NO" sz="2000" dirty="0">
                <a:ea typeface="+mn-lt"/>
                <a:cs typeface="+mn-lt"/>
              </a:rPr>
              <a:t>fagkunnskaper og et presist fagspråk i utforskende samtaler, diskusjoner og muntlige presentasjoner om norskfaglige emner.</a:t>
            </a:r>
            <a:endParaRPr lang="nb-NO" sz="2000" dirty="0">
              <a:cs typeface="Calibri"/>
            </a:endParaRPr>
          </a:p>
          <a:p>
            <a:pPr rtl="0">
              <a:spcBef>
                <a:spcPts val="0"/>
              </a:spcBef>
              <a:buClr>
                <a:schemeClr val="dk1"/>
              </a:buClr>
              <a:buSzPts val="2800"/>
            </a:pPr>
            <a:endParaRPr lang="en-US" sz="20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3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4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 marL="457200" indent="-457200"/>
            <a:r>
              <a:rPr lang="nb-NO" sz="2400" dirty="0">
                <a:ea typeface="+mn-lt"/>
                <a:cs typeface="+mn-lt"/>
              </a:rPr>
              <a:t>Egen PPT: innføring i retorisk analyse av sakprosatekst</a:t>
            </a:r>
          </a:p>
          <a:p>
            <a:pPr marL="457200" indent="-457200"/>
            <a:r>
              <a:rPr lang="nb-NO" sz="2400" dirty="0">
                <a:ea typeface="+mn-lt"/>
                <a:cs typeface="+mn-lt"/>
              </a:rPr>
              <a:t>Egen PPT: arbeid med eksempeloppgave 2 i kapittel 5</a:t>
            </a:r>
          </a:p>
          <a:p>
            <a:pPr marL="457200" indent="-457200"/>
            <a:r>
              <a:rPr lang="nb-NO" sz="2400" dirty="0">
                <a:ea typeface="+mn-lt"/>
                <a:cs typeface="+mn-lt"/>
              </a:rPr>
              <a:t>Arbeid med disposisjon og førskrivingsskjema til Øverland/Hovland  </a:t>
            </a:r>
          </a:p>
          <a:p>
            <a:pPr marL="457200" indent="-457200"/>
            <a:r>
              <a:rPr lang="nb-NO" sz="2400" dirty="0">
                <a:ea typeface="+mn-lt"/>
                <a:cs typeface="+mn-lt"/>
              </a:rPr>
              <a:t>Øveskriving: retorisk analyse</a:t>
            </a:r>
          </a:p>
          <a:p>
            <a:pPr marL="457200" indent="-457200"/>
            <a:r>
              <a:rPr lang="nb-NO" sz="2400" dirty="0">
                <a:ea typeface="+mn-lt"/>
                <a:cs typeface="+mn-lt"/>
              </a:rPr>
              <a:t>Underveisvurdering: speed-veiledning</a:t>
            </a:r>
          </a:p>
          <a:p>
            <a:pPr marL="457200" indent="-457200"/>
            <a:r>
              <a:rPr lang="nb-NO" sz="2400" dirty="0">
                <a:ea typeface="+mn-lt"/>
                <a:cs typeface="+mn-lt"/>
              </a:rPr>
              <a:t>Oppsummering av temaet og tekstene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Øveskriving: retorisk analyse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15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Individuelt </a:t>
            </a:r>
          </a:p>
          <a:p>
            <a:r>
              <a:rPr lang="nb-NO" sz="2400" dirty="0">
                <a:ea typeface="Calibri"/>
                <a:cs typeface="Calibri"/>
              </a:rPr>
              <a:t>Du skal nå øve deg på å skrive en disposisjon og fylle ut et førskrivingsskjema. Du kan velge mellom teksten til Øverland eller teksten til Hovland, som du leste i forrige uke. </a:t>
            </a:r>
          </a:p>
          <a:p>
            <a:endParaRPr lang="nb-NO" sz="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Oppgaveformulering</a:t>
            </a:r>
          </a:p>
          <a:p>
            <a:r>
              <a:rPr lang="nb-NO" sz="2400" dirty="0">
                <a:ea typeface="Calibri"/>
                <a:cs typeface="Calibri"/>
              </a:rPr>
              <a:t>Formuler hva hovedsynet og formålet med teksten til Øverland/Hovland er, og analyser teksten. Bruk begreper fra retorikken. </a:t>
            </a:r>
          </a:p>
          <a:p>
            <a:r>
              <a:rPr lang="nb-NO" sz="2400" dirty="0">
                <a:ea typeface="Calibri"/>
                <a:cs typeface="Calibri"/>
              </a:rPr>
              <a:t>Du skal formulere hovedsyn og formål på en presis og selvstendig måte. Når du analyserer, skal du forklare gjennom å bruke relevant fagspråk og vise til konkrete eksempler.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Øveskriving: retorisk analyse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 grupper / felles</a:t>
            </a:r>
          </a:p>
          <a:p>
            <a:r>
              <a:rPr lang="nb-NO" sz="2400" dirty="0">
                <a:ea typeface="Calibri"/>
                <a:cs typeface="Calibri"/>
              </a:rPr>
              <a:t>De som har valgt samme tekst, setter seg sammen. </a:t>
            </a:r>
          </a:p>
          <a:p>
            <a:r>
              <a:rPr lang="nb-NO" sz="2400" dirty="0">
                <a:ea typeface="Calibri"/>
                <a:cs typeface="Calibri"/>
              </a:rPr>
              <a:t>Gå gjennom disposisjon og førskrivingsskjema sammen / på tavla. 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Individuelt</a:t>
            </a:r>
          </a:p>
          <a:p>
            <a:r>
              <a:rPr lang="nb-NO" sz="2400" dirty="0">
                <a:ea typeface="Calibri"/>
                <a:cs typeface="Calibri"/>
              </a:rPr>
              <a:t>Nå skal du øveskrive på tre avsnitt, som du skal få en underveisvurdering av.</a:t>
            </a:r>
          </a:p>
          <a:p>
            <a:r>
              <a:rPr lang="nb-NO" sz="2400" dirty="0">
                <a:ea typeface="Calibri"/>
                <a:cs typeface="Calibri"/>
              </a:rPr>
              <a:t>Innledning, hovedsyn, formål og en av appellformene. </a:t>
            </a: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 err="1">
                <a:latin typeface="+mn-lt"/>
              </a:rPr>
              <a:t>Underveising</a:t>
            </a:r>
            <a:r>
              <a:rPr lang="nb-NO" b="1" dirty="0">
                <a:latin typeface="+mn-lt"/>
              </a:rPr>
              <a:t>: speed-veiledning</a:t>
            </a:r>
            <a:endParaRPr b="1" i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990515D-1DA6-BF16-6655-DA2362F6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5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Individuelt</a:t>
            </a:r>
          </a:p>
          <a:p>
            <a:r>
              <a:rPr lang="nb-NO" sz="2400" dirty="0">
                <a:ea typeface="Calibri"/>
                <a:cs typeface="Calibri"/>
              </a:rPr>
              <a:t>Bestem deg for et avsnitt som du vil ha veiledning på. </a:t>
            </a:r>
          </a:p>
          <a:p>
            <a:r>
              <a:rPr lang="nb-NO" sz="2400" dirty="0">
                <a:ea typeface="Calibri"/>
                <a:cs typeface="Calibri"/>
              </a:rPr>
              <a:t>Det kan være fordi du står fast, er usikker på om du har formulert deg riktig, eller vil ha en tilbakemelding på om du er på riktig vei. </a:t>
            </a:r>
          </a:p>
          <a:p>
            <a:r>
              <a:rPr lang="nb-NO" sz="2400" dirty="0">
                <a:ea typeface="Calibri"/>
                <a:cs typeface="Calibri"/>
              </a:rPr>
              <a:t>Kom med en konkret bestilling til faglæreren. </a:t>
            </a:r>
            <a:r>
              <a:rPr lang="nb-NO" sz="2400" b="1" dirty="0">
                <a:ea typeface="Calibri"/>
                <a:cs typeface="Calibri"/>
              </a:rPr>
              <a:t>Eksempel: </a:t>
            </a:r>
            <a:r>
              <a:rPr lang="nb-NO" sz="2400" dirty="0">
                <a:ea typeface="Calibri"/>
                <a:cs typeface="Calibri"/>
              </a:rPr>
              <a:t>«Har jeg formulert meg presist om etosappellen?»</a:t>
            </a:r>
          </a:p>
          <a:p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Dere kan også bruke hverandre her. 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Oppsummering av tema og tekster</a:t>
            </a:r>
            <a:endParaRPr b="1" dirty="0">
              <a:latin typeface="+mn-lt"/>
            </a:endParaRP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1DF242AE-79C7-673A-4239-F0CFFD97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 </a:t>
            </a:r>
          </a:p>
          <a:p>
            <a:r>
              <a:rPr lang="nb-NO" sz="2400" dirty="0">
                <a:ea typeface="Calibri"/>
                <a:cs typeface="Calibri"/>
              </a:rPr>
              <a:t>Vi har nå lest og jobbet med flere ulike tekster, som alle har til felles at de er sakprosatekster. </a:t>
            </a:r>
          </a:p>
          <a:p>
            <a:endParaRPr lang="nb-NO" sz="10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Greier dere å oppsummere formålet til de ulike </a:t>
            </a:r>
            <a:r>
              <a:rPr lang="nb-NO" sz="2400">
                <a:ea typeface="Calibri"/>
                <a:cs typeface="Calibri"/>
              </a:rPr>
              <a:t>tekstene?</a:t>
            </a:r>
          </a:p>
          <a:p>
            <a:endParaRPr lang="nb-NO" sz="1000" dirty="0">
              <a:ea typeface="Calibri"/>
              <a:cs typeface="Calibri"/>
            </a:endParaRPr>
          </a:p>
          <a:p>
            <a:r>
              <a:rPr lang="nb-NO" sz="2400" dirty="0">
                <a:ea typeface="Calibri"/>
                <a:cs typeface="Calibri"/>
              </a:rPr>
              <a:t>Selv om disse tekstene er på ulike sider i språkdebatten på 1800- og 1900-tallet, kan de ha et felles budskap. Hva kan det være? 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49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øve på å lage problemstilling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578"/>
            <a:ext cx="11071578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Ut fra det vi har jobbet med til nå – hvordan kan vi formulere en god problemstilling?</a:t>
            </a:r>
            <a:br>
              <a:rPr lang="nb-NO" sz="2400" dirty="0">
                <a:ea typeface="Calibri"/>
                <a:cs typeface="Calibri"/>
              </a:rPr>
            </a:br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Grupper</a:t>
            </a:r>
          </a:p>
          <a:p>
            <a:r>
              <a:rPr lang="nb-NO" sz="2400" dirty="0">
                <a:ea typeface="Calibri"/>
                <a:cs typeface="Calibri"/>
              </a:rPr>
              <a:t>Hver gruppe lager forslag. Se tips på side </a:t>
            </a:r>
            <a:r>
              <a:rPr lang="nb-NO" sz="2400" dirty="0">
                <a:solidFill>
                  <a:srgbClr val="FF0000"/>
                </a:solidFill>
                <a:ea typeface="Calibri"/>
                <a:cs typeface="Calibri"/>
              </a:rPr>
              <a:t>247</a:t>
            </a:r>
            <a:r>
              <a:rPr lang="nb-NO" sz="2400" dirty="0">
                <a:ea typeface="Calibri"/>
                <a:cs typeface="Calibri"/>
              </a:rPr>
              <a:t>.</a:t>
            </a:r>
          </a:p>
          <a:p>
            <a:endParaRPr lang="nb-NO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Alle forslagene skrives på tavla. Felles diskusjon om hva som er en god problemstilling.</a:t>
            </a: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71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Oppgave: svare på problemstilling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Vi øver på å besvare problemstillingene ut fra de notatene dere har til nå. </a:t>
            </a:r>
          </a:p>
          <a:p>
            <a:endParaRPr lang="nb-NO" sz="10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I grupper</a:t>
            </a:r>
          </a:p>
          <a:p>
            <a:r>
              <a:rPr lang="nb-NO" sz="2400" dirty="0">
                <a:ea typeface="Calibri"/>
                <a:cs typeface="Calibri"/>
              </a:rPr>
              <a:t>Hver gruppe får en problemstilling som dere skal besvare med stikkord og korte eksempler fra tekstene vi har lest denne uka. </a:t>
            </a:r>
            <a:endParaRPr lang="nb-NO" sz="2400" dirty="0"/>
          </a:p>
          <a:p>
            <a:r>
              <a:rPr lang="nb-NO" sz="2400" dirty="0">
                <a:ea typeface="Calibri"/>
                <a:cs typeface="Calibri"/>
              </a:rPr>
              <a:t>Hver gruppe presenterer kort sitt forslag for resten av klassen. </a:t>
            </a:r>
          </a:p>
          <a:p>
            <a:endParaRPr lang="nb-NO" sz="10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400" b="1" dirty="0">
                <a:ea typeface="Calibri"/>
                <a:cs typeface="Calibri"/>
              </a:rPr>
              <a:t>Felles</a:t>
            </a:r>
          </a:p>
          <a:p>
            <a:r>
              <a:rPr lang="nb-NO" sz="2400" dirty="0">
                <a:ea typeface="Calibri"/>
                <a:cs typeface="Calibri"/>
              </a:rPr>
              <a:t>Vi diskuterer forslagene og kommer fram til noen gode tips til videre arbeid. </a:t>
            </a:r>
          </a:p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02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728</Words>
  <Application>Microsoft Office PowerPoint</Application>
  <PresentationFormat>Widescreen</PresentationFormat>
  <Paragraphs>78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Tema: Språk, kultur og identitet</vt:lpstr>
      <vt:lpstr>Mål for perioden </vt:lpstr>
      <vt:lpstr>Plan for uke 3–4</vt:lpstr>
      <vt:lpstr>Øveskriving: retorisk analyse</vt:lpstr>
      <vt:lpstr>Øveskriving: retorisk analyse </vt:lpstr>
      <vt:lpstr>Underveising: speed-veiledning</vt:lpstr>
      <vt:lpstr>Oppsummering av tema og tekster</vt:lpstr>
      <vt:lpstr>Oppgave: øve på å lage problemstilling</vt:lpstr>
      <vt:lpstr>Oppgave: svare på problemstilling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66</cp:revision>
  <dcterms:created xsi:type="dcterms:W3CDTF">2021-04-22T12:06:19Z</dcterms:created>
  <dcterms:modified xsi:type="dcterms:W3CDTF">2023-08-23T12:02:47Z</dcterms:modified>
</cp:coreProperties>
</file>