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2"/>
  </p:notesMasterIdLst>
  <p:sldIdLst>
    <p:sldId id="320" r:id="rId2"/>
    <p:sldId id="273" r:id="rId3"/>
    <p:sldId id="368" r:id="rId4"/>
    <p:sldId id="329" r:id="rId5"/>
    <p:sldId id="332" r:id="rId6"/>
    <p:sldId id="338" r:id="rId7"/>
    <p:sldId id="389" r:id="rId8"/>
    <p:sldId id="390" r:id="rId9"/>
    <p:sldId id="391" r:id="rId10"/>
    <p:sldId id="392" r:id="rId11"/>
  </p:sldIdLst>
  <p:sldSz cx="12192000" cy="6858000"/>
  <p:notesSz cx="6858000" cy="9144000"/>
  <p:defaultTextStyle>
    <a:defPPr rtl="0"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v="urn:schemas-microsoft-com:vml" xmlns:pvml="urn:schemas-microsoft-com:office:powerpoint" xmlns:p15="http://schemas.microsoft.com/office/powerpoint/2012/main" xmlns:p14="http://schemas.microsoft.com/office/powerpoint/2010/main" xmlns:o="urn:schemas-microsoft-com:office:office" xmlns:mv="urn:schemas-microsoft-com:mac:vml" xmlns:mc="http://schemas.openxmlformats.org/markup-compatibility/2006" xmlns:dgm="http://schemas.openxmlformats.org/drawingml/2006/diagram" xmlns:com="http://schemas.openxmlformats.org/drawingml/2006/compatibility" xmlns:c="http://schemas.openxmlformats.org/drawingml/2006/chart" xmlns:ahyp="http://schemas.microsoft.com/office/drawing/2018/hyperlinkcolor" xmlns:go="http://customooxmlschemas.google.com/" xmlns="" r:id="rId55" roundtripDataSignature="AMtx7mhPLOny1lUcrctM57m8wVfe4P348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D68B969-31B7-BEFD-E6C0-888CBB77E61C}" name="Randi Kleppe" initials="RK" userId="748aeb793b463435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DFE9"/>
    <a:srgbClr val="EFEEF3"/>
    <a:srgbClr val="FFFFFF"/>
    <a:srgbClr val="2D3542"/>
    <a:srgbClr val="24282B"/>
    <a:srgbClr val="CC3399"/>
    <a:srgbClr val="6C8DA0"/>
    <a:srgbClr val="89A3B2"/>
    <a:srgbClr val="879389"/>
    <a:srgbClr val="8B95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68" autoAdjust="0"/>
    <p:restoredTop sz="85618" autoAdjust="0"/>
  </p:normalViewPr>
  <p:slideViewPr>
    <p:cSldViewPr snapToGrid="0">
      <p:cViewPr varScale="1">
        <p:scale>
          <a:sx n="68" d="100"/>
          <a:sy n="68" d="100"/>
        </p:scale>
        <p:origin x="112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55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57" Type="http://schemas.openxmlformats.org/officeDocument/2006/relationships/viewProps" Target="viewProps.xml"/><Relationship Id="rId61" Type="http://schemas.microsoft.com/office/2018/10/relationships/authors" Target="authors.xml"/><Relationship Id="rId10" Type="http://schemas.openxmlformats.org/officeDocument/2006/relationships/slide" Target="slides/slide9.xml"/><Relationship Id="rId6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56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runn Øveland Nyhus" userId="5448e305-a6bb-465a-a251-7e03f510ed3e" providerId="ADAL" clId="{8864E42B-8C7F-4445-AA3E-D94432C3CD8A}"/>
    <pc:docChg chg="modSld">
      <pc:chgData name="Jorunn Øveland Nyhus" userId="5448e305-a6bb-465a-a251-7e03f510ed3e" providerId="ADAL" clId="{8864E42B-8C7F-4445-AA3E-D94432C3CD8A}" dt="2023-03-06T13:16:16.891" v="82" actId="20577"/>
      <pc:docMkLst>
        <pc:docMk/>
      </pc:docMkLst>
      <pc:sldChg chg="modSp mod">
        <pc:chgData name="Jorunn Øveland Nyhus" userId="5448e305-a6bb-465a-a251-7e03f510ed3e" providerId="ADAL" clId="{8864E42B-8C7F-4445-AA3E-D94432C3CD8A}" dt="2023-03-06T13:14:12.106" v="3" actId="20577"/>
        <pc:sldMkLst>
          <pc:docMk/>
          <pc:sldMk cId="839377510" sldId="320"/>
        </pc:sldMkLst>
        <pc:spChg chg="mod">
          <ac:chgData name="Jorunn Øveland Nyhus" userId="5448e305-a6bb-465a-a251-7e03f510ed3e" providerId="ADAL" clId="{8864E42B-8C7F-4445-AA3E-D94432C3CD8A}" dt="2023-03-06T13:14:12.106" v="3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modSp mod modNotesTx">
        <pc:chgData name="Jorunn Øveland Nyhus" userId="5448e305-a6bb-465a-a251-7e03f510ed3e" providerId="ADAL" clId="{8864E42B-8C7F-4445-AA3E-D94432C3CD8A}" dt="2023-03-06T13:14:48.175" v="76" actId="20577"/>
        <pc:sldMkLst>
          <pc:docMk/>
          <pc:sldMk cId="2922325958" sldId="368"/>
        </pc:sldMkLst>
        <pc:spChg chg="mod">
          <ac:chgData name="Jorunn Øveland Nyhus" userId="5448e305-a6bb-465a-a251-7e03f510ed3e" providerId="ADAL" clId="{8864E42B-8C7F-4445-AA3E-D94432C3CD8A}" dt="2023-03-06T13:14:23.379" v="7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Jorunn Øveland Nyhus" userId="5448e305-a6bb-465a-a251-7e03f510ed3e" providerId="ADAL" clId="{8864E42B-8C7F-4445-AA3E-D94432C3CD8A}" dt="2023-03-06T13:14:48.175" v="76" actId="20577"/>
          <ac:spMkLst>
            <pc:docMk/>
            <pc:sldMk cId="2922325958" sldId="368"/>
            <ac:spMk id="217" creationId="{00000000-0000-0000-0000-000000000000}"/>
          </ac:spMkLst>
        </pc:spChg>
      </pc:sldChg>
      <pc:sldChg chg="modSp mod">
        <pc:chgData name="Jorunn Øveland Nyhus" userId="5448e305-a6bb-465a-a251-7e03f510ed3e" providerId="ADAL" clId="{8864E42B-8C7F-4445-AA3E-D94432C3CD8A}" dt="2023-03-06T13:16:16.891" v="82" actId="20577"/>
        <pc:sldMkLst>
          <pc:docMk/>
          <pc:sldMk cId="1907719142" sldId="390"/>
        </pc:sldMkLst>
        <pc:spChg chg="mod">
          <ac:chgData name="Jorunn Øveland Nyhus" userId="5448e305-a6bb-465a-a251-7e03f510ed3e" providerId="ADAL" clId="{8864E42B-8C7F-4445-AA3E-D94432C3CD8A}" dt="2023-03-06T13:16:16.891" v="82" actId="20577"/>
          <ac:spMkLst>
            <pc:docMk/>
            <pc:sldMk cId="1907719142" sldId="390"/>
            <ac:spMk id="2" creationId="{2B14BB70-8430-43A1-8F62-3C7E2671EFF4}"/>
          </ac:spMkLst>
        </pc:spChg>
      </pc:sldChg>
    </pc:docChg>
  </pc:docChgLst>
  <pc:docChgLst>
    <pc:chgData name="Kari Gjerdevik" userId="af38340033f0d0a9" providerId="LiveId" clId="{E930EB0D-D4AD-4E30-9CC7-AEF77D11E167}"/>
    <pc:docChg chg="custSel modSld">
      <pc:chgData name="Kari Gjerdevik" userId="af38340033f0d0a9" providerId="LiveId" clId="{E930EB0D-D4AD-4E30-9CC7-AEF77D11E167}" dt="2023-05-08T10:22:15.462" v="183" actId="20577"/>
      <pc:docMkLst>
        <pc:docMk/>
      </pc:docMkLst>
      <pc:sldChg chg="modSp mod">
        <pc:chgData name="Kari Gjerdevik" userId="af38340033f0d0a9" providerId="LiveId" clId="{E930EB0D-D4AD-4E30-9CC7-AEF77D11E167}" dt="2023-05-03T12:06:26.347" v="22" actId="20577"/>
        <pc:sldMkLst>
          <pc:docMk/>
          <pc:sldMk cId="0" sldId="273"/>
        </pc:sldMkLst>
        <pc:spChg chg="mod">
          <ac:chgData name="Kari Gjerdevik" userId="af38340033f0d0a9" providerId="LiveId" clId="{E930EB0D-D4AD-4E30-9CC7-AEF77D11E167}" dt="2023-05-03T12:06:26.347" v="22" actId="20577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Kari Gjerdevik" userId="af38340033f0d0a9" providerId="LiveId" clId="{E930EB0D-D4AD-4E30-9CC7-AEF77D11E167}" dt="2023-05-03T12:03:44.701" v="10" actId="20577"/>
        <pc:sldMkLst>
          <pc:docMk/>
          <pc:sldMk cId="839377510" sldId="320"/>
        </pc:sldMkLst>
        <pc:spChg chg="mod">
          <ac:chgData name="Kari Gjerdevik" userId="af38340033f0d0a9" providerId="LiveId" clId="{E930EB0D-D4AD-4E30-9CC7-AEF77D11E167}" dt="2023-05-03T12:03:44.701" v="10" actId="20577"/>
          <ac:spMkLst>
            <pc:docMk/>
            <pc:sldMk cId="839377510" sldId="320"/>
            <ac:spMk id="2" creationId="{15AA5C1E-C64D-2BB8-46AA-B10E251708D6}"/>
          </ac:spMkLst>
        </pc:spChg>
      </pc:sldChg>
      <pc:sldChg chg="modSp mod modNotesTx">
        <pc:chgData name="Kari Gjerdevik" userId="af38340033f0d0a9" providerId="LiveId" clId="{E930EB0D-D4AD-4E30-9CC7-AEF77D11E167}" dt="2023-05-08T10:19:08.905" v="141" actId="20577"/>
        <pc:sldMkLst>
          <pc:docMk/>
          <pc:sldMk cId="322307039" sldId="329"/>
        </pc:sldMkLst>
        <pc:spChg chg="mod">
          <ac:chgData name="Kari Gjerdevik" userId="af38340033f0d0a9" providerId="LiveId" clId="{E930EB0D-D4AD-4E30-9CC7-AEF77D11E167}" dt="2023-05-08T10:19:08.905" v="141" actId="20577"/>
          <ac:spMkLst>
            <pc:docMk/>
            <pc:sldMk cId="322307039" sldId="329"/>
            <ac:spMk id="3" creationId="{A272C94B-2A89-C803-73C3-178019F7415B}"/>
          </ac:spMkLst>
        </pc:spChg>
        <pc:spChg chg="mod">
          <ac:chgData name="Kari Gjerdevik" userId="af38340033f0d0a9" providerId="LiveId" clId="{E930EB0D-D4AD-4E30-9CC7-AEF77D11E167}" dt="2023-05-03T12:07:50.005" v="55" actId="20577"/>
          <ac:spMkLst>
            <pc:docMk/>
            <pc:sldMk cId="322307039" sldId="329"/>
            <ac:spMk id="216" creationId="{00000000-0000-0000-0000-000000000000}"/>
          </ac:spMkLst>
        </pc:spChg>
      </pc:sldChg>
      <pc:sldChg chg="modSp mod">
        <pc:chgData name="Kari Gjerdevik" userId="af38340033f0d0a9" providerId="LiveId" clId="{E930EB0D-D4AD-4E30-9CC7-AEF77D11E167}" dt="2023-05-08T10:22:03.348" v="177"/>
        <pc:sldMkLst>
          <pc:docMk/>
          <pc:sldMk cId="3309061449" sldId="332"/>
        </pc:sldMkLst>
        <pc:spChg chg="mod">
          <ac:chgData name="Kari Gjerdevik" userId="af38340033f0d0a9" providerId="LiveId" clId="{E930EB0D-D4AD-4E30-9CC7-AEF77D11E167}" dt="2023-05-08T10:22:03.348" v="177"/>
          <ac:spMkLst>
            <pc:docMk/>
            <pc:sldMk cId="3309061449" sldId="332"/>
            <ac:spMk id="2" creationId="{2B14BB70-8430-43A1-8F62-3C7E2671EFF4}"/>
          </ac:spMkLst>
        </pc:spChg>
        <pc:spChg chg="mod">
          <ac:chgData name="Kari Gjerdevik" userId="af38340033f0d0a9" providerId="LiveId" clId="{E930EB0D-D4AD-4E30-9CC7-AEF77D11E167}" dt="2023-05-03T12:08:42.548" v="59" actId="20577"/>
          <ac:spMkLst>
            <pc:docMk/>
            <pc:sldMk cId="3309061449" sldId="332"/>
            <ac:spMk id="216" creationId="{00000000-0000-0000-0000-000000000000}"/>
          </ac:spMkLst>
        </pc:spChg>
      </pc:sldChg>
      <pc:sldChg chg="modSp mod">
        <pc:chgData name="Kari Gjerdevik" userId="af38340033f0d0a9" providerId="LiveId" clId="{E930EB0D-D4AD-4E30-9CC7-AEF77D11E167}" dt="2023-05-08T10:22:03.348" v="177"/>
        <pc:sldMkLst>
          <pc:docMk/>
          <pc:sldMk cId="4125510018" sldId="338"/>
        </pc:sldMkLst>
        <pc:spChg chg="mod">
          <ac:chgData name="Kari Gjerdevik" userId="af38340033f0d0a9" providerId="LiveId" clId="{E930EB0D-D4AD-4E30-9CC7-AEF77D11E167}" dt="2023-05-03T12:11:39.509" v="116" actId="20577"/>
          <ac:spMkLst>
            <pc:docMk/>
            <pc:sldMk cId="4125510018" sldId="338"/>
            <ac:spMk id="2" creationId="{3990515D-1DA6-BF16-6655-DA2362F6B722}"/>
          </ac:spMkLst>
        </pc:spChg>
        <pc:spChg chg="mod">
          <ac:chgData name="Kari Gjerdevik" userId="af38340033f0d0a9" providerId="LiveId" clId="{E930EB0D-D4AD-4E30-9CC7-AEF77D11E167}" dt="2023-05-08T10:22:03.348" v="177"/>
          <ac:spMkLst>
            <pc:docMk/>
            <pc:sldMk cId="4125510018" sldId="338"/>
            <ac:spMk id="216" creationId="{00000000-0000-0000-0000-000000000000}"/>
          </ac:spMkLst>
        </pc:spChg>
      </pc:sldChg>
      <pc:sldChg chg="modSp mod modNotesTx">
        <pc:chgData name="Kari Gjerdevik" userId="af38340033f0d0a9" providerId="LiveId" clId="{E930EB0D-D4AD-4E30-9CC7-AEF77D11E167}" dt="2023-05-08T10:22:15.462" v="183" actId="20577"/>
        <pc:sldMkLst>
          <pc:docMk/>
          <pc:sldMk cId="2922325958" sldId="368"/>
        </pc:sldMkLst>
        <pc:spChg chg="mod">
          <ac:chgData name="Kari Gjerdevik" userId="af38340033f0d0a9" providerId="LiveId" clId="{E930EB0D-D4AD-4E30-9CC7-AEF77D11E167}" dt="2023-05-03T12:06:39.515" v="33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Kari Gjerdevik" userId="af38340033f0d0a9" providerId="LiveId" clId="{E930EB0D-D4AD-4E30-9CC7-AEF77D11E167}" dt="2023-05-08T10:22:15.462" v="183" actId="20577"/>
          <ac:spMkLst>
            <pc:docMk/>
            <pc:sldMk cId="2922325958" sldId="368"/>
            <ac:spMk id="217" creationId="{00000000-0000-0000-0000-000000000000}"/>
          </ac:spMkLst>
        </pc:spChg>
      </pc:sldChg>
      <pc:sldChg chg="modSp mod modNotesTx">
        <pc:chgData name="Kari Gjerdevik" userId="af38340033f0d0a9" providerId="LiveId" clId="{E930EB0D-D4AD-4E30-9CC7-AEF77D11E167}" dt="2023-05-03T12:12:38.842" v="123" actId="20577"/>
        <pc:sldMkLst>
          <pc:docMk/>
          <pc:sldMk cId="3435490879" sldId="389"/>
        </pc:sldMkLst>
        <pc:spChg chg="mod">
          <ac:chgData name="Kari Gjerdevik" userId="af38340033f0d0a9" providerId="LiveId" clId="{E930EB0D-D4AD-4E30-9CC7-AEF77D11E167}" dt="2023-05-03T12:12:17.925" v="121" actId="20577"/>
          <ac:spMkLst>
            <pc:docMk/>
            <pc:sldMk cId="3435490879" sldId="389"/>
            <ac:spMk id="7" creationId="{1DF242AE-79C7-673A-4239-F0CFFD9716C5}"/>
          </ac:spMkLst>
        </pc:spChg>
      </pc:sldChg>
      <pc:sldChg chg="modSp mod">
        <pc:chgData name="Kari Gjerdevik" userId="af38340033f0d0a9" providerId="LiveId" clId="{E930EB0D-D4AD-4E30-9CC7-AEF77D11E167}" dt="2023-05-03T12:13:57.003" v="129" actId="20577"/>
        <pc:sldMkLst>
          <pc:docMk/>
          <pc:sldMk cId="1907719142" sldId="390"/>
        </pc:sldMkLst>
        <pc:spChg chg="mod">
          <ac:chgData name="Kari Gjerdevik" userId="af38340033f0d0a9" providerId="LiveId" clId="{E930EB0D-D4AD-4E30-9CC7-AEF77D11E167}" dt="2023-05-03T12:13:57.003" v="129" actId="20577"/>
          <ac:spMkLst>
            <pc:docMk/>
            <pc:sldMk cId="1907719142" sldId="390"/>
            <ac:spMk id="2" creationId="{2B14BB70-8430-43A1-8F62-3C7E2671EFF4}"/>
          </ac:spMkLst>
        </pc:spChg>
        <pc:spChg chg="mod">
          <ac:chgData name="Kari Gjerdevik" userId="af38340033f0d0a9" providerId="LiveId" clId="{E930EB0D-D4AD-4E30-9CC7-AEF77D11E167}" dt="2023-05-03T12:12:54.306" v="125" actId="20577"/>
          <ac:spMkLst>
            <pc:docMk/>
            <pc:sldMk cId="1907719142" sldId="390"/>
            <ac:spMk id="216" creationId="{00000000-0000-0000-0000-000000000000}"/>
          </ac:spMkLst>
        </pc:spChg>
      </pc:sldChg>
      <pc:sldChg chg="modSp mod modNotesTx">
        <pc:chgData name="Kari Gjerdevik" userId="af38340033f0d0a9" providerId="LiveId" clId="{E930EB0D-D4AD-4E30-9CC7-AEF77D11E167}" dt="2023-05-08T10:21:11.451" v="158" actId="20577"/>
        <pc:sldMkLst>
          <pc:docMk/>
          <pc:sldMk cId="594028431" sldId="391"/>
        </pc:sldMkLst>
        <pc:spChg chg="mod">
          <ac:chgData name="Kari Gjerdevik" userId="af38340033f0d0a9" providerId="LiveId" clId="{E930EB0D-D4AD-4E30-9CC7-AEF77D11E167}" dt="2023-05-08T10:21:11.451" v="158" actId="20577"/>
          <ac:spMkLst>
            <pc:docMk/>
            <pc:sldMk cId="594028431" sldId="391"/>
            <ac:spMk id="2" creationId="{2B14BB70-8430-43A1-8F62-3C7E2671EFF4}"/>
          </ac:spMkLst>
        </pc:spChg>
        <pc:spChg chg="mod">
          <ac:chgData name="Kari Gjerdevik" userId="af38340033f0d0a9" providerId="LiveId" clId="{E930EB0D-D4AD-4E30-9CC7-AEF77D11E167}" dt="2023-05-03T12:14:07.446" v="131" actId="20577"/>
          <ac:spMkLst>
            <pc:docMk/>
            <pc:sldMk cId="594028431" sldId="391"/>
            <ac:spMk id="216" creationId="{00000000-0000-0000-0000-000000000000}"/>
          </ac:spMkLst>
        </pc:spChg>
      </pc:sldChg>
      <pc:sldChg chg="modSp mod">
        <pc:chgData name="Kari Gjerdevik" userId="af38340033f0d0a9" providerId="LiveId" clId="{E930EB0D-D4AD-4E30-9CC7-AEF77D11E167}" dt="2023-05-08T10:21:37.677" v="176" actId="20577"/>
        <pc:sldMkLst>
          <pc:docMk/>
          <pc:sldMk cId="2748355137" sldId="392"/>
        </pc:sldMkLst>
        <pc:spChg chg="mod">
          <ac:chgData name="Kari Gjerdevik" userId="af38340033f0d0a9" providerId="LiveId" clId="{E930EB0D-D4AD-4E30-9CC7-AEF77D11E167}" dt="2023-05-08T10:21:37.677" v="176" actId="20577"/>
          <ac:spMkLst>
            <pc:docMk/>
            <pc:sldMk cId="2748355137" sldId="392"/>
            <ac:spMk id="2" creationId="{2B14BB70-8430-43A1-8F62-3C7E2671EFF4}"/>
          </ac:spMkLst>
        </pc:spChg>
      </pc:sldChg>
    </pc:docChg>
  </pc:docChgLst>
  <pc:docChgLst>
    <pc:chgData name="Jorunn Øveland Nyhus" userId="5448e305-a6bb-465a-a251-7e03f510ed3e" providerId="ADAL" clId="{DB82B7CD-7DB6-454F-A1EA-37C80674ED15}"/>
    <pc:docChg chg="custSel delSld modSld">
      <pc:chgData name="Jorunn Øveland Nyhus" userId="5448e305-a6bb-465a-a251-7e03f510ed3e" providerId="ADAL" clId="{DB82B7CD-7DB6-454F-A1EA-37C80674ED15}" dt="2023-02-07T08:42:21.770" v="180"/>
      <pc:docMkLst>
        <pc:docMk/>
      </pc:docMkLst>
      <pc:sldChg chg="modSp mod">
        <pc:chgData name="Jorunn Øveland Nyhus" userId="5448e305-a6bb-465a-a251-7e03f510ed3e" providerId="ADAL" clId="{DB82B7CD-7DB6-454F-A1EA-37C80674ED15}" dt="2023-02-07T08:39:55.783" v="31" actId="27636"/>
        <pc:sldMkLst>
          <pc:docMk/>
          <pc:sldMk cId="0" sldId="273"/>
        </pc:sldMkLst>
        <pc:spChg chg="mod">
          <ac:chgData name="Jorunn Øveland Nyhus" userId="5448e305-a6bb-465a-a251-7e03f510ed3e" providerId="ADAL" clId="{DB82B7CD-7DB6-454F-A1EA-37C80674ED15}" dt="2023-02-07T08:39:55.783" v="31" actId="27636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Jorunn Øveland Nyhus" userId="5448e305-a6bb-465a-a251-7e03f510ed3e" providerId="ADAL" clId="{DB82B7CD-7DB6-454F-A1EA-37C80674ED15}" dt="2023-02-07T08:39:45.076" v="29" actId="20577"/>
        <pc:sldMkLst>
          <pc:docMk/>
          <pc:sldMk cId="839377510" sldId="320"/>
        </pc:sldMkLst>
        <pc:spChg chg="mod">
          <ac:chgData name="Jorunn Øveland Nyhus" userId="5448e305-a6bb-465a-a251-7e03f510ed3e" providerId="ADAL" clId="{DB82B7CD-7DB6-454F-A1EA-37C80674ED15}" dt="2023-02-07T08:39:43.535" v="28" actId="20577"/>
          <ac:spMkLst>
            <pc:docMk/>
            <pc:sldMk cId="839377510" sldId="320"/>
            <ac:spMk id="2" creationId="{15AA5C1E-C64D-2BB8-46AA-B10E251708D6}"/>
          </ac:spMkLst>
        </pc:spChg>
        <pc:spChg chg="mod">
          <ac:chgData name="Jorunn Øveland Nyhus" userId="5448e305-a6bb-465a-a251-7e03f510ed3e" providerId="ADAL" clId="{DB82B7CD-7DB6-454F-A1EA-37C80674ED15}" dt="2023-02-07T08:39:45.076" v="29" actId="20577"/>
          <ac:spMkLst>
            <pc:docMk/>
            <pc:sldMk cId="839377510" sldId="320"/>
            <ac:spMk id="14" creationId="{6D2FC1BA-1964-5F16-41E4-6118832A10C2}"/>
          </ac:spMkLst>
        </pc:spChg>
      </pc:sldChg>
      <pc:sldChg chg="modSp mod modNotesTx">
        <pc:chgData name="Jorunn Øveland Nyhus" userId="5448e305-a6bb-465a-a251-7e03f510ed3e" providerId="ADAL" clId="{DB82B7CD-7DB6-454F-A1EA-37C80674ED15}" dt="2023-02-07T08:40:47.661" v="71"/>
        <pc:sldMkLst>
          <pc:docMk/>
          <pc:sldMk cId="322307039" sldId="329"/>
        </pc:sldMkLst>
        <pc:spChg chg="mod">
          <ac:chgData name="Jorunn Øveland Nyhus" userId="5448e305-a6bb-465a-a251-7e03f510ed3e" providerId="ADAL" clId="{DB82B7CD-7DB6-454F-A1EA-37C80674ED15}" dt="2023-02-07T08:40:29.673" v="37" actId="27636"/>
          <ac:spMkLst>
            <pc:docMk/>
            <pc:sldMk cId="322307039" sldId="329"/>
            <ac:spMk id="3" creationId="{A272C94B-2A89-C803-73C3-178019F7415B}"/>
          </ac:spMkLst>
        </pc:spChg>
        <pc:spChg chg="mod">
          <ac:chgData name="Jorunn Øveland Nyhus" userId="5448e305-a6bb-465a-a251-7e03f510ed3e" providerId="ADAL" clId="{DB82B7CD-7DB6-454F-A1EA-37C80674ED15}" dt="2023-02-07T08:40:40.261" v="70" actId="20577"/>
          <ac:spMkLst>
            <pc:docMk/>
            <pc:sldMk cId="322307039" sldId="329"/>
            <ac:spMk id="216" creationId="{00000000-0000-0000-0000-000000000000}"/>
          </ac:spMkLst>
        </pc:spChg>
      </pc:sldChg>
      <pc:sldChg chg="modSp mod modNotesTx">
        <pc:chgData name="Jorunn Øveland Nyhus" userId="5448e305-a6bb-465a-a251-7e03f510ed3e" providerId="ADAL" clId="{DB82B7CD-7DB6-454F-A1EA-37C80674ED15}" dt="2023-02-07T08:41:09.058" v="103" actId="20577"/>
        <pc:sldMkLst>
          <pc:docMk/>
          <pc:sldMk cId="3309061449" sldId="332"/>
        </pc:sldMkLst>
        <pc:spChg chg="mod">
          <ac:chgData name="Jorunn Øveland Nyhus" userId="5448e305-a6bb-465a-a251-7e03f510ed3e" providerId="ADAL" clId="{DB82B7CD-7DB6-454F-A1EA-37C80674ED15}" dt="2023-02-07T08:40:57.447" v="72"/>
          <ac:spMkLst>
            <pc:docMk/>
            <pc:sldMk cId="3309061449" sldId="332"/>
            <ac:spMk id="2" creationId="{2B14BB70-8430-43A1-8F62-3C7E2671EFF4}"/>
          </ac:spMkLst>
        </pc:spChg>
        <pc:spChg chg="mod">
          <ac:chgData name="Jorunn Øveland Nyhus" userId="5448e305-a6bb-465a-a251-7e03f510ed3e" providerId="ADAL" clId="{DB82B7CD-7DB6-454F-A1EA-37C80674ED15}" dt="2023-02-07T08:41:04.766" v="102" actId="20577"/>
          <ac:spMkLst>
            <pc:docMk/>
            <pc:sldMk cId="3309061449" sldId="332"/>
            <ac:spMk id="216" creationId="{00000000-0000-0000-0000-000000000000}"/>
          </ac:spMkLst>
        </pc:spChg>
      </pc:sldChg>
      <pc:sldChg chg="del">
        <pc:chgData name="Jorunn Øveland Nyhus" userId="5448e305-a6bb-465a-a251-7e03f510ed3e" providerId="ADAL" clId="{DB82B7CD-7DB6-454F-A1EA-37C80674ED15}" dt="2023-02-07T08:41:16.218" v="104" actId="47"/>
        <pc:sldMkLst>
          <pc:docMk/>
          <pc:sldMk cId="3494187719" sldId="334"/>
        </pc:sldMkLst>
      </pc:sldChg>
      <pc:sldChg chg="delSp modSp mod">
        <pc:chgData name="Jorunn Øveland Nyhus" userId="5448e305-a6bb-465a-a251-7e03f510ed3e" providerId="ADAL" clId="{DB82B7CD-7DB6-454F-A1EA-37C80674ED15}" dt="2023-02-07T08:41:51.375" v="145" actId="5793"/>
        <pc:sldMkLst>
          <pc:docMk/>
          <pc:sldMk cId="4125510018" sldId="338"/>
        </pc:sldMkLst>
        <pc:spChg chg="mod">
          <ac:chgData name="Jorunn Øveland Nyhus" userId="5448e305-a6bb-465a-a251-7e03f510ed3e" providerId="ADAL" clId="{DB82B7CD-7DB6-454F-A1EA-37C80674ED15}" dt="2023-02-07T08:41:51.375" v="145" actId="5793"/>
          <ac:spMkLst>
            <pc:docMk/>
            <pc:sldMk cId="4125510018" sldId="338"/>
            <ac:spMk id="2" creationId="{3990515D-1DA6-BF16-6655-DA2362F6B722}"/>
          </ac:spMkLst>
        </pc:spChg>
        <pc:spChg chg="mod">
          <ac:chgData name="Jorunn Øveland Nyhus" userId="5448e305-a6bb-465a-a251-7e03f510ed3e" providerId="ADAL" clId="{DB82B7CD-7DB6-454F-A1EA-37C80674ED15}" dt="2023-02-07T08:41:31.764" v="141" actId="20577"/>
          <ac:spMkLst>
            <pc:docMk/>
            <pc:sldMk cId="4125510018" sldId="338"/>
            <ac:spMk id="216" creationId="{00000000-0000-0000-0000-000000000000}"/>
          </ac:spMkLst>
        </pc:spChg>
        <pc:picChg chg="del">
          <ac:chgData name="Jorunn Øveland Nyhus" userId="5448e305-a6bb-465a-a251-7e03f510ed3e" providerId="ADAL" clId="{DB82B7CD-7DB6-454F-A1EA-37C80674ED15}" dt="2023-02-07T08:41:48.380" v="144" actId="478"/>
          <ac:picMkLst>
            <pc:docMk/>
            <pc:sldMk cId="4125510018" sldId="338"/>
            <ac:picMk id="6" creationId="{09AF6A5D-1F57-7079-6690-A63AF07740E1}"/>
          </ac:picMkLst>
        </pc:picChg>
      </pc:sldChg>
      <pc:sldChg chg="modSp mod modNotesTx">
        <pc:chgData name="Jorunn Øveland Nyhus" userId="5448e305-a6bb-465a-a251-7e03f510ed3e" providerId="ADAL" clId="{DB82B7CD-7DB6-454F-A1EA-37C80674ED15}" dt="2023-02-07T08:40:16.504" v="35"/>
        <pc:sldMkLst>
          <pc:docMk/>
          <pc:sldMk cId="2922325958" sldId="368"/>
        </pc:sldMkLst>
        <pc:spChg chg="mod">
          <ac:chgData name="Jorunn Øveland Nyhus" userId="5448e305-a6bb-465a-a251-7e03f510ed3e" providerId="ADAL" clId="{DB82B7CD-7DB6-454F-A1EA-37C80674ED15}" dt="2023-02-07T08:40:10.681" v="34" actId="20577"/>
          <ac:spMkLst>
            <pc:docMk/>
            <pc:sldMk cId="2922325958" sldId="368"/>
            <ac:spMk id="216" creationId="{00000000-0000-0000-0000-000000000000}"/>
          </ac:spMkLst>
        </pc:spChg>
        <pc:spChg chg="mod">
          <ac:chgData name="Jorunn Øveland Nyhus" userId="5448e305-a6bb-465a-a251-7e03f510ed3e" providerId="ADAL" clId="{DB82B7CD-7DB6-454F-A1EA-37C80674ED15}" dt="2023-02-07T08:40:07.732" v="32"/>
          <ac:spMkLst>
            <pc:docMk/>
            <pc:sldMk cId="2922325958" sldId="368"/>
            <ac:spMk id="217" creationId="{00000000-0000-0000-0000-000000000000}"/>
          </ac:spMkLst>
        </pc:spChg>
      </pc:sldChg>
      <pc:sldChg chg="del">
        <pc:chgData name="Jorunn Øveland Nyhus" userId="5448e305-a6bb-465a-a251-7e03f510ed3e" providerId="ADAL" clId="{DB82B7CD-7DB6-454F-A1EA-37C80674ED15}" dt="2023-02-07T08:42:02.371" v="146" actId="47"/>
        <pc:sldMkLst>
          <pc:docMk/>
          <pc:sldMk cId="3929101291" sldId="388"/>
        </pc:sldMkLst>
      </pc:sldChg>
      <pc:sldChg chg="modSp mod modNotesTx">
        <pc:chgData name="Jorunn Øveland Nyhus" userId="5448e305-a6bb-465a-a251-7e03f510ed3e" providerId="ADAL" clId="{DB82B7CD-7DB6-454F-A1EA-37C80674ED15}" dt="2023-02-07T08:42:21.770" v="180"/>
        <pc:sldMkLst>
          <pc:docMk/>
          <pc:sldMk cId="3435490879" sldId="389"/>
        </pc:sldMkLst>
        <pc:spChg chg="mod">
          <ac:chgData name="Jorunn Øveland Nyhus" userId="5448e305-a6bb-465a-a251-7e03f510ed3e" providerId="ADAL" clId="{DB82B7CD-7DB6-454F-A1EA-37C80674ED15}" dt="2023-02-07T08:42:07.300" v="148" actId="5793"/>
          <ac:spMkLst>
            <pc:docMk/>
            <pc:sldMk cId="3435490879" sldId="389"/>
            <ac:spMk id="7" creationId="{1DF242AE-79C7-673A-4239-F0CFFD9716C5}"/>
          </ac:spMkLst>
        </pc:spChg>
        <pc:spChg chg="mod">
          <ac:chgData name="Jorunn Øveland Nyhus" userId="5448e305-a6bb-465a-a251-7e03f510ed3e" providerId="ADAL" clId="{DB82B7CD-7DB6-454F-A1EA-37C80674ED15}" dt="2023-02-07T08:42:14.912" v="179" actId="20577"/>
          <ac:spMkLst>
            <pc:docMk/>
            <pc:sldMk cId="3435490879" sldId="389"/>
            <ac:spMk id="216" creationId="{00000000-0000-0000-0000-000000000000}"/>
          </ac:spMkLst>
        </pc:spChg>
      </pc:sldChg>
      <pc:sldChg chg="del">
        <pc:chgData name="Jorunn Øveland Nyhus" userId="5448e305-a6bb-465a-a251-7e03f510ed3e" providerId="ADAL" clId="{DB82B7CD-7DB6-454F-A1EA-37C80674ED15}" dt="2023-02-07T08:41:16.980" v="105" actId="47"/>
        <pc:sldMkLst>
          <pc:docMk/>
          <pc:sldMk cId="4016322847" sldId="393"/>
        </pc:sldMkLst>
      </pc:sldChg>
    </pc:docChg>
  </pc:docChgLst>
  <pc:docChgLst>
    <pc:chgData name="Line Ellingsen" userId="d8f4e4d2-3730-43d2-9326-c4c75fd0e0f1" providerId="ADAL" clId="{DEC46648-34C7-4C4F-B090-6F15B5C002CE}"/>
    <pc:docChg chg="custSel modSld">
      <pc:chgData name="Line Ellingsen" userId="d8f4e4d2-3730-43d2-9326-c4c75fd0e0f1" providerId="ADAL" clId="{DEC46648-34C7-4C4F-B090-6F15B5C002CE}" dt="2023-08-23T12:02:45.273" v="230" actId="1035"/>
      <pc:docMkLst>
        <pc:docMk/>
      </pc:docMkLst>
      <pc:sldChg chg="modSp mod">
        <pc:chgData name="Line Ellingsen" userId="d8f4e4d2-3730-43d2-9326-c4c75fd0e0f1" providerId="ADAL" clId="{DEC46648-34C7-4C4F-B090-6F15B5C002CE}" dt="2023-08-23T08:50:56.948" v="33" actId="404"/>
        <pc:sldMkLst>
          <pc:docMk/>
          <pc:sldMk cId="0" sldId="273"/>
        </pc:sldMkLst>
        <pc:spChg chg="mod">
          <ac:chgData name="Line Ellingsen" userId="d8f4e4d2-3730-43d2-9326-c4c75fd0e0f1" providerId="ADAL" clId="{DEC46648-34C7-4C4F-B090-6F15B5C002CE}" dt="2023-08-23T08:50:56.948" v="33" actId="404"/>
          <ac:spMkLst>
            <pc:docMk/>
            <pc:sldMk cId="0" sldId="273"/>
            <ac:spMk id="217" creationId="{00000000-0000-0000-0000-000000000000}"/>
          </ac:spMkLst>
        </pc:spChg>
      </pc:sldChg>
      <pc:sldChg chg="modSp mod">
        <pc:chgData name="Line Ellingsen" userId="d8f4e4d2-3730-43d2-9326-c4c75fd0e0f1" providerId="ADAL" clId="{DEC46648-34C7-4C4F-B090-6F15B5C002CE}" dt="2023-08-23T12:02:45.273" v="230" actId="1035"/>
        <pc:sldMkLst>
          <pc:docMk/>
          <pc:sldMk cId="839377510" sldId="320"/>
        </pc:sldMkLst>
        <pc:spChg chg="mod">
          <ac:chgData name="Line Ellingsen" userId="d8f4e4d2-3730-43d2-9326-c4c75fd0e0f1" providerId="ADAL" clId="{DEC46648-34C7-4C4F-B090-6F15B5C002CE}" dt="2023-08-23T12:02:45.273" v="230" actId="1035"/>
          <ac:spMkLst>
            <pc:docMk/>
            <pc:sldMk cId="839377510" sldId="320"/>
            <ac:spMk id="2" creationId="{15AA5C1E-C64D-2BB8-46AA-B10E251708D6}"/>
          </ac:spMkLst>
        </pc:spChg>
        <pc:spChg chg="mod">
          <ac:chgData name="Line Ellingsen" userId="d8f4e4d2-3730-43d2-9326-c4c75fd0e0f1" providerId="ADAL" clId="{DEC46648-34C7-4C4F-B090-6F15B5C002CE}" dt="2023-08-23T12:02:45.273" v="230" actId="1035"/>
          <ac:spMkLst>
            <pc:docMk/>
            <pc:sldMk cId="839377510" sldId="320"/>
            <ac:spMk id="14" creationId="{6D2FC1BA-1964-5F16-41E4-6118832A10C2}"/>
          </ac:spMkLst>
        </pc:spChg>
      </pc:sldChg>
      <pc:sldChg chg="modSp mod modNotesTx">
        <pc:chgData name="Line Ellingsen" userId="d8f4e4d2-3730-43d2-9326-c4c75fd0e0f1" providerId="ADAL" clId="{DEC46648-34C7-4C4F-B090-6F15B5C002CE}" dt="2023-08-23T08:54:05.694" v="92" actId="255"/>
        <pc:sldMkLst>
          <pc:docMk/>
          <pc:sldMk cId="322307039" sldId="329"/>
        </pc:sldMkLst>
        <pc:spChg chg="mod">
          <ac:chgData name="Line Ellingsen" userId="d8f4e4d2-3730-43d2-9326-c4c75fd0e0f1" providerId="ADAL" clId="{DEC46648-34C7-4C4F-B090-6F15B5C002CE}" dt="2023-08-23T08:54:05.694" v="92" actId="255"/>
          <ac:spMkLst>
            <pc:docMk/>
            <pc:sldMk cId="322307039" sldId="329"/>
            <ac:spMk id="3" creationId="{A272C94B-2A89-C803-73C3-178019F7415B}"/>
          </ac:spMkLst>
        </pc:spChg>
      </pc:sldChg>
      <pc:sldChg chg="modSp mod">
        <pc:chgData name="Line Ellingsen" userId="d8f4e4d2-3730-43d2-9326-c4c75fd0e0f1" providerId="ADAL" clId="{DEC46648-34C7-4C4F-B090-6F15B5C002CE}" dt="2023-08-23T08:55:19.552" v="111" actId="20577"/>
        <pc:sldMkLst>
          <pc:docMk/>
          <pc:sldMk cId="3309061449" sldId="332"/>
        </pc:sldMkLst>
        <pc:spChg chg="mod">
          <ac:chgData name="Line Ellingsen" userId="d8f4e4d2-3730-43d2-9326-c4c75fd0e0f1" providerId="ADAL" clId="{DEC46648-34C7-4C4F-B090-6F15B5C002CE}" dt="2023-08-23T08:55:19.552" v="111" actId="20577"/>
          <ac:spMkLst>
            <pc:docMk/>
            <pc:sldMk cId="3309061449" sldId="332"/>
            <ac:spMk id="2" creationId="{2B14BB70-8430-43A1-8F62-3C7E2671EFF4}"/>
          </ac:spMkLst>
        </pc:spChg>
      </pc:sldChg>
      <pc:sldChg chg="modSp mod">
        <pc:chgData name="Line Ellingsen" userId="d8f4e4d2-3730-43d2-9326-c4c75fd0e0f1" providerId="ADAL" clId="{DEC46648-34C7-4C4F-B090-6F15B5C002CE}" dt="2023-08-23T08:56:14.655" v="118" actId="113"/>
        <pc:sldMkLst>
          <pc:docMk/>
          <pc:sldMk cId="4125510018" sldId="338"/>
        </pc:sldMkLst>
        <pc:spChg chg="mod">
          <ac:chgData name="Line Ellingsen" userId="d8f4e4d2-3730-43d2-9326-c4c75fd0e0f1" providerId="ADAL" clId="{DEC46648-34C7-4C4F-B090-6F15B5C002CE}" dt="2023-08-23T08:56:14.655" v="118" actId="113"/>
          <ac:spMkLst>
            <pc:docMk/>
            <pc:sldMk cId="4125510018" sldId="338"/>
            <ac:spMk id="2" creationId="{3990515D-1DA6-BF16-6655-DA2362F6B722}"/>
          </ac:spMkLst>
        </pc:spChg>
      </pc:sldChg>
      <pc:sldChg chg="modSp mod modNotesTx">
        <pc:chgData name="Line Ellingsen" userId="d8f4e4d2-3730-43d2-9326-c4c75fd0e0f1" providerId="ADAL" clId="{DEC46648-34C7-4C4F-B090-6F15B5C002CE}" dt="2023-08-23T08:51:41.229" v="41" actId="20577"/>
        <pc:sldMkLst>
          <pc:docMk/>
          <pc:sldMk cId="2922325958" sldId="368"/>
        </pc:sldMkLst>
        <pc:spChg chg="mod">
          <ac:chgData name="Line Ellingsen" userId="d8f4e4d2-3730-43d2-9326-c4c75fd0e0f1" providerId="ADAL" clId="{DEC46648-34C7-4C4F-B090-6F15B5C002CE}" dt="2023-08-23T08:51:41.229" v="41" actId="20577"/>
          <ac:spMkLst>
            <pc:docMk/>
            <pc:sldMk cId="2922325958" sldId="368"/>
            <ac:spMk id="217" creationId="{00000000-0000-0000-0000-000000000000}"/>
          </ac:spMkLst>
        </pc:spChg>
      </pc:sldChg>
      <pc:sldChg chg="modSp mod modNotesTx">
        <pc:chgData name="Line Ellingsen" userId="d8f4e4d2-3730-43d2-9326-c4c75fd0e0f1" providerId="ADAL" clId="{DEC46648-34C7-4C4F-B090-6F15B5C002CE}" dt="2023-08-23T10:51:46.208" v="176" actId="255"/>
        <pc:sldMkLst>
          <pc:docMk/>
          <pc:sldMk cId="3435490879" sldId="389"/>
        </pc:sldMkLst>
        <pc:spChg chg="mod">
          <ac:chgData name="Line Ellingsen" userId="d8f4e4d2-3730-43d2-9326-c4c75fd0e0f1" providerId="ADAL" clId="{DEC46648-34C7-4C4F-B090-6F15B5C002CE}" dt="2023-08-23T10:51:46.208" v="176" actId="255"/>
          <ac:spMkLst>
            <pc:docMk/>
            <pc:sldMk cId="3435490879" sldId="389"/>
            <ac:spMk id="7" creationId="{1DF242AE-79C7-673A-4239-F0CFFD9716C5}"/>
          </ac:spMkLst>
        </pc:spChg>
      </pc:sldChg>
      <pc:sldChg chg="modSp mod">
        <pc:chgData name="Line Ellingsen" userId="d8f4e4d2-3730-43d2-9326-c4c75fd0e0f1" providerId="ADAL" clId="{DEC46648-34C7-4C4F-B090-6F15B5C002CE}" dt="2023-08-23T10:48:20.460" v="140" actId="14100"/>
        <pc:sldMkLst>
          <pc:docMk/>
          <pc:sldMk cId="1907719142" sldId="390"/>
        </pc:sldMkLst>
        <pc:spChg chg="mod">
          <ac:chgData name="Line Ellingsen" userId="d8f4e4d2-3730-43d2-9326-c4c75fd0e0f1" providerId="ADAL" clId="{DEC46648-34C7-4C4F-B090-6F15B5C002CE}" dt="2023-08-23T10:48:20.460" v="140" actId="14100"/>
          <ac:spMkLst>
            <pc:docMk/>
            <pc:sldMk cId="1907719142" sldId="390"/>
            <ac:spMk id="2" creationId="{2B14BB70-8430-43A1-8F62-3C7E2671EFF4}"/>
          </ac:spMkLst>
        </pc:spChg>
      </pc:sldChg>
      <pc:sldChg chg="modSp mod modNotesTx">
        <pc:chgData name="Line Ellingsen" userId="d8f4e4d2-3730-43d2-9326-c4c75fd0e0f1" providerId="ADAL" clId="{DEC46648-34C7-4C4F-B090-6F15B5C002CE}" dt="2023-08-23T10:49:44.422" v="160" actId="255"/>
        <pc:sldMkLst>
          <pc:docMk/>
          <pc:sldMk cId="594028431" sldId="391"/>
        </pc:sldMkLst>
        <pc:spChg chg="mod">
          <ac:chgData name="Line Ellingsen" userId="d8f4e4d2-3730-43d2-9326-c4c75fd0e0f1" providerId="ADAL" clId="{DEC46648-34C7-4C4F-B090-6F15B5C002CE}" dt="2023-08-23T10:49:44.422" v="160" actId="255"/>
          <ac:spMkLst>
            <pc:docMk/>
            <pc:sldMk cId="594028431" sldId="391"/>
            <ac:spMk id="2" creationId="{2B14BB70-8430-43A1-8F62-3C7E2671EFF4}"/>
          </ac:spMkLst>
        </pc:spChg>
      </pc:sldChg>
      <pc:sldChg chg="modSp mod">
        <pc:chgData name="Line Ellingsen" userId="d8f4e4d2-3730-43d2-9326-c4c75fd0e0f1" providerId="ADAL" clId="{DEC46648-34C7-4C4F-B090-6F15B5C002CE}" dt="2023-08-23T10:51:07.046" v="172" actId="20577"/>
        <pc:sldMkLst>
          <pc:docMk/>
          <pc:sldMk cId="2748355137" sldId="392"/>
        </pc:sldMkLst>
        <pc:spChg chg="mod">
          <ac:chgData name="Line Ellingsen" userId="d8f4e4d2-3730-43d2-9326-c4c75fd0e0f1" providerId="ADAL" clId="{DEC46648-34C7-4C4F-B090-6F15B5C002CE}" dt="2023-08-23T10:51:07.046" v="172" actId="20577"/>
          <ac:spMkLst>
            <pc:docMk/>
            <pc:sldMk cId="2748355137" sldId="392"/>
            <ac:spMk id="2" creationId="{2B14BB70-8430-43A1-8F62-3C7E2671EFF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rtl="0"/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2" name="Google Shape;20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03377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5721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ea typeface="Calibri"/>
                <a:cs typeface="Calibri"/>
              </a:rPr>
              <a:t>Til læreren</a:t>
            </a:r>
          </a:p>
          <a:p>
            <a:r>
              <a:rPr lang="nb-NO" noProof="0" dirty="0">
                <a:ea typeface="Calibri"/>
                <a:cs typeface="Calibri"/>
              </a:rPr>
              <a:t>Se egen PPT om hvordan vi skriver retorisk analyse, og om arbeid med modelltekst. </a:t>
            </a:r>
          </a:p>
          <a:p>
            <a:r>
              <a:rPr lang="nb-NO" noProof="0" dirty="0">
                <a:ea typeface="Calibri"/>
                <a:cs typeface="Calibri"/>
              </a:rPr>
              <a:t>Tilpass fagstoff/oppgaver til klassens timeplan.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0963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ea typeface="Calibri"/>
                <a:cs typeface="Calibri"/>
              </a:rPr>
              <a:t>Til læreren</a:t>
            </a:r>
          </a:p>
          <a:p>
            <a:r>
              <a:rPr lang="nb-NO" noProof="0" dirty="0">
                <a:ea typeface="Calibri"/>
                <a:cs typeface="Calibri"/>
              </a:rPr>
              <a:t>Legg ut blankt disposisjonsskjema og førskrivingsskjema. Dette ligger i nettressursen.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61268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endParaRPr lang="en-US" dirty="0">
              <a:cs typeface="Calibri"/>
            </a:endParaRPr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62942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39237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ea typeface="Calibri"/>
                <a:cs typeface="Calibri"/>
              </a:rPr>
              <a:t>Til læreren</a:t>
            </a:r>
          </a:p>
          <a:p>
            <a:r>
              <a:rPr lang="nb-NO" noProof="0" dirty="0">
                <a:ea typeface="Calibri"/>
                <a:cs typeface="Calibri"/>
              </a:rPr>
              <a:t>Her er målet at elevene skal se at alle tekstene handler om språk, kultur og identitet.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78232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71667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b="1" noProof="0" dirty="0">
                <a:ea typeface="Calibri"/>
                <a:cs typeface="Calibri"/>
              </a:rPr>
              <a:t>Til læreren</a:t>
            </a:r>
          </a:p>
          <a:p>
            <a:r>
              <a:rPr lang="nb-NO" noProof="0" dirty="0">
                <a:ea typeface="Calibri"/>
                <a:cs typeface="Calibri"/>
              </a:rPr>
              <a:t>Ta vare på problemstillingsforslagene, enten i en felles OneNote-/klassenotatblokk, eller ved å ta bilde av tavla. Da har dere dem til senere, når de skal lande endelig problemstilling.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6588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75DC03-5A96-4EF3-82A5-B4BA4AE5BE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8BBA0B0-4D4F-4C88-AAAA-AEA35D2C7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1B1A74F-8FCC-46DD-A6DD-248C64343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602DB89-0BA2-485F-9DD6-009EFD8C3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1267A84-1726-4C15-88E9-53A765160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737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AAA40FB-A367-4117-8D7C-D19A7288C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49EE8E4-A900-440F-BB09-BAF224C42C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1ACDB22-7C34-452F-9FE9-43BE5C4D4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0436321-4825-4ED8-AB5E-E91CBD796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713559A-14C7-4AD7-9205-525B7BF7A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7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92F9DE5-2F08-42CB-8FBE-FEAE0A09B0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AE43CDD-D917-44D9-9A3E-7E866C92D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60819EC-BFF1-47F3-99FD-685673D4A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08EEBB1-30F5-4611-A51F-D96654EA6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2A86EF4-4F88-4407-A849-D28AA50A9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996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2A6851-4490-40B3-9F32-EA1853057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607449B-D9D3-4259-8C23-AB439C94E6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E7CAEAD-DBAD-4044-A078-5B443E6F9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10C16D5-79E8-40B5-A251-244CEE3DA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70C464C-265C-4849-8A8D-4E6DB7380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687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9D41DE-DA27-4D52-9A06-12F4E348A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A97E16A-2669-4BAA-A501-A00AAF8C5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EAAC10-F0F9-4B9B-B0E3-612265A5E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7A27B70-C939-4DB8-9F63-1BFB4C1FE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0B67423-3584-4904-B96F-EA7AB8309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004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383807-A6EB-4615-B74D-9174C0150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D569902-1046-4D56-98BB-85D4F5A50E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7B6B9E2-456B-4C19-A0C6-3CE11A733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81895EE-FAF3-484C-96C4-581BBEA58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BA6F28A-0C60-4BBA-9FB8-284E87320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EB899AC-FE8C-4FDD-A754-1C7D60128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52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56F855B-9939-44BF-BF93-BEF398341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C155537-4527-43EE-8D6C-B44B2B2CB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86C68FD-A15D-423A-B3B4-52D464182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6F4E2430-CE09-4C11-B33F-F45649C781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27B3B806-A6AA-4122-AD85-0EE59C8759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0C3332F2-B548-4FEC-9A8A-19447EB6C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462A98F7-5D2F-40AF-8FAE-7546816B9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F0C103B-B553-4DAA-A2B5-3AC661379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793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A3061D0-0FE1-4FFE-9956-C0BC4629F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1D8733C-ECD9-4896-B869-6439E113C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7C10770-DE65-4244-B3B6-96CF25D8F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8102D6D-4706-4FD1-9D27-F72374FC5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488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ACB630AC-FED3-4D40-9892-D74246377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A139E1B-A75B-48EB-9768-02A4819C1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6F30544-9797-4DA2-B008-273DE1D1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729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26CCFD2-5837-4424-B9A3-5CE6127A9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D5A1EE9-0031-4AA1-B5E8-BAB2594B1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0B9AAA1-88EA-44D2-A425-E64A477D2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329B6A4-204C-4E9F-AA7C-3125B8B4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94BBBA-802F-4A70-8E42-EED9C5755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1075D32-C04D-4A54-96E1-6D91223B4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56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92FA9D8-0829-463C-8D80-D86C20AB4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7878627-AE6B-4A4C-A4D4-311A6D0186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144B182-B7C2-4A5F-8E7E-AC33C0C17A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1E75FEA-D4DC-4DC0-8C47-DFE27F82F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C48CC1E-7868-4E07-ACCA-03E9815F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C8D6398-9635-448B-8159-6BBF8ED26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14348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060EE335-2EB7-4160-BBC0-B57C72978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EA62AE3-E1AA-4FB2-8DCC-52359F178B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nb-no"/>
              <a:t>Klikk for å redigere tekststiler i malen</a:t>
            </a:r>
          </a:p>
          <a:p>
            <a:pPr lvl="1" rtl="0"/>
            <a:r>
              <a:rPr lang="nb-no"/>
              <a:t>Andre nivå</a:t>
            </a:r>
          </a:p>
          <a:p>
            <a:pPr lvl="2" rtl="0"/>
            <a:r>
              <a:rPr lang="nb-no"/>
              <a:t>Tredje nivå</a:t>
            </a:r>
          </a:p>
          <a:p>
            <a:pPr lvl="3" rtl="0"/>
            <a:r>
              <a:rPr lang="nb-no"/>
              <a:t>Fjerde nivå</a:t>
            </a:r>
          </a:p>
          <a:p>
            <a:pPr lvl="4" rtl="0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A2FAD38-FC6A-4AD3-972B-C5B09CFCD6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D2C6E15-B8BF-412A-B154-7227B04D05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90CA545-9B02-469B-9242-2948D812C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772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204;p16">
            <a:extLst>
              <a:ext uri="{FF2B5EF4-FFF2-40B4-BE49-F238E27FC236}">
                <a16:creationId xmlns:a16="http://schemas.microsoft.com/office/drawing/2014/main" id="{6D2FC1BA-1964-5F16-41E4-6118832A10C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0" y="1038576"/>
            <a:ext cx="9144000" cy="2387600"/>
          </a:xfrm>
          <a:prstGeom prst="rect">
            <a:avLst/>
          </a:prstGeom>
        </p:spPr>
        <p:txBody>
          <a:bodyPr spcFirstLastPara="1" vert="horz" lIns="91440" tIns="45720" rIns="91440" bIns="45720" rtlCol="0" anchorCtr="0">
            <a:normAutofit/>
          </a:bodyPr>
          <a:lstStyle/>
          <a:p>
            <a:pPr marL="0" lvl="0" indent="0" algn="ctr" rtl="0">
              <a:spcAft>
                <a:spcPts val="0"/>
              </a:spcAft>
              <a:buClr>
                <a:schemeClr val="dk1"/>
              </a:buClr>
              <a:buSzPts val="4400"/>
            </a:pPr>
            <a:r>
              <a:rPr lang="nb-NO" sz="4400" dirty="0">
                <a:latin typeface="Calibri"/>
                <a:cs typeface="Calibri"/>
              </a:rPr>
              <a:t>Tema:</a:t>
            </a:r>
            <a:br>
              <a:rPr lang="nb-NO" dirty="0">
                <a:latin typeface="Calibri"/>
                <a:cs typeface="Calibri"/>
              </a:rPr>
            </a:br>
            <a:r>
              <a:rPr lang="nb-NO" dirty="0">
                <a:latin typeface="Calibri"/>
                <a:cs typeface="Calibri"/>
              </a:rPr>
              <a:t>Språk, kultur og identitet</a:t>
            </a:r>
            <a:endParaRPr lang="nb-no" b="1" kern="1200" dirty="0">
              <a:latin typeface="+mn-lt"/>
              <a:ea typeface="+mj-ea"/>
              <a:cs typeface="+mj-cs"/>
            </a:endParaRPr>
          </a:p>
        </p:txBody>
      </p:sp>
      <p:sp>
        <p:nvSpPr>
          <p:cNvPr id="2" name="Undertittel 1">
            <a:extLst>
              <a:ext uri="{FF2B5EF4-FFF2-40B4-BE49-F238E27FC236}">
                <a16:creationId xmlns:a16="http://schemas.microsoft.com/office/drawing/2014/main" id="{15AA5C1E-C64D-2BB8-46AA-B10E251708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68296"/>
            <a:ext cx="9144000" cy="1655762"/>
          </a:xfrm>
        </p:spPr>
        <p:txBody>
          <a:bodyPr/>
          <a:lstStyle/>
          <a:p>
            <a:r>
              <a:rPr lang="nb-NO" dirty="0"/>
              <a:t>Uke 3–4 </a:t>
            </a:r>
          </a:p>
        </p:txBody>
      </p:sp>
      <p:pic>
        <p:nvPicPr>
          <p:cNvPr id="16" name="Google Shape;91;p1">
            <a:extLst>
              <a:ext uri="{FF2B5EF4-FFF2-40B4-BE49-F238E27FC236}">
                <a16:creationId xmlns:a16="http://schemas.microsoft.com/office/drawing/2014/main" id="{8EC2E617-67CF-9EDB-9F3B-A1A0AB8F606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9377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Oppsummering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3670"/>
            <a:ext cx="10515600" cy="4351338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Individuelt</a:t>
            </a:r>
          </a:p>
          <a:p>
            <a:pPr marL="0" indent="0">
              <a:buNone/>
            </a:pPr>
            <a:endParaRPr lang="nb-NO" sz="1000" b="1" dirty="0">
              <a:ea typeface="Calibri"/>
              <a:cs typeface="Calibri"/>
            </a:endParaRPr>
          </a:p>
          <a:p>
            <a:r>
              <a:rPr lang="nb-NO" sz="2400" dirty="0">
                <a:ea typeface="Calibri"/>
                <a:cs typeface="Calibri"/>
              </a:rPr>
              <a:t>Skriv opp den problemstillingen og de ideene som du kan tenke deg å jobbe videre med i neste uke. </a:t>
            </a:r>
          </a:p>
          <a:p>
            <a:endParaRPr lang="nb-NO" sz="1000" dirty="0">
              <a:ea typeface="Calibri"/>
              <a:cs typeface="Calibri"/>
            </a:endParaRPr>
          </a:p>
          <a:p>
            <a:r>
              <a:rPr lang="nb-NO" sz="2400" dirty="0">
                <a:ea typeface="Calibri"/>
                <a:cs typeface="Calibri"/>
              </a:rPr>
              <a:t>Dersom du vil ha en problemstilling fra en annen gruppe, så intervjuer du noen i den gruppa og skriver ned ideene. </a:t>
            </a:r>
          </a:p>
          <a:p>
            <a:pPr marL="0" indent="0" algn="r">
              <a:buNone/>
            </a:pPr>
            <a:endParaRPr lang="nb-NO" sz="2400" dirty="0">
              <a:solidFill>
                <a:srgbClr val="CC3399"/>
              </a:solidFill>
            </a:endParaRPr>
          </a:p>
          <a:p>
            <a:pPr marL="0" indent="0" rtl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8355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Mål for perioden </a:t>
            </a:r>
            <a:endParaRPr b="1" dirty="0">
              <a:latin typeface="+mn-lt"/>
            </a:endParaRPr>
          </a:p>
        </p:txBody>
      </p:sp>
      <p:sp>
        <p:nvSpPr>
          <p:cNvPr id="217" name="Google Shape;217;p1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Autofit/>
          </a:bodyPr>
          <a:lstStyle/>
          <a:p>
            <a:r>
              <a:rPr lang="nb-NO" sz="2000" dirty="0">
                <a:cs typeface="Calibri"/>
              </a:rPr>
              <a:t>Du skal få oversikt og kunne gjøre rede for den historiske bakgrunnen for språksituasjonen i Norge i dag.</a:t>
            </a:r>
          </a:p>
          <a:p>
            <a:r>
              <a:rPr lang="nb-NO" sz="2000" dirty="0">
                <a:ea typeface="+mn-lt"/>
                <a:cs typeface="+mn-lt"/>
              </a:rPr>
              <a:t>Du skal gjøre rede for endringer i talespråket i Norge i dag og reflektere over sammenhenger mellom språk, kultur og identitet.</a:t>
            </a:r>
          </a:p>
          <a:p>
            <a:r>
              <a:rPr lang="nn-NO" sz="2000" dirty="0">
                <a:ea typeface="+mn-lt"/>
                <a:cs typeface="+mn-lt"/>
              </a:rPr>
              <a:t>Du skal bruke fagspråk til å beskrive særtrekk ved norsk</a:t>
            </a:r>
            <a:r>
              <a:rPr lang="nb-NO" sz="2000" dirty="0">
                <a:ea typeface="+mn-lt"/>
                <a:cs typeface="+mn-lt"/>
              </a:rPr>
              <a:t> sammenliknet </a:t>
            </a:r>
            <a:r>
              <a:rPr lang="nn-NO" sz="2000" dirty="0">
                <a:ea typeface="+mn-lt"/>
                <a:cs typeface="+mn-lt"/>
              </a:rPr>
              <a:t>med svensk, dansk og norrønt.</a:t>
            </a:r>
            <a:endParaRPr lang="nb-NO" sz="2000" dirty="0">
              <a:ea typeface="+mn-lt"/>
              <a:cs typeface="+mn-lt"/>
            </a:endParaRPr>
          </a:p>
          <a:p>
            <a:r>
              <a:rPr lang="nb-NO" sz="2000" dirty="0">
                <a:cs typeface="Calibri"/>
              </a:rPr>
              <a:t>Du skal lese ulike tekster i ulike sjangre og tolke disse ved å bruke et relevant og presist fagspråk. </a:t>
            </a:r>
          </a:p>
          <a:p>
            <a:r>
              <a:rPr lang="nb-NO" sz="2000" dirty="0">
                <a:cs typeface="Calibri"/>
              </a:rPr>
              <a:t>Du skal skrive retoriske analyser med et presist og nyansert språk og beherske kildebruk.</a:t>
            </a:r>
          </a:p>
          <a:p>
            <a:r>
              <a:rPr lang="nb-NO" sz="2000" dirty="0">
                <a:cs typeface="Calibri"/>
              </a:rPr>
              <a:t>Du skal bruke </a:t>
            </a:r>
            <a:r>
              <a:rPr lang="nb-NO" sz="2000" dirty="0">
                <a:ea typeface="+mn-lt"/>
                <a:cs typeface="+mn-lt"/>
              </a:rPr>
              <a:t>fagkunnskaper og et presist fagspråk i utforskende samtaler, diskusjoner og muntlige presentasjoner om norskfaglige emner.</a:t>
            </a:r>
            <a:endParaRPr lang="nb-NO" sz="2000" dirty="0">
              <a:cs typeface="Calibri"/>
            </a:endParaRPr>
          </a:p>
          <a:p>
            <a:pPr rtl="0">
              <a:spcBef>
                <a:spcPts val="0"/>
              </a:spcBef>
              <a:buClr>
                <a:schemeClr val="dk1"/>
              </a:buClr>
              <a:buSzPts val="2800"/>
            </a:pPr>
            <a:endParaRPr lang="en-US" sz="20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Plan for uke 3</a:t>
            </a:r>
            <a:r>
              <a:rPr lang="nb-NO" b="1" dirty="0">
                <a:latin typeface="+mn-lt"/>
              </a:rPr>
              <a:t>–</a:t>
            </a:r>
            <a:r>
              <a:rPr lang="nb-no" b="1" dirty="0">
                <a:latin typeface="+mn-lt"/>
              </a:rPr>
              <a:t>4</a:t>
            </a:r>
            <a:endParaRPr b="1" dirty="0">
              <a:latin typeface="+mn-lt"/>
            </a:endParaRPr>
          </a:p>
        </p:txBody>
      </p:sp>
      <p:sp>
        <p:nvSpPr>
          <p:cNvPr id="217" name="Google Shape;217;p1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t" anchorCtr="0">
            <a:normAutofit/>
          </a:bodyPr>
          <a:lstStyle/>
          <a:p>
            <a:pPr marL="457200" indent="-457200"/>
            <a:r>
              <a:rPr lang="nb-NO" sz="2400" dirty="0">
                <a:ea typeface="+mn-lt"/>
                <a:cs typeface="+mn-lt"/>
              </a:rPr>
              <a:t>Egen PPT: innføring i retorisk analyse av sakprosatekst</a:t>
            </a:r>
          </a:p>
          <a:p>
            <a:pPr marL="457200" indent="-457200"/>
            <a:r>
              <a:rPr lang="nb-NO" sz="2400" dirty="0">
                <a:ea typeface="+mn-lt"/>
                <a:cs typeface="+mn-lt"/>
              </a:rPr>
              <a:t>Egen PPT: arbeid med eksempeloppgave 2 i kapittel 5</a:t>
            </a:r>
          </a:p>
          <a:p>
            <a:pPr marL="457200" indent="-457200"/>
            <a:r>
              <a:rPr lang="nb-NO" sz="2400" dirty="0">
                <a:ea typeface="+mn-lt"/>
                <a:cs typeface="+mn-lt"/>
              </a:rPr>
              <a:t>Arbeid med disposisjon og førskrivingsskjema til Øverland/Hovland  </a:t>
            </a:r>
          </a:p>
          <a:p>
            <a:pPr marL="457200" indent="-457200"/>
            <a:r>
              <a:rPr lang="nb-NO" sz="2400" dirty="0">
                <a:ea typeface="+mn-lt"/>
                <a:cs typeface="+mn-lt"/>
              </a:rPr>
              <a:t>Øveskriving: retorisk analyse</a:t>
            </a:r>
          </a:p>
          <a:p>
            <a:pPr marL="457200" indent="-457200"/>
            <a:r>
              <a:rPr lang="nb-NO" sz="2400" dirty="0">
                <a:ea typeface="+mn-lt"/>
                <a:cs typeface="+mn-lt"/>
              </a:rPr>
              <a:t>Underveisvurdering: speed-veiledning</a:t>
            </a:r>
          </a:p>
          <a:p>
            <a:pPr marL="457200" indent="-457200"/>
            <a:r>
              <a:rPr lang="nb-NO" sz="2400" dirty="0">
                <a:ea typeface="+mn-lt"/>
                <a:cs typeface="+mn-lt"/>
              </a:rPr>
              <a:t>Oppsummering av temaet og tekstene</a:t>
            </a:r>
          </a:p>
          <a:p>
            <a:pPr marL="0" indent="0" rtl="0">
              <a:spcBef>
                <a:spcPts val="0"/>
              </a:spcBef>
              <a:buClr>
                <a:schemeClr val="dk1"/>
              </a:buClr>
              <a:buSzPts val="2800"/>
              <a:buNone/>
            </a:pPr>
            <a:endParaRPr lang="en-US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2325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Øveskriving: retorisk analyse</a:t>
            </a:r>
            <a:endParaRPr b="1" dirty="0">
              <a:latin typeface="+mn-lt"/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272C94B-2A89-C803-73C3-178019F741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0157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Individuelt </a:t>
            </a:r>
          </a:p>
          <a:p>
            <a:r>
              <a:rPr lang="nb-NO" sz="2400" dirty="0">
                <a:ea typeface="Calibri"/>
                <a:cs typeface="Calibri"/>
              </a:rPr>
              <a:t>Du skal nå øve deg på å skrive en disposisjon og fylle ut et førskrivingsskjema. Du kan velge mellom teksten til Øverland eller teksten til Hovland, som du leste i forrige uke. </a:t>
            </a:r>
          </a:p>
          <a:p>
            <a:endParaRPr lang="nb-NO" sz="6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Oppgaveformulering</a:t>
            </a:r>
          </a:p>
          <a:p>
            <a:r>
              <a:rPr lang="nb-NO" sz="2400" dirty="0">
                <a:ea typeface="Calibri"/>
                <a:cs typeface="Calibri"/>
              </a:rPr>
              <a:t>Formuler hva hovedsynet og formålet med teksten til Øverland/Hovland er, og analyser teksten. Bruk begreper fra retorikken. </a:t>
            </a:r>
          </a:p>
          <a:p>
            <a:r>
              <a:rPr lang="nb-NO" sz="2400" dirty="0">
                <a:ea typeface="Calibri"/>
                <a:cs typeface="Calibri"/>
              </a:rPr>
              <a:t>Du skal formulere hovedsyn og formål på en presis og selvstendig måte. Når du analyserer, skal du forklare gjennom å bruke relevant fagspråk og vise til konkrete eksempler. </a:t>
            </a:r>
          </a:p>
          <a:p>
            <a:pPr marL="0" indent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307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Øveskriving: retorisk analyse 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I grupper / felles</a:t>
            </a:r>
          </a:p>
          <a:p>
            <a:r>
              <a:rPr lang="nb-NO" sz="2400" dirty="0">
                <a:ea typeface="Calibri"/>
                <a:cs typeface="Calibri"/>
              </a:rPr>
              <a:t>De som har valgt samme tekst, setter seg sammen. </a:t>
            </a:r>
          </a:p>
          <a:p>
            <a:r>
              <a:rPr lang="nb-NO" sz="2400" dirty="0">
                <a:ea typeface="Calibri"/>
                <a:cs typeface="Calibri"/>
              </a:rPr>
              <a:t>Gå gjennom disposisjon og førskrivingsskjema sammen / på tavla. </a:t>
            </a:r>
          </a:p>
          <a:p>
            <a:endParaRPr lang="nb-NO" sz="24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Individuelt</a:t>
            </a:r>
          </a:p>
          <a:p>
            <a:r>
              <a:rPr lang="nb-NO" sz="2400" dirty="0">
                <a:ea typeface="Calibri"/>
                <a:cs typeface="Calibri"/>
              </a:rPr>
              <a:t>Nå skal du øveskrive på tre avsnitt, som du skal få en underveisvurdering av.</a:t>
            </a:r>
          </a:p>
          <a:p>
            <a:r>
              <a:rPr lang="nb-NO" sz="2400" dirty="0">
                <a:ea typeface="Calibri"/>
                <a:cs typeface="Calibri"/>
              </a:rPr>
              <a:t>Innledning, hovedsyn, formål og en av appellformene. </a:t>
            </a:r>
          </a:p>
          <a:p>
            <a:pPr marL="0" indent="0" rtl="0">
              <a:buNone/>
            </a:pPr>
            <a:endParaRPr lang="nb-NO" sz="2400" dirty="0"/>
          </a:p>
          <a:p>
            <a:pPr marL="0" indent="0" rtl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9061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 err="1">
                <a:latin typeface="+mn-lt"/>
              </a:rPr>
              <a:t>Underveising</a:t>
            </a:r>
            <a:r>
              <a:rPr lang="nb-NO" b="1" dirty="0">
                <a:latin typeface="+mn-lt"/>
              </a:rPr>
              <a:t>: speed-veiledning</a:t>
            </a:r>
            <a:endParaRPr b="1" i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3990515D-1DA6-BF16-6655-DA2362F6B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157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Individuelt</a:t>
            </a:r>
          </a:p>
          <a:p>
            <a:r>
              <a:rPr lang="nb-NO" sz="2400" dirty="0">
                <a:ea typeface="Calibri"/>
                <a:cs typeface="Calibri"/>
              </a:rPr>
              <a:t>Bestem deg for et avsnitt som du vil ha veiledning på. </a:t>
            </a:r>
          </a:p>
          <a:p>
            <a:r>
              <a:rPr lang="nb-NO" sz="2400" dirty="0">
                <a:ea typeface="Calibri"/>
                <a:cs typeface="Calibri"/>
              </a:rPr>
              <a:t>Det kan være fordi du står fast, er usikker på om du har formulert deg riktig, eller vil ha en tilbakemelding på om du er på riktig vei. </a:t>
            </a:r>
          </a:p>
          <a:p>
            <a:r>
              <a:rPr lang="nb-NO" sz="2400" dirty="0">
                <a:ea typeface="Calibri"/>
                <a:cs typeface="Calibri"/>
              </a:rPr>
              <a:t>Kom med en konkret bestilling til faglæreren. </a:t>
            </a:r>
            <a:r>
              <a:rPr lang="nb-NO" sz="2400" b="1" dirty="0">
                <a:ea typeface="Calibri"/>
                <a:cs typeface="Calibri"/>
              </a:rPr>
              <a:t>Eksempel: </a:t>
            </a:r>
            <a:r>
              <a:rPr lang="nb-NO" sz="2400" dirty="0">
                <a:ea typeface="Calibri"/>
                <a:cs typeface="Calibri"/>
              </a:rPr>
              <a:t>«Har jeg formulert meg presist om etosappellen?»</a:t>
            </a:r>
          </a:p>
          <a:p>
            <a:endParaRPr lang="nb-NO" sz="2400" dirty="0">
              <a:ea typeface="Calibri"/>
              <a:cs typeface="Calibri"/>
            </a:endParaRPr>
          </a:p>
          <a:p>
            <a:r>
              <a:rPr lang="nb-NO" sz="2400" dirty="0">
                <a:ea typeface="Calibri"/>
                <a:cs typeface="Calibri"/>
              </a:rPr>
              <a:t>Dere kan også bruke hverandre her. </a:t>
            </a:r>
          </a:p>
          <a:p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5510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Oppsummering av tema og tekster</a:t>
            </a:r>
            <a:endParaRPr b="1" dirty="0">
              <a:latin typeface="+mn-lt"/>
            </a:endParaRPr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1DF242AE-79C7-673A-4239-F0CFFD971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Felles </a:t>
            </a:r>
          </a:p>
          <a:p>
            <a:r>
              <a:rPr lang="nb-NO" sz="2400" dirty="0">
                <a:ea typeface="Calibri"/>
                <a:cs typeface="Calibri"/>
              </a:rPr>
              <a:t>Vi har nå lest og jobbet med flere ulike tekster, som alle har til felles at de er sakprosatekster. </a:t>
            </a:r>
          </a:p>
          <a:p>
            <a:endParaRPr lang="nb-NO" sz="1000" dirty="0">
              <a:ea typeface="Calibri"/>
              <a:cs typeface="Calibri"/>
            </a:endParaRPr>
          </a:p>
          <a:p>
            <a:r>
              <a:rPr lang="nb-NO" sz="2400" dirty="0">
                <a:ea typeface="Calibri"/>
                <a:cs typeface="Calibri"/>
              </a:rPr>
              <a:t>Greier dere å oppsummere formålet til de ulike </a:t>
            </a:r>
            <a:r>
              <a:rPr lang="nb-NO" sz="2400">
                <a:ea typeface="Calibri"/>
                <a:cs typeface="Calibri"/>
              </a:rPr>
              <a:t>tekstene?</a:t>
            </a:r>
          </a:p>
          <a:p>
            <a:endParaRPr lang="nb-NO" sz="1000" dirty="0">
              <a:ea typeface="Calibri"/>
              <a:cs typeface="Calibri"/>
            </a:endParaRPr>
          </a:p>
          <a:p>
            <a:r>
              <a:rPr lang="nb-NO" sz="2400" dirty="0">
                <a:ea typeface="Calibri"/>
                <a:cs typeface="Calibri"/>
              </a:rPr>
              <a:t>Selv om disse tekstene er på ulike sider i språkdebatten på 1800- og 1900-tallet, kan de ha et felles budskap. Hva kan det være? </a:t>
            </a:r>
            <a:endParaRPr lang="nb-NO" sz="2400" dirty="0"/>
          </a:p>
          <a:p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35490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Oppgave: øve på å lage problemstilling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1578"/>
            <a:ext cx="11071578" cy="4351338"/>
          </a:xfrm>
        </p:spPr>
        <p:txBody>
          <a:bodyPr rtlCol="0">
            <a:normAutofit/>
          </a:bodyPr>
          <a:lstStyle/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Felles</a:t>
            </a:r>
          </a:p>
          <a:p>
            <a:r>
              <a:rPr lang="nb-NO" sz="2400" dirty="0">
                <a:ea typeface="Calibri"/>
                <a:cs typeface="Calibri"/>
              </a:rPr>
              <a:t>Ut fra det vi har jobbet med til nå – hvordan kan vi formulere en god problemstilling?</a:t>
            </a:r>
            <a:br>
              <a:rPr lang="nb-NO" sz="2400" dirty="0">
                <a:ea typeface="Calibri"/>
                <a:cs typeface="Calibri"/>
              </a:rPr>
            </a:br>
            <a:endParaRPr lang="nb-NO" sz="24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Grupper</a:t>
            </a:r>
          </a:p>
          <a:p>
            <a:r>
              <a:rPr lang="nb-NO" sz="2400" dirty="0">
                <a:ea typeface="Calibri"/>
                <a:cs typeface="Calibri"/>
              </a:rPr>
              <a:t>Hver gruppe lager forslag. Se tips på side </a:t>
            </a:r>
            <a:r>
              <a:rPr lang="nb-NO" sz="2400" dirty="0">
                <a:solidFill>
                  <a:srgbClr val="FF0000"/>
                </a:solidFill>
                <a:ea typeface="Calibri"/>
                <a:cs typeface="Calibri"/>
              </a:rPr>
              <a:t>247</a:t>
            </a:r>
            <a:r>
              <a:rPr lang="nb-NO" sz="2400" dirty="0">
                <a:ea typeface="Calibri"/>
                <a:cs typeface="Calibri"/>
              </a:rPr>
              <a:t>.</a:t>
            </a:r>
          </a:p>
          <a:p>
            <a:endParaRPr lang="nb-NO" sz="24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Felles</a:t>
            </a:r>
          </a:p>
          <a:p>
            <a:r>
              <a:rPr lang="nb-NO" sz="2400" dirty="0">
                <a:ea typeface="Calibri"/>
                <a:cs typeface="Calibri"/>
              </a:rPr>
              <a:t>Alle forslagene skrives på tavla. Felles diskusjon om hva som er en god problemstilling.</a:t>
            </a:r>
          </a:p>
          <a:p>
            <a:pPr marL="0" indent="0" rtl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7719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rtlCol="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nb-NO" b="1" dirty="0">
                <a:latin typeface="+mn-lt"/>
              </a:rPr>
              <a:t>Oppgave: svare på problemstilling</a:t>
            </a:r>
            <a:endParaRPr b="1" dirty="0">
              <a:latin typeface="+mn-lt"/>
            </a:endParaRP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2B14BB70-8430-43A1-8F62-3C7E2671E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50600" cy="4351338"/>
          </a:xfrm>
        </p:spPr>
        <p:txBody>
          <a:bodyPr rtlCol="0">
            <a:noAutofit/>
          </a:bodyPr>
          <a:lstStyle/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Felles</a:t>
            </a:r>
          </a:p>
          <a:p>
            <a:r>
              <a:rPr lang="nb-NO" sz="2400" dirty="0">
                <a:ea typeface="Calibri"/>
                <a:cs typeface="Calibri"/>
              </a:rPr>
              <a:t>Vi øver på å besvare problemstillingene ut fra de notatene dere har til nå. </a:t>
            </a:r>
          </a:p>
          <a:p>
            <a:endParaRPr lang="nb-NO" sz="10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I grupper</a:t>
            </a:r>
          </a:p>
          <a:p>
            <a:r>
              <a:rPr lang="nb-NO" sz="2400" dirty="0">
                <a:ea typeface="Calibri"/>
                <a:cs typeface="Calibri"/>
              </a:rPr>
              <a:t>Hver gruppe får en problemstilling som dere skal besvare med stikkord og korte eksempler fra tekstene vi har lest denne uka. </a:t>
            </a:r>
            <a:endParaRPr lang="nb-NO" sz="2400" dirty="0"/>
          </a:p>
          <a:p>
            <a:r>
              <a:rPr lang="nb-NO" sz="2400" dirty="0">
                <a:ea typeface="Calibri"/>
                <a:cs typeface="Calibri"/>
              </a:rPr>
              <a:t>Hver gruppe presenterer kort sitt forslag for resten av klassen. </a:t>
            </a:r>
          </a:p>
          <a:p>
            <a:endParaRPr lang="nb-NO" sz="10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 sz="2400" b="1" dirty="0">
                <a:ea typeface="Calibri"/>
                <a:cs typeface="Calibri"/>
              </a:rPr>
              <a:t>Felles</a:t>
            </a:r>
          </a:p>
          <a:p>
            <a:r>
              <a:rPr lang="nb-NO" sz="2400" dirty="0">
                <a:ea typeface="Calibri"/>
                <a:cs typeface="Calibri"/>
              </a:rPr>
              <a:t>Vi diskuterer forslagene og kommer fram til noen gode tips til videre arbeid. </a:t>
            </a:r>
          </a:p>
          <a:p>
            <a:pPr marL="0" indent="0" algn="r">
              <a:buNone/>
            </a:pPr>
            <a:endParaRPr lang="nb-NO" sz="2400" dirty="0">
              <a:solidFill>
                <a:srgbClr val="CC3399"/>
              </a:solidFill>
            </a:endParaRPr>
          </a:p>
          <a:p>
            <a:pPr marL="0" indent="0" rtl="0">
              <a:buNone/>
            </a:pPr>
            <a:endParaRPr lang="nb-NO" sz="2400" dirty="0"/>
          </a:p>
        </p:txBody>
      </p:sp>
      <p:pic>
        <p:nvPicPr>
          <p:cNvPr id="4" name="Google Shape;91;p1">
            <a:extLst>
              <a:ext uri="{FF2B5EF4-FFF2-40B4-BE49-F238E27FC236}">
                <a16:creationId xmlns:a16="http://schemas.microsoft.com/office/drawing/2014/main" id="{BB960D37-2C9E-4F73-B3D4-F81CEE46EB7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463806"/>
            <a:ext cx="12192000" cy="3905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4028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1356</TotalTime>
  <Words>728</Words>
  <Application>Microsoft Office PowerPoint</Application>
  <PresentationFormat>Widescreen</PresentationFormat>
  <Paragraphs>78</Paragraphs>
  <Slides>10</Slides>
  <Notes>10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Office-tema</vt:lpstr>
      <vt:lpstr>Tema: Språk, kultur og identitet</vt:lpstr>
      <vt:lpstr>Mål for perioden </vt:lpstr>
      <vt:lpstr>Plan for uke 3–4</vt:lpstr>
      <vt:lpstr>Øveskriving: retorisk analyse</vt:lpstr>
      <vt:lpstr>Øveskriving: retorisk analyse </vt:lpstr>
      <vt:lpstr>Underveising: speed-veiledning</vt:lpstr>
      <vt:lpstr>Oppsummering av tema og tekster</vt:lpstr>
      <vt:lpstr>Oppgave: øve på å lage problemstilling</vt:lpstr>
      <vt:lpstr>Oppgave: svare på problemstilling</vt:lpstr>
      <vt:lpstr>Oppsummering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Essay</dc:title>
  <dc:creator>Jorunn Øveland Nyhus</dc:creator>
  <cp:lastModifiedBy>Line Ellingsen</cp:lastModifiedBy>
  <cp:revision>66</cp:revision>
  <dcterms:created xsi:type="dcterms:W3CDTF">2021-04-22T12:06:19Z</dcterms:created>
  <dcterms:modified xsi:type="dcterms:W3CDTF">2023-08-23T12:02:47Z</dcterms:modified>
</cp:coreProperties>
</file>