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9"/>
  </p:notesMasterIdLst>
  <p:sldIdLst>
    <p:sldId id="320" r:id="rId2"/>
    <p:sldId id="273" r:id="rId3"/>
    <p:sldId id="368" r:id="rId4"/>
    <p:sldId id="329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  <p188:author id="{3AF968DB-6297-57C0-B351-8BB7FA258611}" name="Kari Gjerdevik" initials="KG" userId="af38340033f0d0a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8AFEC-FC27-4EA1-B164-03A0F6AB95E4}" v="2" dt="2023-08-23T11:11:09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82258" autoAdjust="0"/>
  </p:normalViewPr>
  <p:slideViewPr>
    <p:cSldViewPr snapToGrid="0">
      <p:cViewPr varScale="1">
        <p:scale>
          <a:sx n="66" d="100"/>
          <a:sy n="66" d="100"/>
        </p:scale>
        <p:origin x="11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unn Øveland Nyhus" userId="5448e305-a6bb-465a-a251-7e03f510ed3e" providerId="ADAL" clId="{AC86A8C8-249C-497F-A123-D7E3738398EA}"/>
    <pc:docChg chg="undo custSel addSld delSld modSld">
      <pc:chgData name="Jorunn Øveland Nyhus" userId="5448e305-a6bb-465a-a251-7e03f510ed3e" providerId="ADAL" clId="{AC86A8C8-249C-497F-A123-D7E3738398EA}" dt="2023-02-07T10:46:16.441" v="1291" actId="47"/>
      <pc:docMkLst>
        <pc:docMk/>
      </pc:docMkLst>
      <pc:sldChg chg="modSp mod">
        <pc:chgData name="Jorunn Øveland Nyhus" userId="5448e305-a6bb-465a-a251-7e03f510ed3e" providerId="ADAL" clId="{AC86A8C8-249C-497F-A123-D7E3738398EA}" dt="2023-02-07T09:19:08.759" v="40" actId="5793"/>
        <pc:sldMkLst>
          <pc:docMk/>
          <pc:sldMk cId="0" sldId="273"/>
        </pc:sldMkLst>
        <pc:spChg chg="mod">
          <ac:chgData name="Jorunn Øveland Nyhus" userId="5448e305-a6bb-465a-a251-7e03f510ed3e" providerId="ADAL" clId="{AC86A8C8-249C-497F-A123-D7E3738398EA}" dt="2023-02-07T09:19:08.759" v="40" actId="5793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AC86A8C8-249C-497F-A123-D7E3738398EA}" dt="2023-02-07T09:18:54.716" v="37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AC86A8C8-249C-497F-A123-D7E3738398EA}" dt="2023-02-07T09:18:54.716" v="37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AC86A8C8-249C-497F-A123-D7E3738398EA}" dt="2023-02-07T09:18:51.135" v="35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Jorunn Øveland Nyhus" userId="5448e305-a6bb-465a-a251-7e03f510ed3e" providerId="ADAL" clId="{AC86A8C8-249C-497F-A123-D7E3738398EA}" dt="2023-02-07T09:20:32.120" v="103"/>
        <pc:sldMkLst>
          <pc:docMk/>
          <pc:sldMk cId="322307039" sldId="329"/>
        </pc:sldMkLst>
        <pc:spChg chg="mod">
          <ac:chgData name="Jorunn Øveland Nyhus" userId="5448e305-a6bb-465a-a251-7e03f510ed3e" providerId="ADAL" clId="{AC86A8C8-249C-497F-A123-D7E3738398EA}" dt="2023-02-07T09:20:26.616" v="102" actId="5793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0:18.476" v="100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3309061449" sldId="332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3494187719" sldId="334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4125510018" sldId="338"/>
        </pc:sldMkLst>
      </pc:sldChg>
      <pc:sldChg chg="modSp mod modNotesTx">
        <pc:chgData name="Jorunn Øveland Nyhus" userId="5448e305-a6bb-465a-a251-7e03f510ed3e" providerId="ADAL" clId="{AC86A8C8-249C-497F-A123-D7E3738398EA}" dt="2023-02-07T09:19:29.634" v="45"/>
        <pc:sldMkLst>
          <pc:docMk/>
          <pc:sldMk cId="2922325958" sldId="368"/>
        </pc:sldMkLst>
        <pc:spChg chg="mod">
          <ac:chgData name="Jorunn Øveland Nyhus" userId="5448e305-a6bb-465a-a251-7e03f510ed3e" providerId="ADAL" clId="{AC86A8C8-249C-497F-A123-D7E3738398EA}" dt="2023-02-07T09:19:23.259" v="44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AC86A8C8-249C-497F-A123-D7E3738398EA}" dt="2023-02-07T09:19:20.819" v="42" actId="27636"/>
          <ac:spMkLst>
            <pc:docMk/>
            <pc:sldMk cId="2922325958" sldId="368"/>
            <ac:spMk id="217" creationId="{00000000-0000-0000-0000-000000000000}"/>
          </ac:spMkLst>
        </pc:spChg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3929101291" sldId="388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3435490879" sldId="389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1907719142" sldId="390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594028431" sldId="391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2748355137" sldId="392"/>
        </pc:sldMkLst>
      </pc:sldChg>
      <pc:sldChg chg="del">
        <pc:chgData name="Jorunn Øveland Nyhus" userId="5448e305-a6bb-465a-a251-7e03f510ed3e" providerId="ADAL" clId="{AC86A8C8-249C-497F-A123-D7E3738398EA}" dt="2023-02-07T09:20:02.421" v="66" actId="47"/>
        <pc:sldMkLst>
          <pc:docMk/>
          <pc:sldMk cId="4016322847" sldId="393"/>
        </pc:sldMkLst>
      </pc:sldChg>
      <pc:sldChg chg="modSp add mod">
        <pc:chgData name="Jorunn Øveland Nyhus" userId="5448e305-a6bb-465a-a251-7e03f510ed3e" providerId="ADAL" clId="{AC86A8C8-249C-497F-A123-D7E3738398EA}" dt="2023-02-07T09:20:56.886" v="173" actId="5793"/>
        <pc:sldMkLst>
          <pc:docMk/>
          <pc:sldMk cId="1972458305" sldId="394"/>
        </pc:sldMkLst>
        <pc:spChg chg="mod">
          <ac:chgData name="Jorunn Øveland Nyhus" userId="5448e305-a6bb-465a-a251-7e03f510ed3e" providerId="ADAL" clId="{AC86A8C8-249C-497F-A123-D7E3738398EA}" dt="2023-02-07T09:20:56.886" v="173" actId="5793"/>
          <ac:spMkLst>
            <pc:docMk/>
            <pc:sldMk cId="1972458305" sldId="394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0:49.780" v="171" actId="20577"/>
          <ac:spMkLst>
            <pc:docMk/>
            <pc:sldMk cId="1972458305" sldId="394"/>
            <ac:spMk id="216" creationId="{00000000-0000-0000-0000-000000000000}"/>
          </ac:spMkLst>
        </pc:spChg>
      </pc:sldChg>
      <pc:sldChg chg="modSp add mod">
        <pc:chgData name="Jorunn Øveland Nyhus" userId="5448e305-a6bb-465a-a251-7e03f510ed3e" providerId="ADAL" clId="{AC86A8C8-249C-497F-A123-D7E3738398EA}" dt="2023-02-07T09:22:18.513" v="234" actId="20577"/>
        <pc:sldMkLst>
          <pc:docMk/>
          <pc:sldMk cId="1587294940" sldId="395"/>
        </pc:sldMkLst>
        <pc:spChg chg="mod">
          <ac:chgData name="Jorunn Øveland Nyhus" userId="5448e305-a6bb-465a-a251-7e03f510ed3e" providerId="ADAL" clId="{AC86A8C8-249C-497F-A123-D7E3738398EA}" dt="2023-02-07T09:22:18.513" v="234" actId="20577"/>
          <ac:spMkLst>
            <pc:docMk/>
            <pc:sldMk cId="1587294940" sldId="395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1:43.473" v="220" actId="114"/>
          <ac:spMkLst>
            <pc:docMk/>
            <pc:sldMk cId="1587294940" sldId="395"/>
            <ac:spMk id="216" creationId="{00000000-0000-0000-0000-000000000000}"/>
          </ac:spMkLst>
        </pc:spChg>
      </pc:sldChg>
      <pc:sldChg chg="modSp add mod">
        <pc:chgData name="Jorunn Øveland Nyhus" userId="5448e305-a6bb-465a-a251-7e03f510ed3e" providerId="ADAL" clId="{AC86A8C8-249C-497F-A123-D7E3738398EA}" dt="2023-02-07T09:22:42.831" v="261" actId="12"/>
        <pc:sldMkLst>
          <pc:docMk/>
          <pc:sldMk cId="3523643002" sldId="396"/>
        </pc:sldMkLst>
        <pc:spChg chg="mod">
          <ac:chgData name="Jorunn Øveland Nyhus" userId="5448e305-a6bb-465a-a251-7e03f510ed3e" providerId="ADAL" clId="{AC86A8C8-249C-497F-A123-D7E3738398EA}" dt="2023-02-07T09:22:42.831" v="261" actId="12"/>
          <ac:spMkLst>
            <pc:docMk/>
            <pc:sldMk cId="3523643002" sldId="396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2:31.499" v="258" actId="20577"/>
          <ac:spMkLst>
            <pc:docMk/>
            <pc:sldMk cId="3523643002" sldId="396"/>
            <ac:spMk id="216" creationId="{00000000-0000-0000-0000-000000000000}"/>
          </ac:spMkLst>
        </pc:spChg>
      </pc:sldChg>
      <pc:sldChg chg="addSp delSp modSp add mod modClrScheme chgLayout">
        <pc:chgData name="Jorunn Øveland Nyhus" userId="5448e305-a6bb-465a-a251-7e03f510ed3e" providerId="ADAL" clId="{AC86A8C8-249C-497F-A123-D7E3738398EA}" dt="2023-02-07T09:25:32.507" v="365" actId="113"/>
        <pc:sldMkLst>
          <pc:docMk/>
          <pc:sldMk cId="327508289" sldId="397"/>
        </pc:sldMkLst>
        <pc:spChg chg="add mod ord">
          <ac:chgData name="Jorunn Øveland Nyhus" userId="5448e305-a6bb-465a-a251-7e03f510ed3e" providerId="ADAL" clId="{AC86A8C8-249C-497F-A123-D7E3738398EA}" dt="2023-02-07T09:25:32.507" v="365" actId="113"/>
          <ac:spMkLst>
            <pc:docMk/>
            <pc:sldMk cId="327508289" sldId="397"/>
            <ac:spMk id="2" creationId="{4051CD7F-78C5-D651-8F9D-468C206248EA}"/>
          </ac:spMkLst>
        </pc:spChg>
        <pc:spChg chg="del mod ord">
          <ac:chgData name="Jorunn Øveland Nyhus" userId="5448e305-a6bb-465a-a251-7e03f510ed3e" providerId="ADAL" clId="{AC86A8C8-249C-497F-A123-D7E3738398EA}" dt="2023-02-07T09:24:59.856" v="262" actId="700"/>
          <ac:spMkLst>
            <pc:docMk/>
            <pc:sldMk cId="327508289" sldId="397"/>
            <ac:spMk id="3" creationId="{A272C94B-2A89-C803-73C3-178019F7415B}"/>
          </ac:spMkLst>
        </pc:spChg>
        <pc:spChg chg="add mod ord">
          <ac:chgData name="Jorunn Øveland Nyhus" userId="5448e305-a6bb-465a-a251-7e03f510ed3e" providerId="ADAL" clId="{AC86A8C8-249C-497F-A123-D7E3738398EA}" dt="2023-02-07T09:25:28.063" v="364" actId="20577"/>
          <ac:spMkLst>
            <pc:docMk/>
            <pc:sldMk cId="327508289" sldId="397"/>
            <ac:spMk id="5" creationId="{3744EFEF-AC49-6D01-C000-C48F6D794461}"/>
          </ac:spMkLst>
        </pc:spChg>
        <pc:spChg chg="del mod ord">
          <ac:chgData name="Jorunn Øveland Nyhus" userId="5448e305-a6bb-465a-a251-7e03f510ed3e" providerId="ADAL" clId="{AC86A8C8-249C-497F-A123-D7E3738398EA}" dt="2023-02-07T09:24:59.856" v="262" actId="700"/>
          <ac:spMkLst>
            <pc:docMk/>
            <pc:sldMk cId="327508289" sldId="397"/>
            <ac:spMk id="216" creationId="{00000000-0000-0000-0000-000000000000}"/>
          </ac:spMkLst>
        </pc:spChg>
      </pc:sldChg>
      <pc:sldChg chg="modSp add mod modNotesTx">
        <pc:chgData name="Jorunn Øveland Nyhus" userId="5448e305-a6bb-465a-a251-7e03f510ed3e" providerId="ADAL" clId="{AC86A8C8-249C-497F-A123-D7E3738398EA}" dt="2023-02-07T10:31:22.614" v="584" actId="20577"/>
        <pc:sldMkLst>
          <pc:docMk/>
          <pc:sldMk cId="3128866528" sldId="398"/>
        </pc:sldMkLst>
        <pc:spChg chg="mod">
          <ac:chgData name="Jorunn Øveland Nyhus" userId="5448e305-a6bb-465a-a251-7e03f510ed3e" providerId="ADAL" clId="{AC86A8C8-249C-497F-A123-D7E3738398EA}" dt="2023-02-07T09:25:43.775" v="368" actId="5793"/>
          <ac:spMkLst>
            <pc:docMk/>
            <pc:sldMk cId="3128866528" sldId="398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5:55.042" v="401" actId="20577"/>
          <ac:spMkLst>
            <pc:docMk/>
            <pc:sldMk cId="3128866528" sldId="398"/>
            <ac:spMk id="216" creationId="{00000000-0000-0000-0000-000000000000}"/>
          </ac:spMkLst>
        </pc:spChg>
      </pc:sldChg>
      <pc:sldChg chg="modSp add mod modNotesTx">
        <pc:chgData name="Jorunn Øveland Nyhus" userId="5448e305-a6bb-465a-a251-7e03f510ed3e" providerId="ADAL" clId="{AC86A8C8-249C-497F-A123-D7E3738398EA}" dt="2023-02-07T09:26:47.950" v="460"/>
        <pc:sldMkLst>
          <pc:docMk/>
          <pc:sldMk cId="1246347173" sldId="399"/>
        </pc:sldMkLst>
        <pc:spChg chg="mod">
          <ac:chgData name="Jorunn Øveland Nyhus" userId="5448e305-a6bb-465a-a251-7e03f510ed3e" providerId="ADAL" clId="{AC86A8C8-249C-497F-A123-D7E3738398EA}" dt="2023-02-07T09:26:30.082" v="425" actId="5793"/>
          <ac:spMkLst>
            <pc:docMk/>
            <pc:sldMk cId="1246347173" sldId="39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09:26:38.446" v="459" actId="20577"/>
          <ac:spMkLst>
            <pc:docMk/>
            <pc:sldMk cId="1246347173" sldId="399"/>
            <ac:spMk id="216" creationId="{00000000-0000-0000-0000-000000000000}"/>
          </ac:spMkLst>
        </pc:spChg>
      </pc:sldChg>
      <pc:sldChg chg="addSp delSp modSp add mod">
        <pc:chgData name="Jorunn Øveland Nyhus" userId="5448e305-a6bb-465a-a251-7e03f510ed3e" providerId="ADAL" clId="{AC86A8C8-249C-497F-A123-D7E3738398EA}" dt="2023-02-07T10:35:19.186" v="681" actId="114"/>
        <pc:sldMkLst>
          <pc:docMk/>
          <pc:sldMk cId="1241457514" sldId="400"/>
        </pc:sldMkLst>
        <pc:spChg chg="mod">
          <ac:chgData name="Jorunn Øveland Nyhus" userId="5448e305-a6bb-465a-a251-7e03f510ed3e" providerId="ADAL" clId="{AC86A8C8-249C-497F-A123-D7E3738398EA}" dt="2023-02-07T10:34:45.476" v="621" actId="20577"/>
          <ac:spMkLst>
            <pc:docMk/>
            <pc:sldMk cId="1241457514" sldId="400"/>
            <ac:spMk id="3" creationId="{A272C94B-2A89-C803-73C3-178019F7415B}"/>
          </ac:spMkLst>
        </pc:spChg>
        <pc:spChg chg="add mod">
          <ac:chgData name="Jorunn Øveland Nyhus" userId="5448e305-a6bb-465a-a251-7e03f510ed3e" providerId="ADAL" clId="{AC86A8C8-249C-497F-A123-D7E3738398EA}" dt="2023-02-07T10:35:19.186" v="681" actId="114"/>
          <ac:spMkLst>
            <pc:docMk/>
            <pc:sldMk cId="1241457514" sldId="400"/>
            <ac:spMk id="8" creationId="{8A5D77F9-1101-0327-C054-E933E699B668}"/>
          </ac:spMkLst>
        </pc:spChg>
        <pc:spChg chg="mod">
          <ac:chgData name="Jorunn Øveland Nyhus" userId="5448e305-a6bb-465a-a251-7e03f510ed3e" providerId="ADAL" clId="{AC86A8C8-249C-497F-A123-D7E3738398EA}" dt="2023-02-07T09:27:22.137" v="488" actId="1076"/>
          <ac:spMkLst>
            <pc:docMk/>
            <pc:sldMk cId="1241457514" sldId="400"/>
            <ac:spMk id="216" creationId="{00000000-0000-0000-0000-000000000000}"/>
          </ac:spMkLst>
        </pc:spChg>
        <pc:picChg chg="add del mod">
          <ac:chgData name="Jorunn Øveland Nyhus" userId="5448e305-a6bb-465a-a251-7e03f510ed3e" providerId="ADAL" clId="{AC86A8C8-249C-497F-A123-D7E3738398EA}" dt="2023-02-07T10:33:40.591" v="595" actId="478"/>
          <ac:picMkLst>
            <pc:docMk/>
            <pc:sldMk cId="1241457514" sldId="400"/>
            <ac:picMk id="5" creationId="{D404570E-3708-4C7A-887C-82BD16356962}"/>
          </ac:picMkLst>
        </pc:picChg>
        <pc:picChg chg="add mod">
          <ac:chgData name="Jorunn Øveland Nyhus" userId="5448e305-a6bb-465a-a251-7e03f510ed3e" providerId="ADAL" clId="{AC86A8C8-249C-497F-A123-D7E3738398EA}" dt="2023-02-07T10:34:33.491" v="597" actId="1076"/>
          <ac:picMkLst>
            <pc:docMk/>
            <pc:sldMk cId="1241457514" sldId="400"/>
            <ac:picMk id="7" creationId="{1541E686-A934-9DC4-A514-507E144D4495}"/>
          </ac:picMkLst>
        </pc:picChg>
      </pc:sldChg>
      <pc:sldChg chg="modSp add mod modNotesTx">
        <pc:chgData name="Jorunn Øveland Nyhus" userId="5448e305-a6bb-465a-a251-7e03f510ed3e" providerId="ADAL" clId="{AC86A8C8-249C-497F-A123-D7E3738398EA}" dt="2023-02-07T10:35:57.939" v="746"/>
        <pc:sldMkLst>
          <pc:docMk/>
          <pc:sldMk cId="437206689" sldId="401"/>
        </pc:sldMkLst>
        <pc:spChg chg="mod">
          <ac:chgData name="Jorunn Øveland Nyhus" userId="5448e305-a6bb-465a-a251-7e03f510ed3e" providerId="ADAL" clId="{AC86A8C8-249C-497F-A123-D7E3738398EA}" dt="2023-02-07T10:35:38.283" v="684" actId="20577"/>
          <ac:spMkLst>
            <pc:docMk/>
            <pc:sldMk cId="437206689" sldId="401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10:35:50.786" v="745" actId="20577"/>
          <ac:spMkLst>
            <pc:docMk/>
            <pc:sldMk cId="437206689" sldId="401"/>
            <ac:spMk id="216" creationId="{00000000-0000-0000-0000-000000000000}"/>
          </ac:spMkLst>
        </pc:spChg>
      </pc:sldChg>
      <pc:sldChg chg="modSp add mod modNotesTx">
        <pc:chgData name="Jorunn Øveland Nyhus" userId="5448e305-a6bb-465a-a251-7e03f510ed3e" providerId="ADAL" clId="{AC86A8C8-249C-497F-A123-D7E3738398EA}" dt="2023-02-07T10:41:58.162" v="1119" actId="20577"/>
        <pc:sldMkLst>
          <pc:docMk/>
          <pc:sldMk cId="3938623537" sldId="402"/>
        </pc:sldMkLst>
        <pc:spChg chg="mod">
          <ac:chgData name="Jorunn Øveland Nyhus" userId="5448e305-a6bb-465a-a251-7e03f510ed3e" providerId="ADAL" clId="{AC86A8C8-249C-497F-A123-D7E3738398EA}" dt="2023-02-07T10:38:13.848" v="893" actId="5793"/>
          <ac:spMkLst>
            <pc:docMk/>
            <pc:sldMk cId="3938623537" sldId="402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10:37:04.572" v="787" actId="20577"/>
          <ac:spMkLst>
            <pc:docMk/>
            <pc:sldMk cId="3938623537" sldId="402"/>
            <ac:spMk id="216" creationId="{00000000-0000-0000-0000-000000000000}"/>
          </ac:spMkLst>
        </pc:spChg>
      </pc:sldChg>
      <pc:sldChg chg="modSp add mod">
        <pc:chgData name="Jorunn Øveland Nyhus" userId="5448e305-a6bb-465a-a251-7e03f510ed3e" providerId="ADAL" clId="{AC86A8C8-249C-497F-A123-D7E3738398EA}" dt="2023-02-07T10:39:40.900" v="961" actId="114"/>
        <pc:sldMkLst>
          <pc:docMk/>
          <pc:sldMk cId="388984224" sldId="403"/>
        </pc:sldMkLst>
        <pc:spChg chg="mod">
          <ac:chgData name="Jorunn Øveland Nyhus" userId="5448e305-a6bb-465a-a251-7e03f510ed3e" providerId="ADAL" clId="{AC86A8C8-249C-497F-A123-D7E3738398EA}" dt="2023-02-07T10:39:40.900" v="961" actId="114"/>
          <ac:spMkLst>
            <pc:docMk/>
            <pc:sldMk cId="388984224" sldId="403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10:38:37.910" v="926" actId="20577"/>
          <ac:spMkLst>
            <pc:docMk/>
            <pc:sldMk cId="388984224" sldId="403"/>
            <ac:spMk id="216" creationId="{00000000-0000-0000-0000-000000000000}"/>
          </ac:spMkLst>
        </pc:spChg>
      </pc:sldChg>
      <pc:sldChg chg="addSp delSp modSp add mod chgLayout modNotesTx">
        <pc:chgData name="Jorunn Øveland Nyhus" userId="5448e305-a6bb-465a-a251-7e03f510ed3e" providerId="ADAL" clId="{AC86A8C8-249C-497F-A123-D7E3738398EA}" dt="2023-02-07T10:43:32.646" v="1154" actId="1076"/>
        <pc:sldMkLst>
          <pc:docMk/>
          <pc:sldMk cId="3818881096" sldId="404"/>
        </pc:sldMkLst>
        <pc:spChg chg="add mod ord">
          <ac:chgData name="Jorunn Øveland Nyhus" userId="5448e305-a6bb-465a-a251-7e03f510ed3e" providerId="ADAL" clId="{AC86A8C8-249C-497F-A123-D7E3738398EA}" dt="2023-02-07T10:42:14.617" v="1151" actId="2711"/>
          <ac:spMkLst>
            <pc:docMk/>
            <pc:sldMk cId="3818881096" sldId="404"/>
            <ac:spMk id="2" creationId="{6C6EEC0E-BD0E-8D82-8FA2-55F5F626E254}"/>
          </ac:spMkLst>
        </pc:spChg>
        <pc:spChg chg="del">
          <ac:chgData name="Jorunn Øveland Nyhus" userId="5448e305-a6bb-465a-a251-7e03f510ed3e" providerId="ADAL" clId="{AC86A8C8-249C-497F-A123-D7E3738398EA}" dt="2023-02-07T10:39:55.172" v="962" actId="700"/>
          <ac:spMkLst>
            <pc:docMk/>
            <pc:sldMk cId="3818881096" sldId="404"/>
            <ac:spMk id="3" creationId="{A272C94B-2A89-C803-73C3-178019F7415B}"/>
          </ac:spMkLst>
        </pc:spChg>
        <pc:spChg chg="add mod ord">
          <ac:chgData name="Jorunn Øveland Nyhus" userId="5448e305-a6bb-465a-a251-7e03f510ed3e" providerId="ADAL" clId="{AC86A8C8-249C-497F-A123-D7E3738398EA}" dt="2023-02-07T10:41:23.814" v="1017" actId="20577"/>
          <ac:spMkLst>
            <pc:docMk/>
            <pc:sldMk cId="3818881096" sldId="404"/>
            <ac:spMk id="5" creationId="{660E8A19-C063-AA69-1B07-F40D1432AC1C}"/>
          </ac:spMkLst>
        </pc:spChg>
        <pc:spChg chg="add del mod ord">
          <ac:chgData name="Jorunn Øveland Nyhus" userId="5448e305-a6bb-465a-a251-7e03f510ed3e" providerId="ADAL" clId="{AC86A8C8-249C-497F-A123-D7E3738398EA}" dt="2023-02-07T10:43:25.706" v="1152" actId="478"/>
          <ac:spMkLst>
            <pc:docMk/>
            <pc:sldMk cId="3818881096" sldId="404"/>
            <ac:spMk id="6" creationId="{D8105849-EC6A-3F81-7BC1-4F83E7F19455}"/>
          </ac:spMkLst>
        </pc:spChg>
        <pc:spChg chg="del">
          <ac:chgData name="Jorunn Øveland Nyhus" userId="5448e305-a6bb-465a-a251-7e03f510ed3e" providerId="ADAL" clId="{AC86A8C8-249C-497F-A123-D7E3738398EA}" dt="2023-02-07T10:39:55.172" v="962" actId="700"/>
          <ac:spMkLst>
            <pc:docMk/>
            <pc:sldMk cId="3818881096" sldId="404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AC86A8C8-249C-497F-A123-D7E3738398EA}" dt="2023-02-07T10:43:32.646" v="1154" actId="1076"/>
          <ac:picMkLst>
            <pc:docMk/>
            <pc:sldMk cId="3818881096" sldId="404"/>
            <ac:picMk id="8" creationId="{65628B02-99AD-71BB-CFD8-00EBF86F9421}"/>
          </ac:picMkLst>
        </pc:picChg>
      </pc:sldChg>
      <pc:sldChg chg="modSp add mod">
        <pc:chgData name="Jorunn Øveland Nyhus" userId="5448e305-a6bb-465a-a251-7e03f510ed3e" providerId="ADAL" clId="{AC86A8C8-249C-497F-A123-D7E3738398EA}" dt="2023-02-07T10:44:30.950" v="1191" actId="20577"/>
        <pc:sldMkLst>
          <pc:docMk/>
          <pc:sldMk cId="3984952613" sldId="405"/>
        </pc:sldMkLst>
        <pc:spChg chg="mod">
          <ac:chgData name="Jorunn Øveland Nyhus" userId="5448e305-a6bb-465a-a251-7e03f510ed3e" providerId="ADAL" clId="{AC86A8C8-249C-497F-A123-D7E3738398EA}" dt="2023-02-07T10:44:30.950" v="1191" actId="20577"/>
          <ac:spMkLst>
            <pc:docMk/>
            <pc:sldMk cId="3984952613" sldId="405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10:43:51.927" v="1179" actId="20577"/>
          <ac:spMkLst>
            <pc:docMk/>
            <pc:sldMk cId="3984952613" sldId="405"/>
            <ac:spMk id="216" creationId="{00000000-0000-0000-0000-000000000000}"/>
          </ac:spMkLst>
        </pc:spChg>
      </pc:sldChg>
      <pc:sldChg chg="modSp add mod">
        <pc:chgData name="Jorunn Øveland Nyhus" userId="5448e305-a6bb-465a-a251-7e03f510ed3e" providerId="ADAL" clId="{AC86A8C8-249C-497F-A123-D7E3738398EA}" dt="2023-02-07T10:46:05.276" v="1287" actId="20577"/>
        <pc:sldMkLst>
          <pc:docMk/>
          <pc:sldMk cId="3984976154" sldId="406"/>
        </pc:sldMkLst>
        <pc:spChg chg="mod">
          <ac:chgData name="Jorunn Øveland Nyhus" userId="5448e305-a6bb-465a-a251-7e03f510ed3e" providerId="ADAL" clId="{AC86A8C8-249C-497F-A123-D7E3738398EA}" dt="2023-02-07T10:46:05.276" v="1287" actId="20577"/>
          <ac:spMkLst>
            <pc:docMk/>
            <pc:sldMk cId="3984976154" sldId="406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AC86A8C8-249C-497F-A123-D7E3738398EA}" dt="2023-02-07T10:45:15.587" v="1256" actId="20577"/>
          <ac:spMkLst>
            <pc:docMk/>
            <pc:sldMk cId="3984976154" sldId="406"/>
            <ac:spMk id="216" creationId="{00000000-0000-0000-0000-000000000000}"/>
          </ac:spMkLst>
        </pc:spChg>
      </pc:sldChg>
      <pc:sldChg chg="add del">
        <pc:chgData name="Jorunn Øveland Nyhus" userId="5448e305-a6bb-465a-a251-7e03f510ed3e" providerId="ADAL" clId="{AC86A8C8-249C-497F-A123-D7E3738398EA}" dt="2023-02-07T10:46:14.083" v="1288" actId="47"/>
        <pc:sldMkLst>
          <pc:docMk/>
          <pc:sldMk cId="922731065" sldId="407"/>
        </pc:sldMkLst>
      </pc:sldChg>
      <pc:sldChg chg="add del">
        <pc:chgData name="Jorunn Øveland Nyhus" userId="5448e305-a6bb-465a-a251-7e03f510ed3e" providerId="ADAL" clId="{AC86A8C8-249C-497F-A123-D7E3738398EA}" dt="2023-02-07T10:46:15.132" v="1289" actId="47"/>
        <pc:sldMkLst>
          <pc:docMk/>
          <pc:sldMk cId="4015392451" sldId="408"/>
        </pc:sldMkLst>
      </pc:sldChg>
      <pc:sldChg chg="add del">
        <pc:chgData name="Jorunn Øveland Nyhus" userId="5448e305-a6bb-465a-a251-7e03f510ed3e" providerId="ADAL" clId="{AC86A8C8-249C-497F-A123-D7E3738398EA}" dt="2023-02-07T10:46:15.814" v="1290" actId="47"/>
        <pc:sldMkLst>
          <pc:docMk/>
          <pc:sldMk cId="3742410972" sldId="409"/>
        </pc:sldMkLst>
      </pc:sldChg>
      <pc:sldChg chg="add del">
        <pc:chgData name="Jorunn Øveland Nyhus" userId="5448e305-a6bb-465a-a251-7e03f510ed3e" providerId="ADAL" clId="{AC86A8C8-249C-497F-A123-D7E3738398EA}" dt="2023-02-07T10:46:16.441" v="1291" actId="47"/>
        <pc:sldMkLst>
          <pc:docMk/>
          <pc:sldMk cId="1772475481" sldId="410"/>
        </pc:sldMkLst>
      </pc:sldChg>
    </pc:docChg>
  </pc:docChgLst>
  <pc:docChgLst>
    <pc:chgData name="Line Ellingsen" userId="d8f4e4d2-3730-43d2-9326-c4c75fd0e0f1" providerId="ADAL" clId="{B418AFEC-FC27-4EA1-B164-03A0F6AB95E4}"/>
    <pc:docChg chg="undo custSel modSld">
      <pc:chgData name="Line Ellingsen" userId="d8f4e4d2-3730-43d2-9326-c4c75fd0e0f1" providerId="ADAL" clId="{B418AFEC-FC27-4EA1-B164-03A0F6AB95E4}" dt="2023-08-23T12:04:12.624" v="458" actId="1036"/>
      <pc:docMkLst>
        <pc:docMk/>
      </pc:docMkLst>
      <pc:sldChg chg="modSp mod">
        <pc:chgData name="Line Ellingsen" userId="d8f4e4d2-3730-43d2-9326-c4c75fd0e0f1" providerId="ADAL" clId="{B418AFEC-FC27-4EA1-B164-03A0F6AB95E4}" dt="2023-08-23T11:33:00.117" v="205" actId="1076"/>
        <pc:sldMkLst>
          <pc:docMk/>
          <pc:sldMk cId="0" sldId="273"/>
        </pc:sldMkLst>
        <pc:spChg chg="mod">
          <ac:chgData name="Line Ellingsen" userId="d8f4e4d2-3730-43d2-9326-c4c75fd0e0f1" providerId="ADAL" clId="{B418AFEC-FC27-4EA1-B164-03A0F6AB95E4}" dt="2023-08-23T11:33:00.117" v="205" actId="1076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B418AFEC-FC27-4EA1-B164-03A0F6AB95E4}" dt="2023-08-23T12:04:12.624" v="458" actId="1036"/>
        <pc:sldMkLst>
          <pc:docMk/>
          <pc:sldMk cId="839377510" sldId="320"/>
        </pc:sldMkLst>
        <pc:spChg chg="mod">
          <ac:chgData name="Line Ellingsen" userId="d8f4e4d2-3730-43d2-9326-c4c75fd0e0f1" providerId="ADAL" clId="{B418AFEC-FC27-4EA1-B164-03A0F6AB95E4}" dt="2023-08-23T12:04:12.624" v="458" actId="1036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Line Ellingsen" userId="d8f4e4d2-3730-43d2-9326-c4c75fd0e0f1" providerId="ADAL" clId="{B418AFEC-FC27-4EA1-B164-03A0F6AB95E4}" dt="2023-08-23T12:04:12.624" v="458" actId="1036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delCm modNotesTx">
        <pc:chgData name="Line Ellingsen" userId="d8f4e4d2-3730-43d2-9326-c4c75fd0e0f1" providerId="ADAL" clId="{B418AFEC-FC27-4EA1-B164-03A0F6AB95E4}" dt="2023-08-23T11:34:19.643" v="219" actId="255"/>
        <pc:sldMkLst>
          <pc:docMk/>
          <pc:sldMk cId="322307039" sldId="329"/>
        </pc:sldMkLst>
        <pc:spChg chg="mod">
          <ac:chgData name="Line Ellingsen" userId="d8f4e4d2-3730-43d2-9326-c4c75fd0e0f1" providerId="ADAL" clId="{B418AFEC-FC27-4EA1-B164-03A0F6AB95E4}" dt="2023-08-23T11:34:19.643" v="219" actId="255"/>
          <ac:spMkLst>
            <pc:docMk/>
            <pc:sldMk cId="322307039" sldId="329"/>
            <ac:spMk id="3" creationId="{A272C94B-2A89-C803-73C3-178019F7415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ne Ellingsen" userId="d8f4e4d2-3730-43d2-9326-c4c75fd0e0f1" providerId="ADAL" clId="{B418AFEC-FC27-4EA1-B164-03A0F6AB95E4}" dt="2023-08-23T11:04:03.147" v="0"/>
              <pc2:cmMkLst xmlns:pc2="http://schemas.microsoft.com/office/powerpoint/2019/9/main/command">
                <pc:docMk/>
                <pc:sldMk cId="322307039" sldId="329"/>
                <pc2:cmMk id="{73EFA1E5-D5AD-47B6-A7C2-2B089C1BCC13}"/>
              </pc2:cmMkLst>
            </pc226:cmChg>
          </p:ext>
        </pc:extLst>
      </pc:sldChg>
      <pc:sldChg chg="modSp mod modNotesTx">
        <pc:chgData name="Line Ellingsen" userId="d8f4e4d2-3730-43d2-9326-c4c75fd0e0f1" providerId="ADAL" clId="{B418AFEC-FC27-4EA1-B164-03A0F6AB95E4}" dt="2023-08-23T11:33:49.599" v="211" actId="20577"/>
        <pc:sldMkLst>
          <pc:docMk/>
          <pc:sldMk cId="2922325958" sldId="368"/>
        </pc:sldMkLst>
        <pc:spChg chg="mod">
          <ac:chgData name="Line Ellingsen" userId="d8f4e4d2-3730-43d2-9326-c4c75fd0e0f1" providerId="ADAL" clId="{B418AFEC-FC27-4EA1-B164-03A0F6AB95E4}" dt="2023-08-23T11:33:27.723" v="208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B418AFEC-FC27-4EA1-B164-03A0F6AB95E4}" dt="2023-08-23T11:34:52.379" v="228" actId="255"/>
        <pc:sldMkLst>
          <pc:docMk/>
          <pc:sldMk cId="1972458305" sldId="394"/>
        </pc:sldMkLst>
        <pc:spChg chg="mod">
          <ac:chgData name="Line Ellingsen" userId="d8f4e4d2-3730-43d2-9326-c4c75fd0e0f1" providerId="ADAL" clId="{B418AFEC-FC27-4EA1-B164-03A0F6AB95E4}" dt="2023-08-23T11:34:52.379" v="228" actId="255"/>
          <ac:spMkLst>
            <pc:docMk/>
            <pc:sldMk cId="1972458305" sldId="394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B418AFEC-FC27-4EA1-B164-03A0F6AB95E4}" dt="2023-08-23T11:36:10.778" v="244" actId="20577"/>
        <pc:sldMkLst>
          <pc:docMk/>
          <pc:sldMk cId="1587294940" sldId="395"/>
        </pc:sldMkLst>
        <pc:spChg chg="mod">
          <ac:chgData name="Line Ellingsen" userId="d8f4e4d2-3730-43d2-9326-c4c75fd0e0f1" providerId="ADAL" clId="{B418AFEC-FC27-4EA1-B164-03A0F6AB95E4}" dt="2023-08-23T11:36:10.778" v="244" actId="20577"/>
          <ac:spMkLst>
            <pc:docMk/>
            <pc:sldMk cId="1587294940" sldId="395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B418AFEC-FC27-4EA1-B164-03A0F6AB95E4}" dt="2023-08-23T11:37:26.552" v="274" actId="20577"/>
        <pc:sldMkLst>
          <pc:docMk/>
          <pc:sldMk cId="3523643002" sldId="396"/>
        </pc:sldMkLst>
        <pc:spChg chg="mod">
          <ac:chgData name="Line Ellingsen" userId="d8f4e4d2-3730-43d2-9326-c4c75fd0e0f1" providerId="ADAL" clId="{B418AFEC-FC27-4EA1-B164-03A0F6AB95E4}" dt="2023-08-23T11:37:26.552" v="274" actId="20577"/>
          <ac:spMkLst>
            <pc:docMk/>
            <pc:sldMk cId="3523643002" sldId="396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B418AFEC-FC27-4EA1-B164-03A0F6AB95E4}" dt="2023-08-23T11:37:42.893" v="275" actId="113"/>
        <pc:sldMkLst>
          <pc:docMk/>
          <pc:sldMk cId="327508289" sldId="397"/>
        </pc:sldMkLst>
        <pc:spChg chg="mod">
          <ac:chgData name="Line Ellingsen" userId="d8f4e4d2-3730-43d2-9326-c4c75fd0e0f1" providerId="ADAL" clId="{B418AFEC-FC27-4EA1-B164-03A0F6AB95E4}" dt="2023-08-23T11:37:42.893" v="275" actId="113"/>
          <ac:spMkLst>
            <pc:docMk/>
            <pc:sldMk cId="327508289" sldId="397"/>
            <ac:spMk id="5" creationId="{3744EFEF-AC49-6D01-C000-C48F6D794461}"/>
          </ac:spMkLst>
        </pc:spChg>
      </pc:sldChg>
      <pc:sldChg chg="modSp mod modNotesTx">
        <pc:chgData name="Line Ellingsen" userId="d8f4e4d2-3730-43d2-9326-c4c75fd0e0f1" providerId="ADAL" clId="{B418AFEC-FC27-4EA1-B164-03A0F6AB95E4}" dt="2023-08-23T11:39:17.800" v="323" actId="113"/>
        <pc:sldMkLst>
          <pc:docMk/>
          <pc:sldMk cId="3128866528" sldId="398"/>
        </pc:sldMkLst>
        <pc:spChg chg="mod">
          <ac:chgData name="Line Ellingsen" userId="d8f4e4d2-3730-43d2-9326-c4c75fd0e0f1" providerId="ADAL" clId="{B418AFEC-FC27-4EA1-B164-03A0F6AB95E4}" dt="2023-08-23T11:39:17.800" v="323" actId="113"/>
          <ac:spMkLst>
            <pc:docMk/>
            <pc:sldMk cId="3128866528" sldId="398"/>
            <ac:spMk id="3" creationId="{A272C94B-2A89-C803-73C3-178019F7415B}"/>
          </ac:spMkLst>
        </pc:spChg>
        <pc:spChg chg="mod">
          <ac:chgData name="Line Ellingsen" userId="d8f4e4d2-3730-43d2-9326-c4c75fd0e0f1" providerId="ADAL" clId="{B418AFEC-FC27-4EA1-B164-03A0F6AB95E4}" dt="2023-08-23T11:38:39.186" v="316" actId="207"/>
          <ac:spMkLst>
            <pc:docMk/>
            <pc:sldMk cId="3128866528" sldId="398"/>
            <ac:spMk id="216" creationId="{00000000-0000-0000-0000-000000000000}"/>
          </ac:spMkLst>
        </pc:spChg>
      </pc:sldChg>
      <pc:sldChg chg="modSp mod modNotesTx">
        <pc:chgData name="Line Ellingsen" userId="d8f4e4d2-3730-43d2-9326-c4c75fd0e0f1" providerId="ADAL" clId="{B418AFEC-FC27-4EA1-B164-03A0F6AB95E4}" dt="2023-08-23T11:40:40.460" v="330" actId="20577"/>
        <pc:sldMkLst>
          <pc:docMk/>
          <pc:sldMk cId="1246347173" sldId="399"/>
        </pc:sldMkLst>
        <pc:spChg chg="mod">
          <ac:chgData name="Line Ellingsen" userId="d8f4e4d2-3730-43d2-9326-c4c75fd0e0f1" providerId="ADAL" clId="{B418AFEC-FC27-4EA1-B164-03A0F6AB95E4}" dt="2023-08-23T11:40:40.460" v="330" actId="20577"/>
          <ac:spMkLst>
            <pc:docMk/>
            <pc:sldMk cId="1246347173" sldId="399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B418AFEC-FC27-4EA1-B164-03A0F6AB95E4}" dt="2023-08-23T11:41:54.071" v="341" actId="255"/>
        <pc:sldMkLst>
          <pc:docMk/>
          <pc:sldMk cId="1241457514" sldId="400"/>
        </pc:sldMkLst>
        <pc:spChg chg="mod">
          <ac:chgData name="Line Ellingsen" userId="d8f4e4d2-3730-43d2-9326-c4c75fd0e0f1" providerId="ADAL" clId="{B418AFEC-FC27-4EA1-B164-03A0F6AB95E4}" dt="2023-08-23T11:41:54.071" v="341" actId="255"/>
          <ac:spMkLst>
            <pc:docMk/>
            <pc:sldMk cId="1241457514" sldId="400"/>
            <ac:spMk id="3" creationId="{A272C94B-2A89-C803-73C3-178019F7415B}"/>
          </ac:spMkLst>
        </pc:spChg>
        <pc:spChg chg="mod">
          <ac:chgData name="Line Ellingsen" userId="d8f4e4d2-3730-43d2-9326-c4c75fd0e0f1" providerId="ADAL" clId="{B418AFEC-FC27-4EA1-B164-03A0F6AB95E4}" dt="2023-08-23T11:41:04.318" v="339" actId="20577"/>
          <ac:spMkLst>
            <pc:docMk/>
            <pc:sldMk cId="1241457514" sldId="400"/>
            <ac:spMk id="8" creationId="{8A5D77F9-1101-0327-C054-E933E699B668}"/>
          </ac:spMkLst>
        </pc:spChg>
      </pc:sldChg>
      <pc:sldChg chg="modSp mod modNotesTx">
        <pc:chgData name="Line Ellingsen" userId="d8f4e4d2-3730-43d2-9326-c4c75fd0e0f1" providerId="ADAL" clId="{B418AFEC-FC27-4EA1-B164-03A0F6AB95E4}" dt="2023-08-23T11:47:07.744" v="347" actId="1076"/>
        <pc:sldMkLst>
          <pc:docMk/>
          <pc:sldMk cId="437206689" sldId="401"/>
        </pc:sldMkLst>
        <pc:spChg chg="mod">
          <ac:chgData name="Line Ellingsen" userId="d8f4e4d2-3730-43d2-9326-c4c75fd0e0f1" providerId="ADAL" clId="{B418AFEC-FC27-4EA1-B164-03A0F6AB95E4}" dt="2023-08-23T11:47:07.744" v="347" actId="1076"/>
          <ac:spMkLst>
            <pc:docMk/>
            <pc:sldMk cId="437206689" sldId="401"/>
            <ac:spMk id="3" creationId="{A272C94B-2A89-C803-73C3-178019F7415B}"/>
          </ac:spMkLst>
        </pc:spChg>
      </pc:sldChg>
      <pc:sldChg chg="modSp mod modNotesTx">
        <pc:chgData name="Line Ellingsen" userId="d8f4e4d2-3730-43d2-9326-c4c75fd0e0f1" providerId="ADAL" clId="{B418AFEC-FC27-4EA1-B164-03A0F6AB95E4}" dt="2023-08-23T11:48:36.009" v="370" actId="20577"/>
        <pc:sldMkLst>
          <pc:docMk/>
          <pc:sldMk cId="3938623537" sldId="402"/>
        </pc:sldMkLst>
        <pc:spChg chg="mod">
          <ac:chgData name="Line Ellingsen" userId="d8f4e4d2-3730-43d2-9326-c4c75fd0e0f1" providerId="ADAL" clId="{B418AFEC-FC27-4EA1-B164-03A0F6AB95E4}" dt="2023-08-23T11:48:15.477" v="361" actId="27636"/>
          <ac:spMkLst>
            <pc:docMk/>
            <pc:sldMk cId="3938623537" sldId="402"/>
            <ac:spMk id="3" creationId="{A272C94B-2A89-C803-73C3-178019F7415B}"/>
          </ac:spMkLst>
        </pc:spChg>
        <pc:spChg chg="mod">
          <ac:chgData name="Line Ellingsen" userId="d8f4e4d2-3730-43d2-9326-c4c75fd0e0f1" providerId="ADAL" clId="{B418AFEC-FC27-4EA1-B164-03A0F6AB95E4}" dt="2023-08-23T11:47:51.432" v="357" actId="20577"/>
          <ac:spMkLst>
            <pc:docMk/>
            <pc:sldMk cId="3938623537" sldId="402"/>
            <ac:spMk id="216" creationId="{00000000-0000-0000-0000-000000000000}"/>
          </ac:spMkLst>
        </pc:spChg>
      </pc:sldChg>
      <pc:sldChg chg="modSp mod">
        <pc:chgData name="Line Ellingsen" userId="d8f4e4d2-3730-43d2-9326-c4c75fd0e0f1" providerId="ADAL" clId="{B418AFEC-FC27-4EA1-B164-03A0F6AB95E4}" dt="2023-08-23T11:49:10.619" v="378" actId="207"/>
        <pc:sldMkLst>
          <pc:docMk/>
          <pc:sldMk cId="388984224" sldId="403"/>
        </pc:sldMkLst>
        <pc:spChg chg="mod">
          <ac:chgData name="Line Ellingsen" userId="d8f4e4d2-3730-43d2-9326-c4c75fd0e0f1" providerId="ADAL" clId="{B418AFEC-FC27-4EA1-B164-03A0F6AB95E4}" dt="2023-08-23T11:49:10.619" v="378" actId="207"/>
          <ac:spMkLst>
            <pc:docMk/>
            <pc:sldMk cId="388984224" sldId="403"/>
            <ac:spMk id="3" creationId="{A272C94B-2A89-C803-73C3-178019F7415B}"/>
          </ac:spMkLst>
        </pc:spChg>
      </pc:sldChg>
      <pc:sldChg chg="modSp mod delCm modNotesTx">
        <pc:chgData name="Line Ellingsen" userId="d8f4e4d2-3730-43d2-9326-c4c75fd0e0f1" providerId="ADAL" clId="{B418AFEC-FC27-4EA1-B164-03A0F6AB95E4}" dt="2023-08-23T11:51:11.480" v="400" actId="1076"/>
        <pc:sldMkLst>
          <pc:docMk/>
          <pc:sldMk cId="3818881096" sldId="404"/>
        </pc:sldMkLst>
        <pc:spChg chg="mod">
          <ac:chgData name="Line Ellingsen" userId="d8f4e4d2-3730-43d2-9326-c4c75fd0e0f1" providerId="ADAL" clId="{B418AFEC-FC27-4EA1-B164-03A0F6AB95E4}" dt="2023-08-23T11:51:11.480" v="400" actId="1076"/>
          <ac:spMkLst>
            <pc:docMk/>
            <pc:sldMk cId="3818881096" sldId="404"/>
            <ac:spMk id="5" creationId="{660E8A19-C063-AA69-1B07-F40D1432AC1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ine Ellingsen" userId="d8f4e4d2-3730-43d2-9326-c4c75fd0e0f1" providerId="ADAL" clId="{B418AFEC-FC27-4EA1-B164-03A0F6AB95E4}" dt="2023-08-23T11:26:26.754" v="124"/>
              <pc2:cmMkLst xmlns:pc2="http://schemas.microsoft.com/office/powerpoint/2019/9/main/command">
                <pc:docMk/>
                <pc:sldMk cId="3818881096" sldId="404"/>
                <pc2:cmMk id="{9A25B748-0754-4B08-9F98-5BB26A63642B}"/>
              </pc2:cmMkLst>
            </pc226:cmChg>
          </p:ext>
        </pc:extLst>
      </pc:sldChg>
      <pc:sldChg chg="modSp mod">
        <pc:chgData name="Line Ellingsen" userId="d8f4e4d2-3730-43d2-9326-c4c75fd0e0f1" providerId="ADAL" clId="{B418AFEC-FC27-4EA1-B164-03A0F6AB95E4}" dt="2023-08-23T11:51:31.814" v="411" actId="207"/>
        <pc:sldMkLst>
          <pc:docMk/>
          <pc:sldMk cId="3984952613" sldId="405"/>
        </pc:sldMkLst>
        <pc:spChg chg="mod">
          <ac:chgData name="Line Ellingsen" userId="d8f4e4d2-3730-43d2-9326-c4c75fd0e0f1" providerId="ADAL" clId="{B418AFEC-FC27-4EA1-B164-03A0F6AB95E4}" dt="2023-08-23T11:51:31.814" v="411" actId="207"/>
          <ac:spMkLst>
            <pc:docMk/>
            <pc:sldMk cId="3984952613" sldId="405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B418AFEC-FC27-4EA1-B164-03A0F6AB95E4}" dt="2023-08-23T11:52:16.858" v="417" actId="20577"/>
        <pc:sldMkLst>
          <pc:docMk/>
          <pc:sldMk cId="3984976154" sldId="406"/>
        </pc:sldMkLst>
        <pc:spChg chg="mod">
          <ac:chgData name="Line Ellingsen" userId="d8f4e4d2-3730-43d2-9326-c4c75fd0e0f1" providerId="ADAL" clId="{B418AFEC-FC27-4EA1-B164-03A0F6AB95E4}" dt="2023-08-23T11:52:16.858" v="417" actId="20577"/>
          <ac:spMkLst>
            <pc:docMk/>
            <pc:sldMk cId="3984976154" sldId="406"/>
            <ac:spMk id="3" creationId="{A272C94B-2A89-C803-73C3-178019F7415B}"/>
          </ac:spMkLst>
        </pc:spChg>
      </pc:sldChg>
    </pc:docChg>
  </pc:docChgLst>
  <pc:docChgLst>
    <pc:chgData name="Jorunn Øveland Nyhus" userId="5448e305-a6bb-465a-a251-7e03f510ed3e" providerId="ADAL" clId="{B087F2F7-C94F-4FEE-9FEB-ABF3E0DCF5B6}"/>
    <pc:docChg chg="custSel modSld">
      <pc:chgData name="Jorunn Øveland Nyhus" userId="5448e305-a6bb-465a-a251-7e03f510ed3e" providerId="ADAL" clId="{B087F2F7-C94F-4FEE-9FEB-ABF3E0DCF5B6}" dt="2023-03-09T13:29:59.205" v="183" actId="6549"/>
      <pc:docMkLst>
        <pc:docMk/>
      </pc:docMkLst>
      <pc:sldChg chg="modSp mod">
        <pc:chgData name="Jorunn Øveland Nyhus" userId="5448e305-a6bb-465a-a251-7e03f510ed3e" providerId="ADAL" clId="{B087F2F7-C94F-4FEE-9FEB-ABF3E0DCF5B6}" dt="2023-03-06T13:17:06.958" v="7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B087F2F7-C94F-4FEE-9FEB-ABF3E0DCF5B6}" dt="2023-03-06T13:17:06.958" v="7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B087F2F7-C94F-4FEE-9FEB-ABF3E0DCF5B6}" dt="2023-03-09T13:29:59.205" v="183" actId="6549"/>
        <pc:sldMkLst>
          <pc:docMk/>
          <pc:sldMk cId="322307039" sldId="329"/>
        </pc:sldMkLst>
        <pc:spChg chg="mod">
          <ac:chgData name="Jorunn Øveland Nyhus" userId="5448e305-a6bb-465a-a251-7e03f510ed3e" providerId="ADAL" clId="{B087F2F7-C94F-4FEE-9FEB-ABF3E0DCF5B6}" dt="2023-03-09T13:29:59.205" v="183" actId="6549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B087F2F7-C94F-4FEE-9FEB-ABF3E0DCF5B6}" dt="2023-03-09T13:29:29.139" v="133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B087F2F7-C94F-4FEE-9FEB-ABF3E0DCF5B6}" dt="2023-03-09T13:29:14.254" v="118" actId="6549"/>
        <pc:sldMkLst>
          <pc:docMk/>
          <pc:sldMk cId="2922325958" sldId="368"/>
        </pc:sldMkLst>
        <pc:spChg chg="mod">
          <ac:chgData name="Jorunn Øveland Nyhus" userId="5448e305-a6bb-465a-a251-7e03f510ed3e" providerId="ADAL" clId="{B087F2F7-C94F-4FEE-9FEB-ABF3E0DCF5B6}" dt="2023-03-06T13:17:45.125" v="16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B087F2F7-C94F-4FEE-9FEB-ABF3E0DCF5B6}" dt="2023-03-09T13:29:14.254" v="118" actId="6549"/>
          <ac:spMkLst>
            <pc:docMk/>
            <pc:sldMk cId="2922325958" sldId="368"/>
            <ac:spMk id="217" creationId="{00000000-0000-0000-0000-000000000000}"/>
          </ac:spMkLst>
        </pc:spChg>
      </pc:sldChg>
    </pc:docChg>
  </pc:docChgLst>
  <pc:docChgLst>
    <pc:chgData name="Kari Gjerdevik" userId="af38340033f0d0a9" providerId="LiveId" clId="{CA5A2718-5881-4D38-B0D7-D5E1B23B3A19}"/>
    <pc:docChg chg="undo custSel modSld">
      <pc:chgData name="Kari Gjerdevik" userId="af38340033f0d0a9" providerId="LiveId" clId="{CA5A2718-5881-4D38-B0D7-D5E1B23B3A19}" dt="2023-05-08T09:01:14.128" v="356" actId="20577"/>
      <pc:docMkLst>
        <pc:docMk/>
      </pc:docMkLst>
      <pc:sldChg chg="modSp mod">
        <pc:chgData name="Kari Gjerdevik" userId="af38340033f0d0a9" providerId="LiveId" clId="{CA5A2718-5881-4D38-B0D7-D5E1B23B3A19}" dt="2023-05-03T12:19:22.446" v="21" actId="20577"/>
        <pc:sldMkLst>
          <pc:docMk/>
          <pc:sldMk cId="0" sldId="273"/>
        </pc:sldMkLst>
        <pc:spChg chg="mod">
          <ac:chgData name="Kari Gjerdevik" userId="af38340033f0d0a9" providerId="LiveId" clId="{CA5A2718-5881-4D38-B0D7-D5E1B23B3A19}" dt="2023-05-03T12:19:22.446" v="21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CA5A2718-5881-4D38-B0D7-D5E1B23B3A19}" dt="2023-05-03T12:17:42.049" v="10" actId="20577"/>
        <pc:sldMkLst>
          <pc:docMk/>
          <pc:sldMk cId="839377510" sldId="320"/>
        </pc:sldMkLst>
        <pc:spChg chg="mod">
          <ac:chgData name="Kari Gjerdevik" userId="af38340033f0d0a9" providerId="LiveId" clId="{CA5A2718-5881-4D38-B0D7-D5E1B23B3A19}" dt="2023-05-03T12:17:42.049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addCm modCm modNotesTx">
        <pc:chgData name="Kari Gjerdevik" userId="af38340033f0d0a9" providerId="LiveId" clId="{CA5A2718-5881-4D38-B0D7-D5E1B23B3A19}" dt="2023-05-08T08:44:55.311" v="308"/>
        <pc:sldMkLst>
          <pc:docMk/>
          <pc:sldMk cId="322307039" sldId="329"/>
        </pc:sldMkLst>
        <pc:spChg chg="mod">
          <ac:chgData name="Kari Gjerdevik" userId="af38340033f0d0a9" providerId="LiveId" clId="{CA5A2718-5881-4D38-B0D7-D5E1B23B3A19}" dt="2023-05-08T08:44:34.995" v="306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Kari Gjerdevik" userId="af38340033f0d0a9" providerId="LiveId" clId="{CA5A2718-5881-4D38-B0D7-D5E1B23B3A19}" dt="2023-05-03T12:21:12.009" v="77" actId="20577"/>
          <ac:spMkLst>
            <pc:docMk/>
            <pc:sldMk cId="322307039" sldId="329"/>
            <ac:spMk id="216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Kari Gjerdevik" userId="af38340033f0d0a9" providerId="LiveId" clId="{CA5A2718-5881-4D38-B0D7-D5E1B23B3A19}" dt="2023-05-08T08:44:55.311" v="308"/>
              <pc2:cmMkLst xmlns:pc2="http://schemas.microsoft.com/office/powerpoint/2019/9/main/command">
                <pc:docMk/>
                <pc:sldMk cId="322307039" sldId="329"/>
                <pc2:cmMk id="{73EFA1E5-D5AD-47B6-A7C2-2B089C1BCC13}"/>
              </pc2:cmMkLst>
            </pc226:cmChg>
          </p:ext>
        </pc:extLst>
      </pc:sldChg>
      <pc:sldChg chg="modSp mod modNotesTx">
        <pc:chgData name="Kari Gjerdevik" userId="af38340033f0d0a9" providerId="LiveId" clId="{CA5A2718-5881-4D38-B0D7-D5E1B23B3A19}" dt="2023-05-08T09:01:14.128" v="356" actId="20577"/>
        <pc:sldMkLst>
          <pc:docMk/>
          <pc:sldMk cId="2922325958" sldId="368"/>
        </pc:sldMkLst>
        <pc:spChg chg="mod">
          <ac:chgData name="Kari Gjerdevik" userId="af38340033f0d0a9" providerId="LiveId" clId="{CA5A2718-5881-4D38-B0D7-D5E1B23B3A19}" dt="2023-05-03T12:19:33.194" v="32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CA5A2718-5881-4D38-B0D7-D5E1B23B3A19}" dt="2023-05-08T09:01:14.128" v="356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CA5A2718-5881-4D38-B0D7-D5E1B23B3A19}" dt="2023-05-03T12:21:35.450" v="86" actId="20577"/>
        <pc:sldMkLst>
          <pc:docMk/>
          <pc:sldMk cId="1972458305" sldId="394"/>
        </pc:sldMkLst>
        <pc:spChg chg="mod">
          <ac:chgData name="Kari Gjerdevik" userId="af38340033f0d0a9" providerId="LiveId" clId="{CA5A2718-5881-4D38-B0D7-D5E1B23B3A19}" dt="2023-05-03T12:21:35.450" v="86" actId="20577"/>
          <ac:spMkLst>
            <pc:docMk/>
            <pc:sldMk cId="1972458305" sldId="394"/>
            <ac:spMk id="3" creationId="{A272C94B-2A89-C803-73C3-178019F7415B}"/>
          </ac:spMkLst>
        </pc:spChg>
      </pc:sldChg>
      <pc:sldChg chg="modSp mod">
        <pc:chgData name="Kari Gjerdevik" userId="af38340033f0d0a9" providerId="LiveId" clId="{CA5A2718-5881-4D38-B0D7-D5E1B23B3A19}" dt="2023-05-03T12:22:10.026" v="93" actId="20577"/>
        <pc:sldMkLst>
          <pc:docMk/>
          <pc:sldMk cId="1587294940" sldId="395"/>
        </pc:sldMkLst>
        <pc:spChg chg="mod">
          <ac:chgData name="Kari Gjerdevik" userId="af38340033f0d0a9" providerId="LiveId" clId="{CA5A2718-5881-4D38-B0D7-D5E1B23B3A19}" dt="2023-05-03T12:22:10.026" v="93" actId="20577"/>
          <ac:spMkLst>
            <pc:docMk/>
            <pc:sldMk cId="1587294940" sldId="395"/>
            <ac:spMk id="3" creationId="{A272C94B-2A89-C803-73C3-178019F7415B}"/>
          </ac:spMkLst>
        </pc:spChg>
        <pc:spChg chg="mod">
          <ac:chgData name="Kari Gjerdevik" userId="af38340033f0d0a9" providerId="LiveId" clId="{CA5A2718-5881-4D38-B0D7-D5E1B23B3A19}" dt="2023-05-03T12:21:55.681" v="91" actId="6549"/>
          <ac:spMkLst>
            <pc:docMk/>
            <pc:sldMk cId="1587294940" sldId="395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CA5A2718-5881-4D38-B0D7-D5E1B23B3A19}" dt="2023-05-08T09:01:01.674" v="344" actId="20577"/>
        <pc:sldMkLst>
          <pc:docMk/>
          <pc:sldMk cId="3523643002" sldId="396"/>
        </pc:sldMkLst>
        <pc:spChg chg="mod">
          <ac:chgData name="Kari Gjerdevik" userId="af38340033f0d0a9" providerId="LiveId" clId="{CA5A2718-5881-4D38-B0D7-D5E1B23B3A19}" dt="2023-05-08T09:01:01.674" v="344" actId="20577"/>
          <ac:spMkLst>
            <pc:docMk/>
            <pc:sldMk cId="3523643002" sldId="396"/>
            <ac:spMk id="3" creationId="{A272C94B-2A89-C803-73C3-178019F7415B}"/>
          </ac:spMkLst>
        </pc:spChg>
      </pc:sldChg>
      <pc:sldChg chg="modSp mod">
        <pc:chgData name="Kari Gjerdevik" userId="af38340033f0d0a9" providerId="LiveId" clId="{CA5A2718-5881-4D38-B0D7-D5E1B23B3A19}" dt="2023-05-03T12:22:41.349" v="104" actId="20577"/>
        <pc:sldMkLst>
          <pc:docMk/>
          <pc:sldMk cId="327508289" sldId="397"/>
        </pc:sldMkLst>
        <pc:spChg chg="mod">
          <ac:chgData name="Kari Gjerdevik" userId="af38340033f0d0a9" providerId="LiveId" clId="{CA5A2718-5881-4D38-B0D7-D5E1B23B3A19}" dt="2023-05-03T12:22:41.349" v="104" actId="20577"/>
          <ac:spMkLst>
            <pc:docMk/>
            <pc:sldMk cId="327508289" sldId="397"/>
            <ac:spMk id="2" creationId="{4051CD7F-78C5-D651-8F9D-468C206248EA}"/>
          </ac:spMkLst>
        </pc:spChg>
      </pc:sldChg>
      <pc:sldChg chg="modSp mod modNotesTx">
        <pc:chgData name="Kari Gjerdevik" userId="af38340033f0d0a9" providerId="LiveId" clId="{CA5A2718-5881-4D38-B0D7-D5E1B23B3A19}" dt="2023-05-03T12:23:52.906" v="121" actId="20577"/>
        <pc:sldMkLst>
          <pc:docMk/>
          <pc:sldMk cId="3128866528" sldId="398"/>
        </pc:sldMkLst>
        <pc:spChg chg="mod">
          <ac:chgData name="Kari Gjerdevik" userId="af38340033f0d0a9" providerId="LiveId" clId="{CA5A2718-5881-4D38-B0D7-D5E1B23B3A19}" dt="2023-05-03T12:23:21.736" v="110" actId="6549"/>
          <ac:spMkLst>
            <pc:docMk/>
            <pc:sldMk cId="3128866528" sldId="398"/>
            <ac:spMk id="3" creationId="{A272C94B-2A89-C803-73C3-178019F7415B}"/>
          </ac:spMkLst>
        </pc:spChg>
      </pc:sldChg>
      <pc:sldChg chg="modSp mod modNotesTx">
        <pc:chgData name="Kari Gjerdevik" userId="af38340033f0d0a9" providerId="LiveId" clId="{CA5A2718-5881-4D38-B0D7-D5E1B23B3A19}" dt="2023-05-08T08:54:48.741" v="311" actId="6549"/>
        <pc:sldMkLst>
          <pc:docMk/>
          <pc:sldMk cId="1246347173" sldId="399"/>
        </pc:sldMkLst>
        <pc:spChg chg="mod">
          <ac:chgData name="Kari Gjerdevik" userId="af38340033f0d0a9" providerId="LiveId" clId="{CA5A2718-5881-4D38-B0D7-D5E1B23B3A19}" dt="2023-05-08T08:54:29.314" v="310" actId="20577"/>
          <ac:spMkLst>
            <pc:docMk/>
            <pc:sldMk cId="1246347173" sldId="399"/>
            <ac:spMk id="3" creationId="{A272C94B-2A89-C803-73C3-178019F7415B}"/>
          </ac:spMkLst>
        </pc:spChg>
      </pc:sldChg>
      <pc:sldChg chg="modSp mod">
        <pc:chgData name="Kari Gjerdevik" userId="af38340033f0d0a9" providerId="LiveId" clId="{CA5A2718-5881-4D38-B0D7-D5E1B23B3A19}" dt="2023-05-08T08:55:33.054" v="312" actId="20577"/>
        <pc:sldMkLst>
          <pc:docMk/>
          <pc:sldMk cId="1241457514" sldId="400"/>
        </pc:sldMkLst>
        <pc:spChg chg="mod">
          <ac:chgData name="Kari Gjerdevik" userId="af38340033f0d0a9" providerId="LiveId" clId="{CA5A2718-5881-4D38-B0D7-D5E1B23B3A19}" dt="2023-05-08T08:55:33.054" v="312" actId="20577"/>
          <ac:spMkLst>
            <pc:docMk/>
            <pc:sldMk cId="1241457514" sldId="400"/>
            <ac:spMk id="3" creationId="{A272C94B-2A89-C803-73C3-178019F7415B}"/>
          </ac:spMkLst>
        </pc:spChg>
        <pc:spChg chg="mod">
          <ac:chgData name="Kari Gjerdevik" userId="af38340033f0d0a9" providerId="LiveId" clId="{CA5A2718-5881-4D38-B0D7-D5E1B23B3A19}" dt="2023-05-03T12:26:32.943" v="167" actId="20577"/>
          <ac:spMkLst>
            <pc:docMk/>
            <pc:sldMk cId="1241457514" sldId="400"/>
            <ac:spMk id="8" creationId="{8A5D77F9-1101-0327-C054-E933E699B668}"/>
          </ac:spMkLst>
        </pc:spChg>
      </pc:sldChg>
      <pc:sldChg chg="modSp mod modNotesTx">
        <pc:chgData name="Kari Gjerdevik" userId="af38340033f0d0a9" providerId="LiveId" clId="{CA5A2718-5881-4D38-B0D7-D5E1B23B3A19}" dt="2023-05-03T12:27:55.872" v="190" actId="20577"/>
        <pc:sldMkLst>
          <pc:docMk/>
          <pc:sldMk cId="437206689" sldId="401"/>
        </pc:sldMkLst>
        <pc:spChg chg="mod">
          <ac:chgData name="Kari Gjerdevik" userId="af38340033f0d0a9" providerId="LiveId" clId="{CA5A2718-5881-4D38-B0D7-D5E1B23B3A19}" dt="2023-05-03T12:27:40.185" v="184" actId="20577"/>
          <ac:spMkLst>
            <pc:docMk/>
            <pc:sldMk cId="437206689" sldId="401"/>
            <ac:spMk id="3" creationId="{A272C94B-2A89-C803-73C3-178019F7415B}"/>
          </ac:spMkLst>
        </pc:spChg>
      </pc:sldChg>
      <pc:sldChg chg="modSp mod modNotesTx">
        <pc:chgData name="Kari Gjerdevik" userId="af38340033f0d0a9" providerId="LiveId" clId="{CA5A2718-5881-4D38-B0D7-D5E1B23B3A19}" dt="2023-05-03T12:28:37.254" v="213" actId="114"/>
        <pc:sldMkLst>
          <pc:docMk/>
          <pc:sldMk cId="3938623537" sldId="402"/>
        </pc:sldMkLst>
        <pc:spChg chg="mod">
          <ac:chgData name="Kari Gjerdevik" userId="af38340033f0d0a9" providerId="LiveId" clId="{CA5A2718-5881-4D38-B0D7-D5E1B23B3A19}" dt="2023-05-03T12:28:23.178" v="206" actId="27636"/>
          <ac:spMkLst>
            <pc:docMk/>
            <pc:sldMk cId="3938623537" sldId="402"/>
            <ac:spMk id="3" creationId="{A272C94B-2A89-C803-73C3-178019F7415B}"/>
          </ac:spMkLst>
        </pc:spChg>
      </pc:sldChg>
      <pc:sldChg chg="modSp mod">
        <pc:chgData name="Kari Gjerdevik" userId="af38340033f0d0a9" providerId="LiveId" clId="{CA5A2718-5881-4D38-B0D7-D5E1B23B3A19}" dt="2023-05-08T08:57:33.860" v="323" actId="20577"/>
        <pc:sldMkLst>
          <pc:docMk/>
          <pc:sldMk cId="388984224" sldId="403"/>
        </pc:sldMkLst>
        <pc:spChg chg="mod">
          <ac:chgData name="Kari Gjerdevik" userId="af38340033f0d0a9" providerId="LiveId" clId="{CA5A2718-5881-4D38-B0D7-D5E1B23B3A19}" dt="2023-05-08T08:57:33.860" v="323" actId="20577"/>
          <ac:spMkLst>
            <pc:docMk/>
            <pc:sldMk cId="388984224" sldId="403"/>
            <ac:spMk id="3" creationId="{A272C94B-2A89-C803-73C3-178019F7415B}"/>
          </ac:spMkLst>
        </pc:spChg>
      </pc:sldChg>
      <pc:sldChg chg="modSp mod addCm modCm modNotesTx">
        <pc:chgData name="Kari Gjerdevik" userId="af38340033f0d0a9" providerId="LiveId" clId="{CA5A2718-5881-4D38-B0D7-D5E1B23B3A19}" dt="2023-05-08T08:59:20.262" v="324"/>
        <pc:sldMkLst>
          <pc:docMk/>
          <pc:sldMk cId="3818881096" sldId="404"/>
        </pc:sldMkLst>
        <pc:spChg chg="mod">
          <ac:chgData name="Kari Gjerdevik" userId="af38340033f0d0a9" providerId="LiveId" clId="{CA5A2718-5881-4D38-B0D7-D5E1B23B3A19}" dt="2023-05-03T12:30:17.800" v="256" actId="20577"/>
          <ac:spMkLst>
            <pc:docMk/>
            <pc:sldMk cId="3818881096" sldId="404"/>
            <ac:spMk id="5" creationId="{660E8A19-C063-AA69-1B07-F40D1432AC1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Kari Gjerdevik" userId="af38340033f0d0a9" providerId="LiveId" clId="{CA5A2718-5881-4D38-B0D7-D5E1B23B3A19}" dt="2023-05-08T08:59:20.262" v="324"/>
              <pc2:cmMkLst xmlns:pc2="http://schemas.microsoft.com/office/powerpoint/2019/9/main/command">
                <pc:docMk/>
                <pc:sldMk cId="3818881096" sldId="404"/>
                <pc2:cmMk id="{9A25B748-0754-4B08-9F98-5BB26A63642B}"/>
              </pc2:cmMkLst>
            </pc226:cmChg>
          </p:ext>
        </pc:extLst>
      </pc:sldChg>
      <pc:sldChg chg="modSp mod">
        <pc:chgData name="Kari Gjerdevik" userId="af38340033f0d0a9" providerId="LiveId" clId="{CA5A2718-5881-4D38-B0D7-D5E1B23B3A19}" dt="2023-05-03T12:37:07.803" v="280" actId="20577"/>
        <pc:sldMkLst>
          <pc:docMk/>
          <pc:sldMk cId="3984952613" sldId="405"/>
        </pc:sldMkLst>
        <pc:spChg chg="mod">
          <ac:chgData name="Kari Gjerdevik" userId="af38340033f0d0a9" providerId="LiveId" clId="{CA5A2718-5881-4D38-B0D7-D5E1B23B3A19}" dt="2023-05-03T12:37:07.803" v="280" actId="20577"/>
          <ac:spMkLst>
            <pc:docMk/>
            <pc:sldMk cId="3984952613" sldId="405"/>
            <ac:spMk id="3" creationId="{A272C94B-2A89-C803-73C3-178019F7415B}"/>
          </ac:spMkLst>
        </pc:spChg>
      </pc:sldChg>
      <pc:sldChg chg="modSp mod">
        <pc:chgData name="Kari Gjerdevik" userId="af38340033f0d0a9" providerId="LiveId" clId="{CA5A2718-5881-4D38-B0D7-D5E1B23B3A19}" dt="2023-05-08T09:00:02.299" v="333" actId="20577"/>
        <pc:sldMkLst>
          <pc:docMk/>
          <pc:sldMk cId="3984976154" sldId="406"/>
        </pc:sldMkLst>
        <pc:spChg chg="mod">
          <ac:chgData name="Kari Gjerdevik" userId="af38340033f0d0a9" providerId="LiveId" clId="{CA5A2718-5881-4D38-B0D7-D5E1B23B3A19}" dt="2023-05-08T09:00:02.299" v="333" actId="20577"/>
          <ac:spMkLst>
            <pc:docMk/>
            <pc:sldMk cId="3984976154" sldId="406"/>
            <ac:spMk id="3" creationId="{A272C94B-2A89-C803-73C3-178019F7415B}"/>
          </ac:spMkLst>
        </pc:spChg>
        <pc:spChg chg="mod">
          <ac:chgData name="Kari Gjerdevik" userId="af38340033f0d0a9" providerId="LiveId" clId="{CA5A2718-5881-4D38-B0D7-D5E1B23B3A19}" dt="2023-05-03T12:37:30.648" v="282" actId="20577"/>
          <ac:spMkLst>
            <pc:docMk/>
            <pc:sldMk cId="3984976154" sldId="406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dirty="0">
                <a:cs typeface="Calibri"/>
              </a:rPr>
              <a:t>Til læreren</a:t>
            </a:r>
          </a:p>
          <a:p>
            <a:r>
              <a:rPr lang="nb-NO" dirty="0">
                <a:cs typeface="Calibri"/>
              </a:rPr>
              <a:t>For å forstå språk i dag er det viktig å starte med historiske linjer. Derfor starter vi med norrønt og skandinaviske språk, før vi går over til talespråk.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81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5970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Her bruker vi begrepet dialekt FØR elevene har snakket om det – men vi regner med at mange likevel kjenner til begrepet.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95718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/>
              <a:t>Til læreren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dirty="0"/>
              <a:t>Del ut PDF-utskrift fra kapittel 19 </a:t>
            </a:r>
            <a:r>
              <a:rPr lang="nb-NO" i="1" dirty="0"/>
              <a:t>Intertekst vg3</a:t>
            </a:r>
            <a:r>
              <a:rPr lang="nb-NO" dirty="0"/>
              <a:t>. Alle sidetall i PPT-en heretter viser til denne boka.</a:t>
            </a: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7994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5550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dirty="0">
                <a:cs typeface="Calibri"/>
              </a:rPr>
              <a:t>Til læreren </a:t>
            </a:r>
          </a:p>
          <a:p>
            <a:r>
              <a:rPr lang="nb-NO" dirty="0">
                <a:cs typeface="Calibri"/>
              </a:rPr>
              <a:t>Du må selv finne artister som synger på ulike dialekter. Forslag: DDE, Hellbillies, Hagle, Sondre Justad, Lars Vaular, Kaizers Orchestra, Gabrielle, Frida Ånnevik, Kristian Kristensen, Kari Bremnes, Hilde Selvikvåg, </a:t>
            </a:r>
            <a:r>
              <a:rPr lang="nb-NO" dirty="0" err="1">
                <a:cs typeface="Calibri"/>
              </a:rPr>
              <a:t>Tønes</a:t>
            </a:r>
            <a:r>
              <a:rPr lang="nb-NO" dirty="0">
                <a:cs typeface="Calibri"/>
              </a:rPr>
              <a:t>, Karpe, </a:t>
            </a:r>
            <a:r>
              <a:rPr lang="nb-NO" dirty="0" err="1">
                <a:cs typeface="Calibri"/>
              </a:rPr>
              <a:t>Zesinando</a:t>
            </a:r>
            <a:r>
              <a:rPr lang="nb-NO" dirty="0">
                <a:cs typeface="Calibri"/>
              </a:rPr>
              <a:t>, Jokke &amp; </a:t>
            </a:r>
            <a:r>
              <a:rPr lang="nb-NO" dirty="0" err="1">
                <a:cs typeface="Calibri"/>
              </a:rPr>
              <a:t>valentinerne</a:t>
            </a:r>
            <a:r>
              <a:rPr lang="nb-NO" dirty="0">
                <a:cs typeface="Calibri"/>
              </a:rPr>
              <a:t>, De Lillos.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3042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0780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7740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</a:t>
            </a:r>
          </a:p>
          <a:p>
            <a:r>
              <a:rPr lang="nb-NO" noProof="0" dirty="0">
                <a:ea typeface="Calibri"/>
                <a:cs typeface="Calibri"/>
              </a:rPr>
              <a:t>Se egen PPT om hvordan vi skriver retorisk analyse, og om arbeid med modelltekst. </a:t>
            </a:r>
          </a:p>
          <a:p>
            <a:r>
              <a:rPr lang="nb-NO" noProof="0" dirty="0">
                <a:ea typeface="Calibri"/>
                <a:cs typeface="Calibri"/>
              </a:rPr>
              <a:t>Tilpass fagstoff/oppgaver til klassens timeplan.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Se eget dokument med oppgave.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9688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291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8999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5019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nb-NO" b="1" noProof="0" dirty="0"/>
              <a:t>Til læreren </a:t>
            </a:r>
            <a:br>
              <a:rPr lang="nb-NO" noProof="0" dirty="0">
                <a:cs typeface="+mn-lt"/>
              </a:rPr>
            </a:br>
            <a:r>
              <a:rPr lang="nb-NO" noProof="0" dirty="0"/>
              <a:t>Elevene skal ha læreboka framfor seg, samt et stort A3-ark der de noterer stikkord underveis.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nb-NO" noProof="0" dirty="0"/>
              <a:t>Kapittel 17 i </a:t>
            </a:r>
            <a:r>
              <a:rPr lang="nb-NO" i="1" noProof="0" dirty="0"/>
              <a:t>Intertekst vg2 </a:t>
            </a:r>
            <a:r>
              <a:rPr lang="nb-NO" noProof="0" dirty="0"/>
              <a:t>og kapittel 19 i </a:t>
            </a:r>
            <a:r>
              <a:rPr lang="nb-NO" i="1" noProof="0" dirty="0"/>
              <a:t>Intertekst vg3 </a:t>
            </a:r>
            <a:r>
              <a:rPr lang="nb-NO" noProof="0" dirty="0"/>
              <a:t>(se PDF) er aktuelle her.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078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867730"/>
            <a:ext cx="9144000" cy="2387600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400" dirty="0">
                <a:latin typeface="Calibri"/>
                <a:cs typeface="Calibri"/>
              </a:rPr>
              <a:t>Tema: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Språk, kultur og identitet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93178"/>
            <a:ext cx="9144000" cy="1655762"/>
          </a:xfrm>
        </p:spPr>
        <p:txBody>
          <a:bodyPr/>
          <a:lstStyle/>
          <a:p>
            <a:r>
              <a:rPr lang="nb-NO" dirty="0"/>
              <a:t>Uke 4–5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Historisk bakgrunn – store linjer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Felles</a:t>
            </a:r>
            <a:endParaRPr lang="nb-NO" b="1" dirty="0"/>
          </a:p>
          <a:p>
            <a:r>
              <a:rPr lang="nb-NO" dirty="0"/>
              <a:t>Fra urgermansk til norrønt på 200 år – språket var ugjenkjennelig (år 500–700)</a:t>
            </a:r>
          </a:p>
          <a:p>
            <a:pPr lvl="1"/>
            <a:endParaRPr lang="nb-NO" dirty="0">
              <a:cs typeface="Calibri"/>
            </a:endParaRPr>
          </a:p>
          <a:p>
            <a:r>
              <a:rPr lang="nb-NO" dirty="0"/>
              <a:t>Fra norrønt til mellomnorsk på 670 år (år 700–1370)</a:t>
            </a:r>
            <a:endParaRPr lang="nb-NO" dirty="0">
              <a:cs typeface="Calibri"/>
            </a:endParaRPr>
          </a:p>
          <a:p>
            <a:pPr lvl="1"/>
            <a:r>
              <a:rPr lang="nb-NO" dirty="0"/>
              <a:t>Språklig fellesskap i Skandinavia</a:t>
            </a:r>
            <a:endParaRPr lang="nb-NO" dirty="0">
              <a:cs typeface="Calibri"/>
            </a:endParaRPr>
          </a:p>
          <a:p>
            <a:pPr marL="457200" lvl="1" indent="0">
              <a:buNone/>
            </a:pPr>
            <a:endParaRPr lang="nb-NO" dirty="0">
              <a:cs typeface="Calibri"/>
            </a:endParaRPr>
          </a:p>
          <a:p>
            <a:r>
              <a:rPr lang="nb-NO" dirty="0"/>
              <a:t>Fra mellomnorsk til dialekter og dansk på 150 år (1370–1525)</a:t>
            </a:r>
            <a:endParaRPr lang="nb-NO" dirty="0">
              <a:cs typeface="Calibri"/>
            </a:endParaRPr>
          </a:p>
          <a:p>
            <a:pPr lvl="1"/>
            <a:r>
              <a:rPr lang="nb-NO" dirty="0">
                <a:cs typeface="Calibri"/>
              </a:rPr>
              <a:t>Mellomnorsk dør ut med svartedauden.</a:t>
            </a:r>
          </a:p>
          <a:p>
            <a:pPr marL="457200" lvl="1" indent="0">
              <a:buNone/>
            </a:pPr>
            <a:endParaRPr lang="nb-NO" dirty="0">
              <a:cs typeface="Calibri"/>
            </a:endParaRPr>
          </a:p>
          <a:p>
            <a:r>
              <a:rPr lang="nb-NO" dirty="0">
                <a:cs typeface="Calibri"/>
              </a:rPr>
              <a:t>Unionstid og dansk dominans i 300 år</a:t>
            </a:r>
          </a:p>
          <a:p>
            <a:pPr lvl="1"/>
            <a:r>
              <a:rPr lang="nb-NO" b="1" dirty="0">
                <a:cs typeface="Calibri"/>
              </a:rPr>
              <a:t>Tidlig 1800-tall: </a:t>
            </a:r>
            <a:r>
              <a:rPr lang="nb-NO" dirty="0">
                <a:cs typeface="Calibri"/>
              </a:rPr>
              <a:t>Nasjonsbygging og unionsoppløsning skaper behov for eget skriftspråk.</a:t>
            </a:r>
          </a:p>
          <a:p>
            <a:pPr lvl="1"/>
            <a:r>
              <a:rPr lang="nb-NO" b="1" dirty="0">
                <a:cs typeface="Calibri"/>
              </a:rPr>
              <a:t>Midt på 1800-tallet: </a:t>
            </a:r>
            <a:r>
              <a:rPr lang="nb-NO" dirty="0">
                <a:cs typeface="Calibri"/>
              </a:rPr>
              <a:t>Landsmålet hevet dialektenes status. 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634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588819" y="222622"/>
            <a:ext cx="4196938" cy="644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sz="2800" b="1" dirty="0">
                <a:latin typeface="+mn-lt"/>
              </a:rPr>
              <a:t>Språklig fellesskap</a:t>
            </a:r>
            <a:endParaRPr sz="2800"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5063" y="866900"/>
            <a:ext cx="5847607" cy="559690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b-NO" sz="3800" b="1" dirty="0">
                <a:latin typeface="Calibri"/>
                <a:cs typeface="Arial"/>
              </a:rPr>
              <a:t>Felles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De skandinaviske språkene var svært like mellom 750 og 1350.  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Stikkord: dialektkontinuum.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Unioner og samarbeid mellom Sverige, Danmark og Norge har gjort at vi fortsatt har et slags språklig fellesskap.</a:t>
            </a:r>
          </a:p>
          <a:p>
            <a:endParaRPr lang="nb-NO" sz="1300" dirty="0">
              <a:latin typeface="Calibri"/>
              <a:cs typeface="Arial"/>
            </a:endParaRPr>
          </a:p>
          <a:p>
            <a:pPr marL="0" indent="0">
              <a:buNone/>
            </a:pPr>
            <a:r>
              <a:rPr lang="nb-NO" sz="3800" b="1" dirty="0">
                <a:solidFill>
                  <a:srgbClr val="FF0000"/>
                </a:solidFill>
                <a:latin typeface="Calibri"/>
                <a:cs typeface="Arial"/>
              </a:rPr>
              <a:t>I par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solidFill>
                  <a:srgbClr val="FF0000"/>
                </a:solidFill>
                <a:latin typeface="Calibri"/>
                <a:cs typeface="Arial"/>
              </a:rPr>
              <a:t>Bruk kapittel 17 til å jobbe med spørsmål 1–4 til høyre.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solidFill>
                  <a:srgbClr val="FF0000"/>
                </a:solidFill>
                <a:latin typeface="Calibri"/>
                <a:cs typeface="Arial"/>
              </a:rPr>
              <a:t>Husk å bruke begrepene som står i oppgavene, når du forklarer. </a:t>
            </a:r>
          </a:p>
          <a:p>
            <a:endParaRPr lang="nb-NO" sz="1300" b="1" dirty="0">
              <a:latin typeface="Calibri"/>
              <a:cs typeface="Arial"/>
            </a:endParaRPr>
          </a:p>
          <a:p>
            <a:pPr marL="0" indent="0">
              <a:buNone/>
            </a:pPr>
            <a:r>
              <a:rPr lang="nb-NO" sz="3800" b="1" dirty="0">
                <a:latin typeface="Calibri"/>
                <a:cs typeface="Arial"/>
              </a:rPr>
              <a:t>Felles</a:t>
            </a:r>
            <a:endParaRPr lang="nb-NO" sz="3800" dirty="0">
              <a:latin typeface="Calibri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Oppsummering. Hva fant vi ut? 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Er det noen likheter igjen mellom språkene, eller er vi helt ulike?</a:t>
            </a:r>
          </a:p>
          <a:p>
            <a:pPr marL="285750" indent="-285750">
              <a:buFont typeface="Arial"/>
              <a:buChar char="•"/>
            </a:pPr>
            <a:r>
              <a:rPr lang="nb-NO" sz="3800" dirty="0">
                <a:latin typeface="Calibri"/>
                <a:cs typeface="Arial"/>
              </a:rPr>
              <a:t>På hvilken måte kan vi snakke om en felles språklig identitet og kulturelt fellesskap mellom de nordiske landene?</a:t>
            </a: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1541E686-A934-9DC4-A514-507E144D44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6426" y="866900"/>
            <a:ext cx="5096586" cy="4334480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8A5D77F9-1101-0327-C054-E933E699B668}"/>
              </a:ext>
            </a:extLst>
          </p:cNvPr>
          <p:cNvSpPr txBox="1"/>
          <p:nvPr/>
        </p:nvSpPr>
        <p:spPr>
          <a:xfrm>
            <a:off x="6852062" y="5344769"/>
            <a:ext cx="4500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Oppgavene er hentet fra </a:t>
            </a:r>
            <a:r>
              <a:rPr lang="nb-NO" i="1" dirty="0"/>
              <a:t>Intertekst</a:t>
            </a:r>
            <a:r>
              <a:rPr lang="nb-NO" dirty="0"/>
              <a:t> </a:t>
            </a:r>
            <a:r>
              <a:rPr lang="nb-NO" i="1" dirty="0"/>
              <a:t>påbygging.</a:t>
            </a:r>
          </a:p>
        </p:txBody>
      </p:sp>
    </p:spTree>
    <p:extLst>
      <p:ext uri="{BB962C8B-B14F-4D97-AF65-F5344CB8AC3E}">
        <p14:creationId xmlns:p14="http://schemas.microsoft.com/office/powerpoint/2010/main" val="1241457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Fra språklig fellesskap i Skandinavia til talespråk i Norge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20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15240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nb-NO" sz="2800" b="1" dirty="0">
                <a:solidFill>
                  <a:schemeClr val="tx1"/>
                </a:solidFill>
                <a:latin typeface="Calibri"/>
                <a:cs typeface="Calibri"/>
              </a:rPr>
              <a:t>Felles</a:t>
            </a:r>
            <a:endParaRPr lang="nb-NO" dirty="0"/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chemeClr val="tx1"/>
                </a:solidFill>
                <a:latin typeface="Calibri"/>
                <a:cs typeface="Calibri"/>
              </a:rPr>
              <a:t>Det språklige fellesskapet i Skandinavia har vært med på å påvirke og forme språket og kulturen i Norge.</a:t>
            </a:r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chemeClr val="tx1"/>
                </a:solidFill>
                <a:latin typeface="Calibri"/>
                <a:cs typeface="Calibri"/>
              </a:rPr>
              <a:t>Noe annet som også er viktig for vår felles nasjonale identitet, er dialektene. Statusen til dialektene ble hevet på 1800-tallet, nettopp som en reaksjon på at vi hadde vært underlagt Danmark lenge og dermed også brukte det danske skriftspråket. </a:t>
            </a:r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chemeClr val="tx1"/>
                </a:solidFill>
                <a:latin typeface="Calibri"/>
                <a:cs typeface="Calibri"/>
              </a:rPr>
              <a:t>Målet på 1800-tallet var å finne en felles nasjonal identitet, noe Ivar Aasen fant når han brukte dialektene som utgangspunkt for å skape det nye norske skriftspråket </a:t>
            </a:r>
            <a:r>
              <a:rPr lang="nb-NO" sz="2800" i="1" dirty="0">
                <a:solidFill>
                  <a:schemeClr val="tx1"/>
                </a:solidFill>
                <a:latin typeface="Calibri"/>
                <a:cs typeface="Calibri"/>
              </a:rPr>
              <a:t>landsmål</a:t>
            </a:r>
            <a:r>
              <a:rPr lang="nb-NO" sz="2800" dirty="0">
                <a:solidFill>
                  <a:schemeClr val="tx1"/>
                </a:solidFill>
                <a:latin typeface="Calibri"/>
                <a:cs typeface="Calibri"/>
              </a:rPr>
              <a:t>. </a:t>
            </a:r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chemeClr val="tx1"/>
                </a:solidFill>
                <a:latin typeface="Calibri"/>
                <a:cs typeface="Calibri"/>
              </a:rPr>
              <a:t>Dialektene er fortsatt viktige for oss, samtidig har vi fått mye påvirkning fra andre språk og kulturer, som gjør at talespråket endrer seg.</a:t>
            </a:r>
          </a:p>
          <a:p>
            <a:pPr marL="152400" indent="0">
              <a:lnSpc>
                <a:spcPct val="90000"/>
              </a:lnSpc>
              <a:spcBef>
                <a:spcPts val="1000"/>
              </a:spcBef>
              <a:buNone/>
            </a:pPr>
            <a:endParaRPr lang="nb-NO" sz="28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5240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nb-NO" sz="2800" b="1" dirty="0">
                <a:solidFill>
                  <a:srgbClr val="FF0000"/>
                </a:solidFill>
                <a:latin typeface="Calibri"/>
                <a:cs typeface="Calibri"/>
              </a:rPr>
              <a:t>I par</a:t>
            </a:r>
            <a:endParaRPr lang="nb-NO" sz="2800" b="1" dirty="0">
              <a:solidFill>
                <a:srgbClr val="FF0000"/>
              </a:solidFill>
              <a:cs typeface="Calibri"/>
            </a:endParaRPr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rgbClr val="FF0000"/>
                </a:solidFill>
                <a:latin typeface="Calibri"/>
                <a:cs typeface="Calibri"/>
              </a:rPr>
              <a:t>Hvor viktig er måten du snakker på, for deg?</a:t>
            </a:r>
          </a:p>
          <a:p>
            <a:pPr marL="608965" indent="-456565">
              <a:lnSpc>
                <a:spcPct val="90000"/>
              </a:lnSpc>
              <a:spcBef>
                <a:spcPts val="1000"/>
              </a:spcBef>
            </a:pPr>
            <a:r>
              <a:rPr lang="nb-NO" sz="2800" dirty="0">
                <a:solidFill>
                  <a:srgbClr val="FF0000"/>
                </a:solidFill>
                <a:latin typeface="Calibri"/>
                <a:cs typeface="Calibri"/>
              </a:rPr>
              <a:t>Hva/hvem har påvirket måten du snakker på?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206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Noen viktige begreper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solidFill>
                  <a:srgbClr val="FF0000"/>
                </a:solidFill>
                <a:cs typeface="Calibri"/>
              </a:rPr>
              <a:t>Individuelt / i par</a:t>
            </a:r>
          </a:p>
          <a:p>
            <a:r>
              <a:rPr lang="nb-NO" sz="2400" dirty="0">
                <a:solidFill>
                  <a:srgbClr val="FF0000"/>
                </a:solidFill>
                <a:cs typeface="Calibri"/>
              </a:rPr>
              <a:t>Les side 362–363 i PDF fra </a:t>
            </a:r>
            <a:r>
              <a:rPr lang="nb-NO" sz="2400" i="1" dirty="0">
                <a:solidFill>
                  <a:srgbClr val="FF0000"/>
                </a:solidFill>
                <a:cs typeface="Calibri"/>
              </a:rPr>
              <a:t>Intertekst vg3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. </a:t>
            </a:r>
          </a:p>
          <a:p>
            <a:r>
              <a:rPr lang="nb-NO" sz="2400" dirty="0">
                <a:solidFill>
                  <a:srgbClr val="FF0000"/>
                </a:solidFill>
                <a:cs typeface="Calibri"/>
              </a:rPr>
              <a:t>Lag en tabell der du forklarer følgende begreper: </a:t>
            </a:r>
          </a:p>
          <a:p>
            <a:pPr lvl="1"/>
            <a:r>
              <a:rPr lang="nb-NO" sz="2000" dirty="0">
                <a:solidFill>
                  <a:srgbClr val="FF0000"/>
                </a:solidFill>
                <a:cs typeface="Calibri"/>
              </a:rPr>
              <a:t>talespråk</a:t>
            </a:r>
          </a:p>
          <a:p>
            <a:pPr lvl="1"/>
            <a:r>
              <a:rPr lang="nb-NO" sz="2000" dirty="0">
                <a:solidFill>
                  <a:srgbClr val="FF0000"/>
                </a:solidFill>
                <a:cs typeface="Calibri"/>
              </a:rPr>
              <a:t>sosiolekt</a:t>
            </a:r>
          </a:p>
          <a:p>
            <a:pPr lvl="1"/>
            <a:r>
              <a:rPr lang="nb-NO" sz="2000" dirty="0">
                <a:solidFill>
                  <a:srgbClr val="FF0000"/>
                </a:solidFill>
                <a:cs typeface="Calibri"/>
              </a:rPr>
              <a:t>multietnolekt</a:t>
            </a:r>
          </a:p>
          <a:p>
            <a:pPr lvl="1"/>
            <a:r>
              <a:rPr lang="nb-NO" sz="2000" dirty="0">
                <a:solidFill>
                  <a:srgbClr val="FF0000"/>
                </a:solidFill>
                <a:cs typeface="Calibri"/>
              </a:rPr>
              <a:t>dialekt</a:t>
            </a:r>
          </a:p>
          <a:p>
            <a:endParaRPr lang="nb-NO" sz="105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Felles </a:t>
            </a:r>
          </a:p>
          <a:p>
            <a:r>
              <a:rPr lang="nb-NO" sz="2400" dirty="0">
                <a:cs typeface="Calibri"/>
              </a:rPr>
              <a:t>For å forstå hvorfor vi snakker om disse begrepene i dag, må vi tilbake i tid.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8623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Bakgrunnen for dialektmangfoldet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b-NO" dirty="0">
                <a:solidFill>
                  <a:srgbClr val="FF0000"/>
                </a:solidFill>
                <a:cs typeface="Calibri"/>
              </a:rPr>
              <a:t>I par / individuelt </a:t>
            </a:r>
          </a:p>
          <a:p>
            <a:r>
              <a:rPr lang="nb-NO" dirty="0">
                <a:solidFill>
                  <a:srgbClr val="FF0000"/>
                </a:solidFill>
                <a:cs typeface="Calibri"/>
              </a:rPr>
              <a:t>Forklar med egne ord årsakene til at vi har et dialektmangfold i Norge i dag. </a:t>
            </a:r>
          </a:p>
          <a:p>
            <a:r>
              <a:rPr lang="nb-NO" dirty="0">
                <a:solidFill>
                  <a:srgbClr val="FF0000"/>
                </a:solidFill>
                <a:cs typeface="Calibri"/>
              </a:rPr>
              <a:t>Stikkord</a:t>
            </a:r>
          </a:p>
          <a:p>
            <a:pPr lvl="1"/>
            <a:r>
              <a:rPr lang="nb-NO" dirty="0">
                <a:solidFill>
                  <a:srgbClr val="FF0000"/>
                </a:solidFill>
                <a:cs typeface="Calibri"/>
              </a:rPr>
              <a:t>skriftspråk skapt av dialekter</a:t>
            </a:r>
          </a:p>
          <a:p>
            <a:pPr lvl="1"/>
            <a:r>
              <a:rPr lang="nb-NO" dirty="0">
                <a:solidFill>
                  <a:srgbClr val="FF0000"/>
                </a:solidFill>
                <a:cs typeface="Calibri"/>
              </a:rPr>
              <a:t>språklig frigjøring og populærkultur</a:t>
            </a:r>
          </a:p>
          <a:p>
            <a:pPr lvl="1"/>
            <a:r>
              <a:rPr lang="nb-NO" dirty="0">
                <a:solidFill>
                  <a:srgbClr val="FF0000"/>
                </a:solidFill>
                <a:cs typeface="Calibri"/>
              </a:rPr>
              <a:t>en sterk distriktspolitikk</a:t>
            </a:r>
          </a:p>
          <a:p>
            <a:pPr lvl="1"/>
            <a:r>
              <a:rPr lang="nb-NO" dirty="0">
                <a:solidFill>
                  <a:srgbClr val="FF0000"/>
                </a:solidFill>
                <a:cs typeface="Calibri"/>
              </a:rPr>
              <a:t>små forskjeller mellom folk</a:t>
            </a:r>
          </a:p>
          <a:p>
            <a:r>
              <a:rPr lang="nb-NO" dirty="0">
                <a:solidFill>
                  <a:srgbClr val="FF0000"/>
                </a:solidFill>
                <a:cs typeface="Calibri"/>
              </a:rPr>
              <a:t>Bruk side 370–371 i PDF fra </a:t>
            </a:r>
            <a:r>
              <a:rPr lang="nb-NO" i="1" dirty="0">
                <a:solidFill>
                  <a:srgbClr val="FF0000"/>
                </a:solidFill>
                <a:cs typeface="Calibri"/>
              </a:rPr>
              <a:t>Intertekst vg3 </a:t>
            </a:r>
            <a:r>
              <a:rPr lang="nb-NO" dirty="0">
                <a:solidFill>
                  <a:srgbClr val="FF0000"/>
                </a:solidFill>
                <a:cs typeface="Calibri"/>
              </a:rPr>
              <a:t>som hjelp.</a:t>
            </a:r>
          </a:p>
          <a:p>
            <a:pPr marL="0" indent="0">
              <a:buNone/>
            </a:pPr>
            <a:endParaRPr lang="nb-NO" dirty="0">
              <a:solidFill>
                <a:srgbClr val="FF0000"/>
              </a:solidFill>
            </a:endParaRP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84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6EEC0E-BD0E-8D82-8FA2-55F5F626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Plassering av dialekter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660E8A19-C063-AA69-1B07-F40D1432A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6034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cs typeface="Calibri" panose="020F0502020204030204"/>
              </a:rPr>
              <a:t>For å forklare hvor en dialekt hører hjemme geografisk, bruker vi målmerker.</a:t>
            </a:r>
          </a:p>
          <a:p>
            <a:r>
              <a:rPr lang="nb-NO" sz="2400" dirty="0">
                <a:cs typeface="Calibri" panose="020F0502020204030204"/>
              </a:rPr>
              <a:t>Se tabeller side 364–366 i PDF-en fra, </a:t>
            </a:r>
            <a:r>
              <a:rPr lang="nb-NO" sz="2400" i="1" dirty="0">
                <a:cs typeface="Calibri" panose="020F0502020204030204"/>
              </a:rPr>
              <a:t>Intertekst vg3</a:t>
            </a:r>
            <a:r>
              <a:rPr lang="nb-NO" sz="2400" dirty="0">
                <a:cs typeface="Calibri" panose="020F0502020204030204"/>
              </a:rPr>
              <a:t>. </a:t>
            </a:r>
          </a:p>
          <a:p>
            <a:endParaRPr lang="nb-NO" sz="600" dirty="0">
              <a:cs typeface="Calibri" panose="020F0502020204030204"/>
            </a:endParaRPr>
          </a:p>
          <a:p>
            <a:pPr marL="0" indent="0">
              <a:buNone/>
            </a:pPr>
            <a:r>
              <a:rPr lang="nb-NO" sz="2400" b="1" dirty="0">
                <a:cs typeface="Calibri" panose="020F0502020204030204"/>
              </a:rPr>
              <a:t>Felles</a:t>
            </a:r>
          </a:p>
          <a:p>
            <a:r>
              <a:rPr lang="nb-NO" sz="2400" dirty="0">
                <a:cs typeface="Calibri" panose="020F0502020204030204"/>
              </a:rPr>
              <a:t>Vi lytter til noen låter av norske artister som synger på ulike dialekter. </a:t>
            </a:r>
          </a:p>
          <a:p>
            <a:r>
              <a:rPr lang="nb-NO" sz="2400" dirty="0">
                <a:cs typeface="Calibri" panose="020F0502020204030204"/>
              </a:rPr>
              <a:t>Forsøk å plassere disse ved hjelp av kart (side 367) og tabell. 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65628B02-99AD-71BB-CFD8-00EBF86F94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1056" y="1399175"/>
            <a:ext cx="4972744" cy="458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81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Endringer i talespråket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b="1" dirty="0">
                <a:solidFill>
                  <a:srgbClr val="FF0000"/>
                </a:solidFill>
                <a:cs typeface="Calibri"/>
              </a:rPr>
              <a:t>Individuelt / i par</a:t>
            </a:r>
          </a:p>
          <a:p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Forklar med egne ord årsakene til endringer i talespråket i dag.</a:t>
            </a:r>
          </a:p>
          <a:p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Stikkord</a:t>
            </a:r>
            <a:endParaRPr lang="en-US" dirty="0">
              <a:solidFill>
                <a:srgbClr val="FF0000"/>
              </a:solidFill>
              <a:ea typeface="+mn-lt"/>
              <a:cs typeface="+mn-lt"/>
            </a:endParaRPr>
          </a:p>
          <a:p>
            <a:pPr lvl="1"/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standardisering</a:t>
            </a:r>
            <a:endParaRPr lang="en-US" dirty="0">
              <a:solidFill>
                <a:srgbClr val="FF0000"/>
              </a:solidFill>
              <a:ea typeface="+mn-lt"/>
              <a:cs typeface="+mn-lt"/>
            </a:endParaRPr>
          </a:p>
          <a:p>
            <a:pPr lvl="1"/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regionalisering</a:t>
            </a:r>
          </a:p>
          <a:p>
            <a:pPr lvl="1"/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identitet og kultur</a:t>
            </a:r>
          </a:p>
          <a:p>
            <a:pPr lvl="1"/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forenkling</a:t>
            </a:r>
          </a:p>
          <a:p>
            <a:pPr lvl="1"/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anglifisering</a:t>
            </a:r>
          </a:p>
          <a:p>
            <a:r>
              <a:rPr lang="nb-NO" dirty="0">
                <a:solidFill>
                  <a:srgbClr val="FF0000"/>
                </a:solidFill>
                <a:ea typeface="+mn-lt"/>
                <a:cs typeface="+mn-lt"/>
              </a:rPr>
              <a:t>Bruk side 367–370 som hjelp.</a:t>
            </a:r>
            <a:endParaRPr lang="en-US" dirty="0">
              <a:solidFill>
                <a:srgbClr val="FF0000"/>
              </a:solidFill>
              <a:ea typeface="+mn-lt"/>
              <a:cs typeface="+mn-lt"/>
            </a:endParaRPr>
          </a:p>
          <a:p>
            <a:endParaRPr lang="nb-NO" dirty="0">
              <a:cs typeface="Calibri"/>
            </a:endParaRPr>
          </a:p>
          <a:p>
            <a:pPr marL="0" indent="0">
              <a:buNone/>
            </a:pPr>
            <a:r>
              <a:rPr lang="nb-NO" b="1" dirty="0">
                <a:cs typeface="Calibri"/>
              </a:rPr>
              <a:t>Felles</a:t>
            </a:r>
          </a:p>
          <a:p>
            <a:r>
              <a:rPr lang="nb-NO" dirty="0">
                <a:cs typeface="Calibri"/>
              </a:rPr>
              <a:t>Oppsummering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495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Introduksjon: forskningsprosjekt om språk, kultur og identitet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b="1" dirty="0">
                <a:cs typeface="Calibri"/>
              </a:rPr>
              <a:t>Felles</a:t>
            </a:r>
          </a:p>
          <a:p>
            <a:r>
              <a:rPr lang="nb-NO" dirty="0">
                <a:cs typeface="Calibri"/>
              </a:rPr>
              <a:t>Videre skal vi jobbe med et selvstendig forskningsprosjekt om temaet språk, kultur og identitet. </a:t>
            </a:r>
          </a:p>
          <a:p>
            <a:r>
              <a:rPr lang="nb-NO" dirty="0">
                <a:cs typeface="Calibri"/>
              </a:rPr>
              <a:t>Felles gjennomgang av oppgave</a:t>
            </a:r>
          </a:p>
          <a:p>
            <a:r>
              <a:rPr lang="nb-NO" dirty="0">
                <a:cs typeface="Calibri"/>
              </a:rPr>
              <a:t>Felles gjennomgang av framgangsmåte. Se kapittel 14 </a:t>
            </a:r>
            <a:r>
              <a:rPr lang="nb-NO" i="1" dirty="0">
                <a:cs typeface="Calibri"/>
              </a:rPr>
              <a:t>i Intertekst vg2</a:t>
            </a:r>
            <a:r>
              <a:rPr lang="nb-NO" dirty="0">
                <a:cs typeface="Calibri"/>
              </a:rPr>
              <a:t>. </a:t>
            </a:r>
          </a:p>
          <a:p>
            <a:endParaRPr lang="nb-NO" dirty="0">
              <a:cs typeface="Calibri"/>
            </a:endParaRPr>
          </a:p>
          <a:p>
            <a:pPr marL="0" indent="0">
              <a:buNone/>
            </a:pPr>
            <a:r>
              <a:rPr lang="nb-NO" b="1" dirty="0">
                <a:solidFill>
                  <a:srgbClr val="FF0000"/>
                </a:solidFill>
                <a:cs typeface="Calibri"/>
              </a:rPr>
              <a:t>Individuelt</a:t>
            </a:r>
            <a:endParaRPr lang="nb-NO" dirty="0">
              <a:solidFill>
                <a:srgbClr val="FF0000"/>
              </a:solidFill>
              <a:cs typeface="Calibri"/>
            </a:endParaRPr>
          </a:p>
          <a:p>
            <a:r>
              <a:rPr lang="nb-NO" dirty="0">
                <a:solidFill>
                  <a:srgbClr val="FF0000"/>
                </a:solidFill>
                <a:cs typeface="Calibri"/>
              </a:rPr>
              <a:t>Nå har du god oversikt over mye fagstoff som har med temaet å gjøre. </a:t>
            </a:r>
          </a:p>
          <a:p>
            <a:r>
              <a:rPr lang="nb-NO" dirty="0">
                <a:solidFill>
                  <a:srgbClr val="FF0000"/>
                </a:solidFill>
                <a:cs typeface="Calibri"/>
              </a:rPr>
              <a:t>Tenkeskriv i 3 minutter: Hva har du lyst å forske på?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4976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xfrm>
            <a:off x="838200" y="1582556"/>
            <a:ext cx="11083724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sz="2300" dirty="0">
                <a:cs typeface="Calibri"/>
              </a:rPr>
              <a:t>Du skal få oversikt og kunne gjøre rede for den historiske bakgrunnen for språksituasjonen i Norge i dag.</a:t>
            </a:r>
          </a:p>
          <a:p>
            <a:r>
              <a:rPr lang="nb-NO" sz="2300" dirty="0">
                <a:ea typeface="+mn-lt"/>
                <a:cs typeface="+mn-lt"/>
              </a:rPr>
              <a:t>Du skal gjøre rede for endringer i talespråket i Norge i dag og reflektere over sammenhenger mellom språk, kultur og identitet.</a:t>
            </a:r>
          </a:p>
          <a:p>
            <a:r>
              <a:rPr lang="nn-NO" sz="2300" dirty="0">
                <a:ea typeface="+mn-lt"/>
                <a:cs typeface="+mn-lt"/>
              </a:rPr>
              <a:t>Du skal bruke fagspråk til å beskrive særtrekk ved norsk </a:t>
            </a:r>
            <a:r>
              <a:rPr lang="nb-NO" sz="2300" dirty="0">
                <a:ea typeface="+mn-lt"/>
                <a:cs typeface="+mn-lt"/>
              </a:rPr>
              <a:t>sammenliknet </a:t>
            </a:r>
            <a:r>
              <a:rPr lang="nn-NO" sz="2300" dirty="0">
                <a:ea typeface="+mn-lt"/>
                <a:cs typeface="+mn-lt"/>
              </a:rPr>
              <a:t>med svensk, dansk og norrønt.</a:t>
            </a:r>
            <a:endParaRPr lang="nb-NO" sz="2300" dirty="0">
              <a:ea typeface="+mn-lt"/>
              <a:cs typeface="+mn-lt"/>
            </a:endParaRPr>
          </a:p>
          <a:p>
            <a:r>
              <a:rPr lang="nb-NO" sz="2300" dirty="0">
                <a:cs typeface="Calibri"/>
              </a:rPr>
              <a:t>Du skal lese ulike tekster i ulike sjangre og tolke disse ved å bruke et relevant og presist fagspråk.</a:t>
            </a:r>
          </a:p>
          <a:p>
            <a:r>
              <a:rPr lang="nb-NO" sz="2300" dirty="0">
                <a:cs typeface="Calibri"/>
              </a:rPr>
              <a:t>Du skal skrive retoriske analyser med et presist og nyansert språk og beherske kildebruk.</a:t>
            </a:r>
          </a:p>
          <a:p>
            <a:r>
              <a:rPr lang="nb-NO" sz="2300" dirty="0">
                <a:cs typeface="Calibri"/>
              </a:rPr>
              <a:t>Du skal bruke </a:t>
            </a:r>
            <a:r>
              <a:rPr lang="nb-NO" sz="2300" dirty="0">
                <a:ea typeface="+mn-lt"/>
                <a:cs typeface="+mn-lt"/>
              </a:rPr>
              <a:t>fagkunnskaper og et presist fagspråk i utforskende samtaler, diskusjoner og muntlige presentasjoner om norskfaglige emner.</a:t>
            </a:r>
            <a:endParaRPr lang="nb-NO" sz="2300" dirty="0">
              <a:cs typeface="Calibri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3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4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5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ea typeface="+mn-lt"/>
                <a:cs typeface="+mn-lt"/>
              </a:rPr>
              <a:t>Vurderingsuke – skriftlig vurderingsoppgave: retorisk analyse</a:t>
            </a:r>
          </a:p>
          <a:p>
            <a:r>
              <a:rPr lang="nb-NO" sz="2400" dirty="0">
                <a:ea typeface="+mn-lt"/>
                <a:cs typeface="+mn-lt"/>
              </a:rPr>
              <a:t>Gjennomgang av oppgave og gjennomføring av et større skriftlig arbeid med vurdering</a:t>
            </a:r>
          </a:p>
          <a:p>
            <a:r>
              <a:rPr lang="nb-NO" sz="2400" dirty="0">
                <a:ea typeface="+mn-lt"/>
                <a:cs typeface="+mn-lt"/>
              </a:rPr>
              <a:t>Overgang til språk, kultur og identitet knyttet til talespråk</a:t>
            </a:r>
          </a:p>
          <a:p>
            <a:r>
              <a:rPr lang="nb-NO" sz="2400" dirty="0">
                <a:ea typeface="+mn-lt"/>
                <a:cs typeface="+mn-lt"/>
              </a:rPr>
              <a:t>Arbeid med teksten </a:t>
            </a:r>
            <a:r>
              <a:rPr lang="nb-NO" sz="2400" i="1" dirty="0">
                <a:ea typeface="+mn-lt"/>
                <a:cs typeface="+mn-lt"/>
              </a:rPr>
              <a:t>Hør her’a</a:t>
            </a:r>
            <a:r>
              <a:rPr lang="nb-NO" sz="2400" dirty="0">
                <a:ea typeface="+mn-lt"/>
                <a:cs typeface="+mn-lt"/>
              </a:rPr>
              <a:t> av Gulraiz Sharif</a:t>
            </a:r>
          </a:p>
          <a:p>
            <a:r>
              <a:rPr lang="nb-NO" sz="2400" dirty="0">
                <a:ea typeface="+mn-lt"/>
                <a:cs typeface="+mn-lt"/>
              </a:rPr>
              <a:t>Lærerforedrag med elevaktiviteter, PPT om talespråk og skandinaviske språk</a:t>
            </a:r>
          </a:p>
          <a:p>
            <a:r>
              <a:rPr lang="nb-NO" sz="2400" dirty="0">
                <a:ea typeface="+mn-lt"/>
                <a:cs typeface="+mn-lt"/>
              </a:rPr>
              <a:t>Arbeid med talespråk og skandinaviske språk i tekster og musikk</a:t>
            </a:r>
          </a:p>
          <a:p>
            <a:r>
              <a:rPr lang="nb-NO" sz="2400" dirty="0">
                <a:ea typeface="+mn-lt"/>
                <a:cs typeface="+mn-lt"/>
              </a:rPr>
              <a:t>Introduksjon av språkforskningsprosjekt om språk, kultur og identitet knyttet til talespråket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Vurderingsuke: større skriftlig arbeid og  vurdering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124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 </a:t>
            </a:r>
          </a:p>
          <a:p>
            <a:r>
              <a:rPr lang="nb-NO" sz="2400" dirty="0">
                <a:cs typeface="Calibri"/>
              </a:rPr>
              <a:t>Se oppgaveark med oppgaven til det skriftlige arbeidet hvordan den kan vurderes.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Gjennomgang av oppgave. 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Faglærer organiserer gjennomføring av skrivearbeidet.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Språk, identitet og kultur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Nå har vi jobbet med språk, identitet og kultur i forbindelse med skriftspråkene. Men temaet er også relevant i talespråket.</a:t>
            </a:r>
          </a:p>
          <a:p>
            <a:endParaRPr lang="nb-NO" sz="6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Hva betyr språket ditt for deg?</a:t>
            </a:r>
          </a:p>
          <a:p>
            <a:endParaRPr lang="nb-NO" sz="600" dirty="0"/>
          </a:p>
          <a:p>
            <a:r>
              <a:rPr lang="nb-NO" sz="2400" dirty="0">
                <a:ea typeface="Calibri"/>
                <a:cs typeface="Calibri"/>
              </a:rPr>
              <a:t>Tenk på hvordan du snakker. Hva om noen i morgen hadde sagt at nå skal du snakke en annen dialekt? Hva hadde du tenkt da?</a:t>
            </a:r>
          </a:p>
          <a:p>
            <a:endParaRPr lang="nb-NO" sz="6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Har du opplevd å få tilsnakk for måten du snakker på? Eller har du gitt tilsnakk til andre? Hvorfor?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2458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Gulraiz Sharif (2020): </a:t>
            </a:r>
            <a:r>
              <a:rPr lang="nb-NO" b="1" i="1" dirty="0">
                <a:latin typeface="+mn-lt"/>
              </a:rPr>
              <a:t>Hør her‘a</a:t>
            </a:r>
            <a:endParaRPr b="1" i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Calibri"/>
                <a:cs typeface="Calibri"/>
              </a:rPr>
              <a:t>Har du hørt om multietnolekt og slang? Forsøk å forklare de to begrepene.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Calibri"/>
                <a:cs typeface="Calibri"/>
              </a:rPr>
              <a:t>Bruker du det selv i ditt talespråk?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Calibri"/>
                <a:cs typeface="Calibri"/>
              </a:rPr>
              <a:t>Les romanutdraget på side </a:t>
            </a:r>
            <a:r>
              <a:rPr lang="nb-NO" sz="2400" dirty="0">
                <a:solidFill>
                  <a:srgbClr val="FF0000"/>
                </a:solidFill>
                <a:ea typeface="Calibri"/>
                <a:cs typeface="Calibri"/>
              </a:rPr>
              <a:t>369</a:t>
            </a:r>
            <a:r>
              <a:rPr lang="nb-NO" sz="2400" dirty="0">
                <a:ea typeface="Calibri"/>
                <a:cs typeface="Calibri"/>
              </a:rPr>
              <a:t>–</a:t>
            </a:r>
            <a:r>
              <a:rPr lang="nb-NO" sz="2400" dirty="0">
                <a:solidFill>
                  <a:srgbClr val="FF0000"/>
                </a:solidFill>
                <a:ea typeface="Calibri"/>
                <a:cs typeface="Calibri"/>
              </a:rPr>
              <a:t>373</a:t>
            </a:r>
            <a:r>
              <a:rPr lang="nb-NO" sz="2400" dirty="0">
                <a:ea typeface="Calibri"/>
                <a:cs typeface="Calibri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Hvordan tolker vi de ulike karakterene ut fra språket de har i teksten?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ea typeface="Calibri"/>
                <a:cs typeface="Calibri"/>
              </a:rPr>
              <a:t>Hvordan kan språket si oss noe om identiteten deres?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729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Fra Sharif til talespråk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b-NO" sz="2400" b="1" dirty="0">
                <a:cs typeface="Calibri"/>
              </a:rPr>
              <a:t>Felles</a:t>
            </a:r>
            <a:br>
              <a:rPr lang="nb-NO" sz="2400" dirty="0">
                <a:cs typeface="Calibri"/>
              </a:rPr>
            </a:br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Teksten til Sharif er en skriftlig tekst, en roman, men språket og stilen har et muntlig preg.</a:t>
            </a:r>
          </a:p>
          <a:p>
            <a:endParaRPr lang="nb-NO" sz="600" dirty="0">
              <a:cs typeface="Calibri"/>
            </a:endParaRPr>
          </a:p>
          <a:p>
            <a:r>
              <a:rPr lang="nb-NO" sz="2400" dirty="0">
                <a:cs typeface="Calibri"/>
              </a:rPr>
              <a:t>For å forstå mer om språk, kultur og identitet i talespråket, skal vi nå gå gjennom talespråk og skandinaviske språk. Dette skal vi gjøre som en forberedelse til den muntlige vurderingsoppgaven.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364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51CD7F-78C5-D651-8F9D-468C20624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/>
              <a:t>Lærerforedrag om språk, kultur og identitet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3744EFEF-AC49-6D01-C000-C48F6D7944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b="1" dirty="0"/>
              <a:t>Del 3: </a:t>
            </a:r>
            <a:r>
              <a:rPr lang="nb-NO" dirty="0"/>
              <a:t>Talespråk og skandinaviske språk</a:t>
            </a: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508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Lærerforedrag med elevaktivitet – del 3 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/>
              <a:t>Felles </a:t>
            </a:r>
          </a:p>
          <a:p>
            <a:r>
              <a:rPr lang="nb-NO" sz="2400" dirty="0"/>
              <a:t>Nå skal vi sammen snakke og skrive oss gjennom fagstoff som er relevant for å videre kunne jobbe med en språkforskningsoppgave. </a:t>
            </a:r>
            <a:endParaRPr lang="nb-NO" sz="2400" dirty="0">
              <a:cs typeface="Calibri"/>
            </a:endParaRPr>
          </a:p>
          <a:p>
            <a:r>
              <a:rPr lang="nb-NO" sz="2400" dirty="0">
                <a:solidFill>
                  <a:srgbClr val="FF0000"/>
                </a:solidFill>
                <a:sym typeface="Wingdings" pitchFamily="2" charset="2"/>
              </a:rPr>
              <a:t>Elevaktiviteter underveis  det som er i rødt. </a:t>
            </a:r>
            <a:endParaRPr lang="nb-NO" sz="2400" dirty="0">
              <a:solidFill>
                <a:srgbClr val="FF0000"/>
              </a:solidFill>
              <a:cs typeface="Calibri"/>
            </a:endParaRPr>
          </a:p>
          <a:p>
            <a:r>
              <a:rPr lang="nb-NO" sz="2400" dirty="0">
                <a:solidFill>
                  <a:srgbClr val="FF0000"/>
                </a:solidFill>
                <a:sym typeface="Wingdings" pitchFamily="2" charset="2"/>
              </a:rPr>
              <a:t>Dere har læreboka foran dere underveis, slik at dere kan følge med.</a:t>
            </a:r>
            <a:endParaRPr lang="nb-NO" sz="2400" dirty="0">
              <a:solidFill>
                <a:srgbClr val="FF0000"/>
              </a:solidFill>
              <a:cs typeface="Calibri"/>
            </a:endParaRPr>
          </a:p>
          <a:p>
            <a:endParaRPr lang="nb-NO" sz="2400" dirty="0">
              <a:solidFill>
                <a:srgbClr val="FF0000"/>
              </a:solidFill>
              <a:cs typeface="Calibri"/>
            </a:endParaRPr>
          </a:p>
          <a:p>
            <a:r>
              <a:rPr lang="nb-NO" sz="2400" b="1" dirty="0">
                <a:solidFill>
                  <a:schemeClr val="accent1"/>
                </a:solidFill>
                <a:ea typeface="+mn-lt"/>
                <a:cs typeface="+mn-lt"/>
              </a:rPr>
              <a:t>Mål </a:t>
            </a:r>
            <a:r>
              <a:rPr lang="nb-NO" sz="2400" dirty="0">
                <a:solidFill>
                  <a:schemeClr val="accent1"/>
                </a:solidFill>
                <a:sym typeface="Wingdings" pitchFamily="2" charset="2"/>
              </a:rPr>
              <a:t></a:t>
            </a:r>
            <a:r>
              <a:rPr lang="nb-NO" sz="2400" dirty="0">
                <a:solidFill>
                  <a:schemeClr val="accent1"/>
                </a:solidFill>
                <a:ea typeface="+mn-lt"/>
                <a:cs typeface="+mn-lt"/>
              </a:rPr>
              <a:t> Dere skal kunne bruke fagspråk til å beskrive særtrekk ved norsk sammenliknet med svensk, dansk og norrønt. </a:t>
            </a:r>
            <a:endParaRPr lang="nb-NO" sz="2400" dirty="0">
              <a:solidFill>
                <a:schemeClr val="accent1"/>
              </a:solidFill>
            </a:endParaRPr>
          </a:p>
          <a:p>
            <a:r>
              <a:rPr lang="nb-NO" sz="2400" b="1" dirty="0">
                <a:solidFill>
                  <a:schemeClr val="accent1"/>
                </a:solidFill>
              </a:rPr>
              <a:t>Mål</a:t>
            </a:r>
            <a:r>
              <a:rPr lang="nb-NO" sz="2400" dirty="0">
                <a:solidFill>
                  <a:schemeClr val="accent1"/>
                </a:solidFill>
              </a:rPr>
              <a:t> </a:t>
            </a:r>
            <a:r>
              <a:rPr lang="nb-NO" sz="2400" dirty="0">
                <a:solidFill>
                  <a:schemeClr val="accent1"/>
                </a:solidFill>
                <a:sym typeface="Wingdings" pitchFamily="2" charset="2"/>
              </a:rPr>
              <a:t> Dere skal kunne gjøre rede for endringer i talespråket i Norge i dag og reflektere over sammenhenger mellom språk, kultur og identitet. </a:t>
            </a:r>
            <a:endParaRPr lang="nb-NO" sz="2400" dirty="0">
              <a:solidFill>
                <a:schemeClr val="accent1"/>
              </a:solidFill>
              <a:cs typeface="Calibri"/>
            </a:endParaRP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886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</TotalTime>
  <Words>1372</Words>
  <Application>Microsoft Office PowerPoint</Application>
  <PresentationFormat>Widescreen</PresentationFormat>
  <Paragraphs>157</Paragraphs>
  <Slides>17</Slides>
  <Notes>17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Office-tema</vt:lpstr>
      <vt:lpstr>Tema: Språk, kultur og identitet</vt:lpstr>
      <vt:lpstr>Mål for perioden </vt:lpstr>
      <vt:lpstr>Plan for uke 4–5 </vt:lpstr>
      <vt:lpstr>Vurderingsuke: større skriftlig arbeid og  vurdering</vt:lpstr>
      <vt:lpstr>Språk, identitet og kultur</vt:lpstr>
      <vt:lpstr>Gulraiz Sharif (2020): Hør her‘a</vt:lpstr>
      <vt:lpstr>Fra Sharif til talespråk</vt:lpstr>
      <vt:lpstr>Lærerforedrag om språk, kultur og identitet</vt:lpstr>
      <vt:lpstr>Lærerforedrag med elevaktivitet – del 3 </vt:lpstr>
      <vt:lpstr>Historisk bakgrunn – store linjer</vt:lpstr>
      <vt:lpstr>Språklig fellesskap</vt:lpstr>
      <vt:lpstr>Fra språklig fellesskap i Skandinavia til talespråk i Norge</vt:lpstr>
      <vt:lpstr>Noen viktige begreper</vt:lpstr>
      <vt:lpstr>Bakgrunnen for dialektmangfoldet</vt:lpstr>
      <vt:lpstr>Plassering av dialekter</vt:lpstr>
      <vt:lpstr>Endringer i talespråket</vt:lpstr>
      <vt:lpstr>Introduksjon: forskningsprosjekt om språk, kultur og identitet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66</cp:revision>
  <dcterms:created xsi:type="dcterms:W3CDTF">2021-04-22T12:06:19Z</dcterms:created>
  <dcterms:modified xsi:type="dcterms:W3CDTF">2023-08-23T12:04:18Z</dcterms:modified>
</cp:coreProperties>
</file>