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320" r:id="rId2"/>
    <p:sldId id="273" r:id="rId3"/>
    <p:sldId id="368" r:id="rId4"/>
    <p:sldId id="369" r:id="rId5"/>
    <p:sldId id="329" r:id="rId6"/>
    <p:sldId id="332" r:id="rId7"/>
    <p:sldId id="334" r:id="rId8"/>
    <p:sldId id="338" r:id="rId9"/>
    <p:sldId id="387" r:id="rId10"/>
    <p:sldId id="388" r:id="rId11"/>
    <p:sldId id="389" r:id="rId12"/>
    <p:sldId id="390" r:id="rId13"/>
    <p:sldId id="391" r:id="rId14"/>
    <p:sldId id="392" r:id="rId15"/>
    <p:sldId id="393" r:id="rId16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v="urn:schemas-microsoft-com:vml" xmlns:pvml="urn:schemas-microsoft-com:office:powerpoint" xmlns:p15="http://schemas.microsoft.com/office/powerpoint/2012/main" xmlns:p14="http://schemas.microsoft.com/office/powerpoint/2010/main" xmlns:o="urn:schemas-microsoft-com:office:office" xmlns:mv="urn:schemas-microsoft-com:mac:vml" xmlns:mc="http://schemas.openxmlformats.org/markup-compatibility/2006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:go="http://customooxmlschemas.google.com/" xmlns="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E9"/>
    <a:srgbClr val="EFEEF3"/>
    <a:srgbClr val="FFFFFF"/>
    <a:srgbClr val="2D3542"/>
    <a:srgbClr val="24282B"/>
    <a:srgbClr val="CC3399"/>
    <a:srgbClr val="6C8DA0"/>
    <a:srgbClr val="89A3B2"/>
    <a:srgbClr val="879389"/>
    <a:srgbClr val="8B9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5A885B-35BC-470C-8543-37CB5C517907}" v="3" dt="2023-04-21T15:45:18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82534" autoAdjust="0"/>
  </p:normalViewPr>
  <p:slideViewPr>
    <p:cSldViewPr snapToGrid="0">
      <p:cViewPr varScale="1">
        <p:scale>
          <a:sx n="129" d="100"/>
          <a:sy n="129" d="100"/>
        </p:scale>
        <p:origin x="27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Gjerdevik" userId="af38340033f0d0a9" providerId="LiveId" clId="{C25A885B-35BC-470C-8543-37CB5C517907}"/>
    <pc:docChg chg="custSel modSld">
      <pc:chgData name="Kari Gjerdevik" userId="af38340033f0d0a9" providerId="LiveId" clId="{C25A885B-35BC-470C-8543-37CB5C517907}" dt="2023-05-08T12:32:59.431" v="174" actId="20577"/>
      <pc:docMkLst>
        <pc:docMk/>
      </pc:docMkLst>
      <pc:sldChg chg="modSp mod">
        <pc:chgData name="Kari Gjerdevik" userId="af38340033f0d0a9" providerId="LiveId" clId="{C25A885B-35BC-470C-8543-37CB5C517907}" dt="2023-04-21T15:06:38.297" v="22" actId="20577"/>
        <pc:sldMkLst>
          <pc:docMk/>
          <pc:sldMk cId="0" sldId="273"/>
        </pc:sldMkLst>
        <pc:spChg chg="mod">
          <ac:chgData name="Kari Gjerdevik" userId="af38340033f0d0a9" providerId="LiveId" clId="{C25A885B-35BC-470C-8543-37CB5C517907}" dt="2023-04-21T15:06:38.297" v="22" actId="20577"/>
          <ac:spMkLst>
            <pc:docMk/>
            <pc:sldMk cId="0" sldId="273"/>
            <ac:spMk id="217" creationId="{00000000-0000-0000-0000-000000000000}"/>
          </ac:spMkLst>
        </pc:spChg>
      </pc:sldChg>
      <pc:sldChg chg="modSp mod addCm delCm">
        <pc:chgData name="Kari Gjerdevik" userId="af38340033f0d0a9" providerId="LiveId" clId="{C25A885B-35BC-470C-8543-37CB5C517907}" dt="2023-05-08T11:59:27.055" v="141"/>
        <pc:sldMkLst>
          <pc:docMk/>
          <pc:sldMk cId="839377510" sldId="320"/>
        </pc:sldMkLst>
        <pc:spChg chg="mod">
          <ac:chgData name="Kari Gjerdevik" userId="af38340033f0d0a9" providerId="LiveId" clId="{C25A885B-35BC-470C-8543-37CB5C517907}" dt="2023-04-21T15:05:13.294" v="10" actId="20577"/>
          <ac:spMkLst>
            <pc:docMk/>
            <pc:sldMk cId="839377510" sldId="320"/>
            <ac:spMk id="2" creationId="{15AA5C1E-C64D-2BB8-46AA-B10E251708D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Kari Gjerdevik" userId="af38340033f0d0a9" providerId="LiveId" clId="{C25A885B-35BC-470C-8543-37CB5C517907}" dt="2023-05-08T11:59:27.055" v="141"/>
              <pc2:cmMkLst xmlns:pc2="http://schemas.microsoft.com/office/powerpoint/2019/9/main/command">
                <pc:docMk/>
                <pc:sldMk cId="839377510" sldId="320"/>
                <pc2:cmMk id="{79C03E84-6C26-42F1-A85A-E5A982B3425E}"/>
              </pc2:cmMkLst>
            </pc226:cmChg>
          </p:ext>
        </pc:extLst>
      </pc:sldChg>
      <pc:sldChg chg="modSp mod modNotesTx">
        <pc:chgData name="Kari Gjerdevik" userId="af38340033f0d0a9" providerId="LiveId" clId="{C25A885B-35BC-470C-8543-37CB5C517907}" dt="2023-05-08T12:28:27.776" v="160" actId="20577"/>
        <pc:sldMkLst>
          <pc:docMk/>
          <pc:sldMk cId="3309061449" sldId="332"/>
        </pc:sldMkLst>
        <pc:spChg chg="mod">
          <ac:chgData name="Kari Gjerdevik" userId="af38340033f0d0a9" providerId="LiveId" clId="{C25A885B-35BC-470C-8543-37CB5C517907}" dt="2023-05-08T12:27:53.987" v="145" actId="20577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Kari Gjerdevik" userId="af38340033f0d0a9" providerId="LiveId" clId="{C25A885B-35BC-470C-8543-37CB5C517907}" dt="2023-04-21T15:10:54.762" v="50" actId="790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 modNotesTx">
        <pc:chgData name="Kari Gjerdevik" userId="af38340033f0d0a9" providerId="LiveId" clId="{C25A885B-35BC-470C-8543-37CB5C517907}" dt="2023-04-21T15:13:26.461" v="82" actId="790"/>
        <pc:sldMkLst>
          <pc:docMk/>
          <pc:sldMk cId="3494187719" sldId="334"/>
        </pc:sldMkLst>
        <pc:spChg chg="mod">
          <ac:chgData name="Kari Gjerdevik" userId="af38340033f0d0a9" providerId="LiveId" clId="{C25A885B-35BC-470C-8543-37CB5C517907}" dt="2023-04-21T15:12:20.108" v="72" actId="21"/>
          <ac:spMkLst>
            <pc:docMk/>
            <pc:sldMk cId="3494187719" sldId="334"/>
            <ac:spMk id="2" creationId="{2B14BB70-8430-43A1-8F62-3C7E2671EFF4}"/>
          </ac:spMkLst>
        </pc:spChg>
      </pc:sldChg>
      <pc:sldChg chg="modSp mod addCm modNotesTx">
        <pc:chgData name="Kari Gjerdevik" userId="af38340033f0d0a9" providerId="LiveId" clId="{C25A885B-35BC-470C-8543-37CB5C517907}" dt="2023-05-08T12:29:42.915" v="166" actId="20577"/>
        <pc:sldMkLst>
          <pc:docMk/>
          <pc:sldMk cId="4125510018" sldId="338"/>
        </pc:sldMkLst>
        <pc:spChg chg="mod">
          <ac:chgData name="Kari Gjerdevik" userId="af38340033f0d0a9" providerId="LiveId" clId="{C25A885B-35BC-470C-8543-37CB5C517907}" dt="2023-04-21T15:13:44.528" v="86" actId="20577"/>
          <ac:spMkLst>
            <pc:docMk/>
            <pc:sldMk cId="4125510018" sldId="338"/>
            <ac:spMk id="21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Gjerdevik" userId="af38340033f0d0a9" providerId="LiveId" clId="{C25A885B-35BC-470C-8543-37CB5C517907}" dt="2023-04-21T15:15:51.453" v="92"/>
              <pc2:cmMkLst xmlns:pc2="http://schemas.microsoft.com/office/powerpoint/2019/9/main/command">
                <pc:docMk/>
                <pc:sldMk cId="4125510018" sldId="338"/>
                <pc2:cmMk id="{E4B841EF-6ECE-46D3-9670-A0040F3BBBB1}"/>
              </pc2:cmMkLst>
            </pc226:cmChg>
          </p:ext>
        </pc:extLst>
      </pc:sldChg>
      <pc:sldChg chg="modSp mod modNotesTx">
        <pc:chgData name="Kari Gjerdevik" userId="af38340033f0d0a9" providerId="LiveId" clId="{C25A885B-35BC-470C-8543-37CB5C517907}" dt="2023-05-08T12:00:21.944" v="143" actId="20577"/>
        <pc:sldMkLst>
          <pc:docMk/>
          <pc:sldMk cId="2922325958" sldId="368"/>
        </pc:sldMkLst>
        <pc:spChg chg="mod">
          <ac:chgData name="Kari Gjerdevik" userId="af38340033f0d0a9" providerId="LiveId" clId="{C25A885B-35BC-470C-8543-37CB5C517907}" dt="2023-04-21T15:06:47.281" v="33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Kari Gjerdevik" userId="af38340033f0d0a9" providerId="LiveId" clId="{C25A885B-35BC-470C-8543-37CB5C517907}" dt="2023-04-21T15:45:16.477" v="137" actId="2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C25A885B-35BC-470C-8543-37CB5C517907}" dt="2023-04-21T15:09:22.482" v="49" actId="790"/>
        <pc:sldMkLst>
          <pc:docMk/>
          <pc:sldMk cId="1324564458" sldId="369"/>
        </pc:sldMkLst>
        <pc:spChg chg="mod">
          <ac:chgData name="Kari Gjerdevik" userId="af38340033f0d0a9" providerId="LiveId" clId="{C25A885B-35BC-470C-8543-37CB5C517907}" dt="2023-04-21T15:09:22.482" v="49" actId="790"/>
          <ac:spMkLst>
            <pc:docMk/>
            <pc:sldMk cId="1324564458" sldId="369"/>
            <ac:spMk id="216" creationId="{00000000-0000-0000-0000-000000000000}"/>
          </ac:spMkLst>
        </pc:spChg>
      </pc:sldChg>
      <pc:sldChg chg="modSp mod addCm modNotesTx">
        <pc:chgData name="Kari Gjerdevik" userId="af38340033f0d0a9" providerId="LiveId" clId="{C25A885B-35BC-470C-8543-37CB5C517907}" dt="2023-04-21T15:45:40.140" v="140" actId="790"/>
        <pc:sldMkLst>
          <pc:docMk/>
          <pc:sldMk cId="1323353157" sldId="387"/>
        </pc:sldMkLst>
        <pc:spChg chg="mod">
          <ac:chgData name="Kari Gjerdevik" userId="af38340033f0d0a9" providerId="LiveId" clId="{C25A885B-35BC-470C-8543-37CB5C517907}" dt="2023-04-21T15:16:33.660" v="97" actId="20577"/>
          <ac:spMkLst>
            <pc:docMk/>
            <pc:sldMk cId="1323353157" sldId="387"/>
            <ac:spMk id="2" creationId="{2B14BB70-8430-43A1-8F62-3C7E2671EFF4}"/>
          </ac:spMkLst>
        </pc:spChg>
        <pc:spChg chg="mod">
          <ac:chgData name="Kari Gjerdevik" userId="af38340033f0d0a9" providerId="LiveId" clId="{C25A885B-35BC-470C-8543-37CB5C517907}" dt="2023-04-21T15:45:40.140" v="140" actId="790"/>
          <ac:spMkLst>
            <pc:docMk/>
            <pc:sldMk cId="1323353157" sldId="387"/>
            <ac:spMk id="216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Gjerdevik" userId="af38340033f0d0a9" providerId="LiveId" clId="{C25A885B-35BC-470C-8543-37CB5C517907}" dt="2023-04-21T15:17:13.253" v="98"/>
              <pc2:cmMkLst xmlns:pc2="http://schemas.microsoft.com/office/powerpoint/2019/9/main/command">
                <pc:docMk/>
                <pc:sldMk cId="1323353157" sldId="387"/>
                <pc2:cmMk id="{A69594A1-A5F6-40DB-B02D-1039DB1FAF22}"/>
              </pc2:cmMkLst>
            </pc226:cmChg>
          </p:ext>
        </pc:extLst>
      </pc:sldChg>
      <pc:sldChg chg="modNotesTx">
        <pc:chgData name="Kari Gjerdevik" userId="af38340033f0d0a9" providerId="LiveId" clId="{C25A885B-35BC-470C-8543-37CB5C517907}" dt="2023-04-21T15:17:29.778" v="100" actId="20577"/>
        <pc:sldMkLst>
          <pc:docMk/>
          <pc:sldMk cId="3929101291" sldId="388"/>
        </pc:sldMkLst>
      </pc:sldChg>
      <pc:sldChg chg="modSp mod">
        <pc:chgData name="Kari Gjerdevik" userId="af38340033f0d0a9" providerId="LiveId" clId="{C25A885B-35BC-470C-8543-37CB5C517907}" dt="2023-05-08T12:31:29.909" v="171" actId="20577"/>
        <pc:sldMkLst>
          <pc:docMk/>
          <pc:sldMk cId="3435490879" sldId="389"/>
        </pc:sldMkLst>
        <pc:spChg chg="mod">
          <ac:chgData name="Kari Gjerdevik" userId="af38340033f0d0a9" providerId="LiveId" clId="{C25A885B-35BC-470C-8543-37CB5C517907}" dt="2023-05-08T12:31:29.909" v="171" actId="20577"/>
          <ac:spMkLst>
            <pc:docMk/>
            <pc:sldMk cId="3435490879" sldId="389"/>
            <ac:spMk id="7" creationId="{1DF242AE-79C7-673A-4239-F0CFFD9716C5}"/>
          </ac:spMkLst>
        </pc:spChg>
        <pc:spChg chg="mod">
          <ac:chgData name="Kari Gjerdevik" userId="af38340033f0d0a9" providerId="LiveId" clId="{C25A885B-35BC-470C-8543-37CB5C517907}" dt="2023-04-21T15:17:45.558" v="102" actId="20577"/>
          <ac:spMkLst>
            <pc:docMk/>
            <pc:sldMk cId="3435490879" sldId="389"/>
            <ac:spMk id="216" creationId="{00000000-0000-0000-0000-000000000000}"/>
          </ac:spMkLst>
        </pc:spChg>
      </pc:sldChg>
      <pc:sldChg chg="modSp mod modNotesTx">
        <pc:chgData name="Kari Gjerdevik" userId="af38340033f0d0a9" providerId="LiveId" clId="{C25A885B-35BC-470C-8543-37CB5C517907}" dt="2023-05-08T12:30:58.789" v="169" actId="20577"/>
        <pc:sldMkLst>
          <pc:docMk/>
          <pc:sldMk cId="1907719142" sldId="390"/>
        </pc:sldMkLst>
        <pc:spChg chg="mod">
          <ac:chgData name="Kari Gjerdevik" userId="af38340033f0d0a9" providerId="LiveId" clId="{C25A885B-35BC-470C-8543-37CB5C517907}" dt="2023-05-08T12:30:58.789" v="169" actId="20577"/>
          <ac:spMkLst>
            <pc:docMk/>
            <pc:sldMk cId="1907719142" sldId="390"/>
            <ac:spMk id="2" creationId="{2B14BB70-8430-43A1-8F62-3C7E2671EFF4}"/>
          </ac:spMkLst>
        </pc:spChg>
      </pc:sldChg>
      <pc:sldChg chg="modSp mod modNotesTx">
        <pc:chgData name="Kari Gjerdevik" userId="af38340033f0d0a9" providerId="LiveId" clId="{C25A885B-35BC-470C-8543-37CB5C517907}" dt="2023-05-08T12:31:19.529" v="170" actId="20577"/>
        <pc:sldMkLst>
          <pc:docMk/>
          <pc:sldMk cId="594028431" sldId="391"/>
        </pc:sldMkLst>
        <pc:spChg chg="mod">
          <ac:chgData name="Kari Gjerdevik" userId="af38340033f0d0a9" providerId="LiveId" clId="{C25A885B-35BC-470C-8543-37CB5C517907}" dt="2023-05-08T12:31:19.529" v="170" actId="20577"/>
          <ac:spMkLst>
            <pc:docMk/>
            <pc:sldMk cId="594028431" sldId="391"/>
            <ac:spMk id="2" creationId="{2B14BB70-8430-43A1-8F62-3C7E2671EFF4}"/>
          </ac:spMkLst>
        </pc:spChg>
        <pc:spChg chg="mod">
          <ac:chgData name="Kari Gjerdevik" userId="af38340033f0d0a9" providerId="LiveId" clId="{C25A885B-35BC-470C-8543-37CB5C517907}" dt="2023-04-21T15:40:28.017" v="117" actId="20577"/>
          <ac:spMkLst>
            <pc:docMk/>
            <pc:sldMk cId="594028431" sldId="391"/>
            <ac:spMk id="216" creationId="{00000000-0000-0000-0000-000000000000}"/>
          </ac:spMkLst>
        </pc:spChg>
      </pc:sldChg>
      <pc:sldChg chg="modSp mod modNotesTx">
        <pc:chgData name="Kari Gjerdevik" userId="af38340033f0d0a9" providerId="LiveId" clId="{C25A885B-35BC-470C-8543-37CB5C517907}" dt="2023-05-08T12:32:59.431" v="174" actId="20577"/>
        <pc:sldMkLst>
          <pc:docMk/>
          <pc:sldMk cId="2748355137" sldId="392"/>
        </pc:sldMkLst>
        <pc:spChg chg="mod">
          <ac:chgData name="Kari Gjerdevik" userId="af38340033f0d0a9" providerId="LiveId" clId="{C25A885B-35BC-470C-8543-37CB5C517907}" dt="2023-05-08T12:32:32.106" v="173" actId="20577"/>
          <ac:spMkLst>
            <pc:docMk/>
            <pc:sldMk cId="2748355137" sldId="392"/>
            <ac:spMk id="2" creationId="{2B14BB70-8430-43A1-8F62-3C7E2671EFF4}"/>
          </ac:spMkLst>
        </pc:spChg>
        <pc:spChg chg="mod">
          <ac:chgData name="Kari Gjerdevik" userId="af38340033f0d0a9" providerId="LiveId" clId="{C25A885B-35BC-470C-8543-37CB5C517907}" dt="2023-04-21T15:40:59.312" v="120" actId="20577"/>
          <ac:spMkLst>
            <pc:docMk/>
            <pc:sldMk cId="2748355137" sldId="392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C25A885B-35BC-470C-8543-37CB5C517907}" dt="2023-04-21T15:43:11.533" v="135" actId="20577"/>
        <pc:sldMkLst>
          <pc:docMk/>
          <pc:sldMk cId="2584149571" sldId="393"/>
        </pc:sldMkLst>
        <pc:spChg chg="mod">
          <ac:chgData name="Kari Gjerdevik" userId="af38340033f0d0a9" providerId="LiveId" clId="{C25A885B-35BC-470C-8543-37CB5C517907}" dt="2023-04-21T15:43:11.533" v="135" actId="20577"/>
          <ac:spMkLst>
            <pc:docMk/>
            <pc:sldMk cId="2584149571" sldId="393"/>
            <ac:spMk id="216" creationId="{00000000-0000-0000-0000-000000000000}"/>
          </ac:spMkLst>
        </pc:spChg>
      </pc:sldChg>
    </pc:docChg>
  </pc:docChgLst>
  <pc:docChgLst>
    <pc:chgData name="Jorunn Øveland Nyhus" userId="5448e305-a6bb-465a-a251-7e03f510ed3e" providerId="ADAL" clId="{C93EDAB4-B03D-408C-9AD2-970115D86DE6}"/>
    <pc:docChg chg="custSel addSld delSld modSld">
      <pc:chgData name="Jorunn Øveland Nyhus" userId="5448e305-a6bb-465a-a251-7e03f510ed3e" providerId="ADAL" clId="{C93EDAB4-B03D-408C-9AD2-970115D86DE6}" dt="2022-12-09T13:50:07.269" v="1266" actId="47"/>
      <pc:docMkLst>
        <pc:docMk/>
      </pc:docMkLst>
      <pc:sldChg chg="modSp mod">
        <pc:chgData name="Jorunn Øveland Nyhus" userId="5448e305-a6bb-465a-a251-7e03f510ed3e" providerId="ADAL" clId="{C93EDAB4-B03D-408C-9AD2-970115D86DE6}" dt="2022-12-09T13:27:22.959" v="25" actId="27636"/>
        <pc:sldMkLst>
          <pc:docMk/>
          <pc:sldMk cId="0" sldId="273"/>
        </pc:sldMkLst>
        <pc:spChg chg="mod">
          <ac:chgData name="Jorunn Øveland Nyhus" userId="5448e305-a6bb-465a-a251-7e03f510ed3e" providerId="ADAL" clId="{C93EDAB4-B03D-408C-9AD2-970115D86DE6}" dt="2022-12-09T13:27:22.959" v="25" actId="27636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Jorunn Øveland Nyhus" userId="5448e305-a6bb-465a-a251-7e03f510ed3e" providerId="ADAL" clId="{C93EDAB4-B03D-408C-9AD2-970115D86DE6}" dt="2022-12-09T13:27:07.532" v="23" actId="20577"/>
        <pc:sldMkLst>
          <pc:docMk/>
          <pc:sldMk cId="839377510" sldId="320"/>
        </pc:sldMkLst>
        <pc:spChg chg="mod">
          <ac:chgData name="Jorunn Øveland Nyhus" userId="5448e305-a6bb-465a-a251-7e03f510ed3e" providerId="ADAL" clId="{C93EDAB4-B03D-408C-9AD2-970115D86DE6}" dt="2022-12-09T13:27:07.532" v="23" actId="20577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Jorunn Øveland Nyhus" userId="5448e305-a6bb-465a-a251-7e03f510ed3e" providerId="ADAL" clId="{C93EDAB4-B03D-408C-9AD2-970115D86DE6}" dt="2022-12-09T13:27:02.771" v="16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modSp mod">
        <pc:chgData name="Jorunn Øveland Nyhus" userId="5448e305-a6bb-465a-a251-7e03f510ed3e" providerId="ADAL" clId="{C93EDAB4-B03D-408C-9AD2-970115D86DE6}" dt="2022-12-09T13:31:11.723" v="153" actId="5793"/>
        <pc:sldMkLst>
          <pc:docMk/>
          <pc:sldMk cId="322307039" sldId="329"/>
        </pc:sldMkLst>
        <pc:spChg chg="mod">
          <ac:chgData name="Jorunn Øveland Nyhus" userId="5448e305-a6bb-465a-a251-7e03f510ed3e" providerId="ADAL" clId="{C93EDAB4-B03D-408C-9AD2-970115D86DE6}" dt="2022-12-09T13:31:11.723" v="153" actId="5793"/>
          <ac:spMkLst>
            <pc:docMk/>
            <pc:sldMk cId="322307039" sldId="329"/>
            <ac:spMk id="3" creationId="{A272C94B-2A89-C803-73C3-178019F7415B}"/>
          </ac:spMkLst>
        </pc:spChg>
        <pc:spChg chg="mod">
          <ac:chgData name="Jorunn Øveland Nyhus" userId="5448e305-a6bb-465a-a251-7e03f510ed3e" providerId="ADAL" clId="{C93EDAB4-B03D-408C-9AD2-970115D86DE6}" dt="2022-12-09T13:31:02.331" v="151" actId="20577"/>
          <ac:spMkLst>
            <pc:docMk/>
            <pc:sldMk cId="322307039" sldId="329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C93EDAB4-B03D-408C-9AD2-970115D86DE6}" dt="2022-12-09T13:32:59.032" v="225" actId="20577"/>
        <pc:sldMkLst>
          <pc:docMk/>
          <pc:sldMk cId="3309061449" sldId="332"/>
        </pc:sldMkLst>
        <pc:spChg chg="mod">
          <ac:chgData name="Jorunn Øveland Nyhus" userId="5448e305-a6bb-465a-a251-7e03f510ed3e" providerId="ADAL" clId="{C93EDAB4-B03D-408C-9AD2-970115D86DE6}" dt="2022-12-09T13:32:59.032" v="225" actId="20577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C93EDAB4-B03D-408C-9AD2-970115D86DE6}" dt="2022-12-09T13:31:34.677" v="186" actId="313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C93EDAB4-B03D-408C-9AD2-970115D86DE6}" dt="2022-12-09T13:34:54.503" v="559" actId="6549"/>
        <pc:sldMkLst>
          <pc:docMk/>
          <pc:sldMk cId="3494187719" sldId="334"/>
        </pc:sldMkLst>
        <pc:spChg chg="mod">
          <ac:chgData name="Jorunn Øveland Nyhus" userId="5448e305-a6bb-465a-a251-7e03f510ed3e" providerId="ADAL" clId="{C93EDAB4-B03D-408C-9AD2-970115D86DE6}" dt="2022-12-09T13:33:42.135" v="270" actId="20577"/>
          <ac:spMkLst>
            <pc:docMk/>
            <pc:sldMk cId="3494187719" sldId="334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C93EDAB4-B03D-408C-9AD2-970115D86DE6}" dt="2022-12-09T13:33:24.854" v="261" actId="20577"/>
          <ac:spMkLst>
            <pc:docMk/>
            <pc:sldMk cId="3494187719" sldId="334"/>
            <ac:spMk id="216" creationId="{00000000-0000-0000-0000-000000000000}"/>
          </ac:spMkLst>
        </pc:spChg>
      </pc:sldChg>
      <pc:sldChg chg="addSp delSp modSp mod modNotesTx">
        <pc:chgData name="Jorunn Øveland Nyhus" userId="5448e305-a6bb-465a-a251-7e03f510ed3e" providerId="ADAL" clId="{C93EDAB4-B03D-408C-9AD2-970115D86DE6}" dt="2022-12-09T13:36:49.187" v="699" actId="20577"/>
        <pc:sldMkLst>
          <pc:docMk/>
          <pc:sldMk cId="4125510018" sldId="338"/>
        </pc:sldMkLst>
        <pc:spChg chg="del mod">
          <ac:chgData name="Jorunn Øveland Nyhus" userId="5448e305-a6bb-465a-a251-7e03f510ed3e" providerId="ADAL" clId="{C93EDAB4-B03D-408C-9AD2-970115D86DE6}" dt="2022-12-09T13:35:47.434" v="636" actId="478"/>
          <ac:spMkLst>
            <pc:docMk/>
            <pc:sldMk cId="4125510018" sldId="338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C93EDAB4-B03D-408C-9AD2-970115D86DE6}" dt="2022-12-09T13:35:50.370" v="637" actId="478"/>
          <ac:spMkLst>
            <pc:docMk/>
            <pc:sldMk cId="4125510018" sldId="338"/>
            <ac:spMk id="6" creationId="{8D9C3F43-FBE7-CC9D-0532-074AF9933091}"/>
          </ac:spMkLst>
        </pc:spChg>
        <pc:spChg chg="mod">
          <ac:chgData name="Jorunn Øveland Nyhus" userId="5448e305-a6bb-465a-a251-7e03f510ed3e" providerId="ADAL" clId="{C93EDAB4-B03D-408C-9AD2-970115D86DE6}" dt="2022-12-09T13:35:25.391" v="630" actId="20577"/>
          <ac:spMkLst>
            <pc:docMk/>
            <pc:sldMk cId="4125510018" sldId="338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C93EDAB4-B03D-408C-9AD2-970115D86DE6}" dt="2022-12-09T13:35:57.642" v="640" actId="1076"/>
          <ac:picMkLst>
            <pc:docMk/>
            <pc:sldMk cId="4125510018" sldId="338"/>
            <ac:picMk id="3" creationId="{DF15746E-44C6-C49D-0A10-E59825080CAD}"/>
          </ac:picMkLst>
        </pc:picChg>
      </pc:sldChg>
      <pc:sldChg chg="modSp mod">
        <pc:chgData name="Jorunn Øveland Nyhus" userId="5448e305-a6bb-465a-a251-7e03f510ed3e" providerId="ADAL" clId="{C93EDAB4-B03D-408C-9AD2-970115D86DE6}" dt="2022-12-09T13:28:15.101" v="33" actId="20577"/>
        <pc:sldMkLst>
          <pc:docMk/>
          <pc:sldMk cId="2922325958" sldId="368"/>
        </pc:sldMkLst>
        <pc:spChg chg="mod">
          <ac:chgData name="Jorunn Øveland Nyhus" userId="5448e305-a6bb-465a-a251-7e03f510ed3e" providerId="ADAL" clId="{C93EDAB4-B03D-408C-9AD2-970115D86DE6}" dt="2022-12-09T13:28:15.101" v="33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C93EDAB4-B03D-408C-9AD2-970115D86DE6}" dt="2022-12-09T13:28:10.821" v="26"/>
          <ac:spMkLst>
            <pc:docMk/>
            <pc:sldMk cId="2922325958" sldId="368"/>
            <ac:spMk id="217" creationId="{00000000-0000-0000-0000-000000000000}"/>
          </ac:spMkLst>
        </pc:spChg>
      </pc:sldChg>
      <pc:sldChg chg="addSp delSp modSp mod chgLayout modNotesTx">
        <pc:chgData name="Jorunn Øveland Nyhus" userId="5448e305-a6bb-465a-a251-7e03f510ed3e" providerId="ADAL" clId="{C93EDAB4-B03D-408C-9AD2-970115D86DE6}" dt="2022-12-09T13:30:49.356" v="134" actId="1076"/>
        <pc:sldMkLst>
          <pc:docMk/>
          <pc:sldMk cId="1324564458" sldId="369"/>
        </pc:sldMkLst>
        <pc:spChg chg="mod ord">
          <ac:chgData name="Jorunn Øveland Nyhus" userId="5448e305-a6bb-465a-a251-7e03f510ed3e" providerId="ADAL" clId="{C93EDAB4-B03D-408C-9AD2-970115D86DE6}" dt="2022-12-09T13:30:43.572" v="132" actId="27636"/>
          <ac:spMkLst>
            <pc:docMk/>
            <pc:sldMk cId="1324564458" sldId="369"/>
            <ac:spMk id="2" creationId="{815E084D-4163-7216-ECF6-1E43D6A4595B}"/>
          </ac:spMkLst>
        </pc:spChg>
        <pc:spChg chg="add del mod ord">
          <ac:chgData name="Jorunn Øveland Nyhus" userId="5448e305-a6bb-465a-a251-7e03f510ed3e" providerId="ADAL" clId="{C93EDAB4-B03D-408C-9AD2-970115D86DE6}" dt="2022-12-09T13:30:45.580" v="133"/>
          <ac:spMkLst>
            <pc:docMk/>
            <pc:sldMk cId="1324564458" sldId="369"/>
            <ac:spMk id="3" creationId="{EDBCBD02-2FB5-EB36-FF04-5EFD2BB538D3}"/>
          </ac:spMkLst>
        </pc:spChg>
        <pc:spChg chg="mod ord">
          <ac:chgData name="Jorunn Øveland Nyhus" userId="5448e305-a6bb-465a-a251-7e03f510ed3e" providerId="ADAL" clId="{C93EDAB4-B03D-408C-9AD2-970115D86DE6}" dt="2022-12-09T13:30:43.535" v="130" actId="700"/>
          <ac:spMkLst>
            <pc:docMk/>
            <pc:sldMk cId="1324564458" sldId="369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C93EDAB4-B03D-408C-9AD2-970115D86DE6}" dt="2022-12-09T13:30:49.356" v="134" actId="1076"/>
          <ac:picMkLst>
            <pc:docMk/>
            <pc:sldMk cId="1324564458" sldId="369"/>
            <ac:picMk id="5" creationId="{665885DE-6592-2151-4403-6E28F85F3443}"/>
          </ac:picMkLst>
        </pc:picChg>
      </pc:sldChg>
      <pc:sldChg chg="addSp delSp modSp mod setBg modNotesTx">
        <pc:chgData name="Jorunn Øveland Nyhus" userId="5448e305-a6bb-465a-a251-7e03f510ed3e" providerId="ADAL" clId="{C93EDAB4-B03D-408C-9AD2-970115D86DE6}" dt="2022-12-09T13:39:39.718" v="782" actId="26606"/>
        <pc:sldMkLst>
          <pc:docMk/>
          <pc:sldMk cId="1323353157" sldId="387"/>
        </pc:sldMkLst>
        <pc:spChg chg="mod">
          <ac:chgData name="Jorunn Øveland Nyhus" userId="5448e305-a6bb-465a-a251-7e03f510ed3e" providerId="ADAL" clId="{C93EDAB4-B03D-408C-9AD2-970115D86DE6}" dt="2022-12-09T13:39:39.718" v="782" actId="26606"/>
          <ac:spMkLst>
            <pc:docMk/>
            <pc:sldMk cId="1323353157" sldId="387"/>
            <ac:spMk id="2" creationId="{2B14BB70-8430-43A1-8F62-3C7E2671EFF4}"/>
          </ac:spMkLst>
        </pc:spChg>
        <pc:spChg chg="del mod">
          <ac:chgData name="Jorunn Øveland Nyhus" userId="5448e305-a6bb-465a-a251-7e03f510ed3e" providerId="ADAL" clId="{C93EDAB4-B03D-408C-9AD2-970115D86DE6}" dt="2022-12-09T13:39:36.699" v="781"/>
          <ac:spMkLst>
            <pc:docMk/>
            <pc:sldMk cId="1323353157" sldId="387"/>
            <ac:spMk id="3" creationId="{B4488A61-CC54-A211-F346-CBAAE93AD3C0}"/>
          </ac:spMkLst>
        </pc:spChg>
        <pc:spChg chg="mod">
          <ac:chgData name="Jorunn Øveland Nyhus" userId="5448e305-a6bb-465a-a251-7e03f510ed3e" providerId="ADAL" clId="{C93EDAB4-B03D-408C-9AD2-970115D86DE6}" dt="2022-12-09T13:39:39.718" v="782" actId="26606"/>
          <ac:spMkLst>
            <pc:docMk/>
            <pc:sldMk cId="1323353157" sldId="387"/>
            <ac:spMk id="216" creationId="{00000000-0000-0000-0000-000000000000}"/>
          </ac:spMkLst>
        </pc:spChg>
        <pc:spChg chg="add">
          <ac:chgData name="Jorunn Øveland Nyhus" userId="5448e305-a6bb-465a-a251-7e03f510ed3e" providerId="ADAL" clId="{C93EDAB4-B03D-408C-9AD2-970115D86DE6}" dt="2022-12-09T13:39:39.718" v="782" actId="26606"/>
          <ac:spMkLst>
            <pc:docMk/>
            <pc:sldMk cId="1323353157" sldId="387"/>
            <ac:spMk id="221" creationId="{5E39A796-BE83-48B1-B33F-35C4A32AAB57}"/>
          </ac:spMkLst>
        </pc:spChg>
        <pc:spChg chg="add">
          <ac:chgData name="Jorunn Øveland Nyhus" userId="5448e305-a6bb-465a-a251-7e03f510ed3e" providerId="ADAL" clId="{C93EDAB4-B03D-408C-9AD2-970115D86DE6}" dt="2022-12-09T13:39:39.718" v="782" actId="26606"/>
          <ac:spMkLst>
            <pc:docMk/>
            <pc:sldMk cId="1323353157" sldId="387"/>
            <ac:spMk id="223" creationId="{72F84B47-E267-4194-8194-831DB7B5547F}"/>
          </ac:spMkLst>
        </pc:spChg>
        <pc:picChg chg="ord">
          <ac:chgData name="Jorunn Øveland Nyhus" userId="5448e305-a6bb-465a-a251-7e03f510ed3e" providerId="ADAL" clId="{C93EDAB4-B03D-408C-9AD2-970115D86DE6}" dt="2022-12-09T13:39:39.718" v="782" actId="26606"/>
          <ac:picMkLst>
            <pc:docMk/>
            <pc:sldMk cId="1323353157" sldId="387"/>
            <ac:picMk id="4" creationId="{BB960D37-2C9E-4F73-B3D4-F81CEE46EB78}"/>
          </ac:picMkLst>
        </pc:picChg>
        <pc:picChg chg="del">
          <ac:chgData name="Jorunn Øveland Nyhus" userId="5448e305-a6bb-465a-a251-7e03f510ed3e" providerId="ADAL" clId="{C93EDAB4-B03D-408C-9AD2-970115D86DE6}" dt="2022-12-09T13:37:15.609" v="722" actId="478"/>
          <ac:picMkLst>
            <pc:docMk/>
            <pc:sldMk cId="1323353157" sldId="387"/>
            <ac:picMk id="5" creationId="{6D729659-E3B8-E384-E187-E31BE187F1FF}"/>
          </ac:picMkLst>
        </pc:picChg>
        <pc:picChg chg="add mod">
          <ac:chgData name="Jorunn Øveland Nyhus" userId="5448e305-a6bb-465a-a251-7e03f510ed3e" providerId="ADAL" clId="{C93EDAB4-B03D-408C-9AD2-970115D86DE6}" dt="2022-12-09T13:39:39.718" v="782" actId="26606"/>
          <ac:picMkLst>
            <pc:docMk/>
            <pc:sldMk cId="1323353157" sldId="387"/>
            <ac:picMk id="6" creationId="{D41CCF98-733E-58DC-809A-C733DC150B14}"/>
          </ac:picMkLst>
        </pc:picChg>
      </pc:sldChg>
      <pc:sldChg chg="addSp delSp modSp mod modNotesTx">
        <pc:chgData name="Jorunn Øveland Nyhus" userId="5448e305-a6bb-465a-a251-7e03f510ed3e" providerId="ADAL" clId="{C93EDAB4-B03D-408C-9AD2-970115D86DE6}" dt="2022-12-09T13:41:50.145" v="981" actId="20577"/>
        <pc:sldMkLst>
          <pc:docMk/>
          <pc:sldMk cId="3929101291" sldId="388"/>
        </pc:sldMkLst>
        <pc:spChg chg="mod">
          <ac:chgData name="Jorunn Øveland Nyhus" userId="5448e305-a6bb-465a-a251-7e03f510ed3e" providerId="ADAL" clId="{C93EDAB4-B03D-408C-9AD2-970115D86DE6}" dt="2022-12-09T13:40:58.079" v="871" actId="20577"/>
          <ac:spMkLst>
            <pc:docMk/>
            <pc:sldMk cId="3929101291" sldId="388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C93EDAB4-B03D-408C-9AD2-970115D86DE6}" dt="2022-12-09T13:40:46.997" v="849"/>
          <ac:spMkLst>
            <pc:docMk/>
            <pc:sldMk cId="3929101291" sldId="388"/>
            <ac:spMk id="6" creationId="{82A67405-CBB8-DC08-6BE8-B08B1935904F}"/>
          </ac:spMkLst>
        </pc:spChg>
        <pc:spChg chg="mod">
          <ac:chgData name="Jorunn Øveland Nyhus" userId="5448e305-a6bb-465a-a251-7e03f510ed3e" providerId="ADAL" clId="{C93EDAB4-B03D-408C-9AD2-970115D86DE6}" dt="2022-12-09T13:41:50.145" v="981" actId="20577"/>
          <ac:spMkLst>
            <pc:docMk/>
            <pc:sldMk cId="3929101291" sldId="388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C93EDAB4-B03D-408C-9AD2-970115D86DE6}" dt="2022-12-09T13:40:40.200" v="847" actId="478"/>
          <ac:picMkLst>
            <pc:docMk/>
            <pc:sldMk cId="3929101291" sldId="388"/>
            <ac:picMk id="5" creationId="{A4AFB064-1F91-4187-E07B-2B848F3558BC}"/>
          </ac:picMkLst>
        </pc:picChg>
        <pc:picChg chg="add mod">
          <ac:chgData name="Jorunn Øveland Nyhus" userId="5448e305-a6bb-465a-a251-7e03f510ed3e" providerId="ADAL" clId="{C93EDAB4-B03D-408C-9AD2-970115D86DE6}" dt="2022-12-09T13:40:49.795" v="850" actId="1076"/>
          <ac:picMkLst>
            <pc:docMk/>
            <pc:sldMk cId="3929101291" sldId="388"/>
            <ac:picMk id="7" creationId="{8DB5F84D-436F-A874-D384-928B311E1E70}"/>
          </ac:picMkLst>
        </pc:picChg>
      </pc:sldChg>
      <pc:sldChg chg="addSp delSp modSp mod modClrScheme chgLayout">
        <pc:chgData name="Jorunn Øveland Nyhus" userId="5448e305-a6bb-465a-a251-7e03f510ed3e" providerId="ADAL" clId="{C93EDAB4-B03D-408C-9AD2-970115D86DE6}" dt="2022-12-09T13:44:34.325" v="1029" actId="5793"/>
        <pc:sldMkLst>
          <pc:docMk/>
          <pc:sldMk cId="3435490879" sldId="389"/>
        </pc:sldMkLst>
        <pc:spChg chg="del mod">
          <ac:chgData name="Jorunn Øveland Nyhus" userId="5448e305-a6bb-465a-a251-7e03f510ed3e" providerId="ADAL" clId="{C93EDAB4-B03D-408C-9AD2-970115D86DE6}" dt="2022-12-09T13:44:02.467" v="1020" actId="700"/>
          <ac:spMkLst>
            <pc:docMk/>
            <pc:sldMk cId="3435490879" sldId="389"/>
            <ac:spMk id="3" creationId="{0DD9F953-8D86-49EE-4DC7-7AD9CFCE0951}"/>
          </ac:spMkLst>
        </pc:spChg>
        <pc:spChg chg="add del mod ord">
          <ac:chgData name="Jorunn Øveland Nyhus" userId="5448e305-a6bb-465a-a251-7e03f510ed3e" providerId="ADAL" clId="{C93EDAB4-B03D-408C-9AD2-970115D86DE6}" dt="2022-12-09T13:44:02.467" v="1020" actId="700"/>
          <ac:spMkLst>
            <pc:docMk/>
            <pc:sldMk cId="3435490879" sldId="389"/>
            <ac:spMk id="6" creationId="{C9EE3995-2CA7-8AF1-BD19-AFE2A626CD7B}"/>
          </ac:spMkLst>
        </pc:spChg>
        <pc:spChg chg="add mod ord">
          <ac:chgData name="Jorunn Øveland Nyhus" userId="5448e305-a6bb-465a-a251-7e03f510ed3e" providerId="ADAL" clId="{C93EDAB4-B03D-408C-9AD2-970115D86DE6}" dt="2022-12-09T13:44:34.325" v="1029" actId="5793"/>
          <ac:spMkLst>
            <pc:docMk/>
            <pc:sldMk cId="3435490879" sldId="389"/>
            <ac:spMk id="7" creationId="{1DF242AE-79C7-673A-4239-F0CFFD9716C5}"/>
          </ac:spMkLst>
        </pc:spChg>
        <pc:spChg chg="mod ord">
          <ac:chgData name="Jorunn Øveland Nyhus" userId="5448e305-a6bb-465a-a251-7e03f510ed3e" providerId="ADAL" clId="{C93EDAB4-B03D-408C-9AD2-970115D86DE6}" dt="2022-12-09T13:44:02.467" v="1020" actId="700"/>
          <ac:spMkLst>
            <pc:docMk/>
            <pc:sldMk cId="3435490879" sldId="389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C93EDAB4-B03D-408C-9AD2-970115D86DE6}" dt="2022-12-09T13:43:00.470" v="1017" actId="478"/>
          <ac:picMkLst>
            <pc:docMk/>
            <pc:sldMk cId="3435490879" sldId="389"/>
            <ac:picMk id="5" creationId="{0E94E713-FC1B-712D-F908-8CE463B4FC80}"/>
          </ac:picMkLst>
        </pc:picChg>
      </pc:sldChg>
      <pc:sldChg chg="delSp modSp mod modClrScheme chgLayout modNotesTx">
        <pc:chgData name="Jorunn Øveland Nyhus" userId="5448e305-a6bb-465a-a251-7e03f510ed3e" providerId="ADAL" clId="{C93EDAB4-B03D-408C-9AD2-970115D86DE6}" dt="2022-12-09T13:46:14.900" v="1114" actId="20577"/>
        <pc:sldMkLst>
          <pc:docMk/>
          <pc:sldMk cId="1907719142" sldId="390"/>
        </pc:sldMkLst>
        <pc:spChg chg="mod ord">
          <ac:chgData name="Jorunn Øveland Nyhus" userId="5448e305-a6bb-465a-a251-7e03f510ed3e" providerId="ADAL" clId="{C93EDAB4-B03D-408C-9AD2-970115D86DE6}" dt="2022-12-09T13:45:56.265" v="1074" actId="27636"/>
          <ac:spMkLst>
            <pc:docMk/>
            <pc:sldMk cId="1907719142" sldId="390"/>
            <ac:spMk id="2" creationId="{2B14BB70-8430-43A1-8F62-3C7E2671EFF4}"/>
          </ac:spMkLst>
        </pc:spChg>
        <pc:spChg chg="del mod">
          <ac:chgData name="Jorunn Øveland Nyhus" userId="5448e305-a6bb-465a-a251-7e03f510ed3e" providerId="ADAL" clId="{C93EDAB4-B03D-408C-9AD2-970115D86DE6}" dt="2022-12-09T13:45:45.283" v="1068" actId="700"/>
          <ac:spMkLst>
            <pc:docMk/>
            <pc:sldMk cId="1907719142" sldId="390"/>
            <ac:spMk id="3" creationId="{459695EB-6428-3C60-E07B-A80400CB72FC}"/>
          </ac:spMkLst>
        </pc:spChg>
        <pc:spChg chg="mod ord">
          <ac:chgData name="Jorunn Øveland Nyhus" userId="5448e305-a6bb-465a-a251-7e03f510ed3e" providerId="ADAL" clId="{C93EDAB4-B03D-408C-9AD2-970115D86DE6}" dt="2022-12-09T13:45:48.486" v="1069" actId="700"/>
          <ac:spMkLst>
            <pc:docMk/>
            <pc:sldMk cId="1907719142" sldId="390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C93EDAB4-B03D-408C-9AD2-970115D86DE6}" dt="2022-12-09T13:45:01.565" v="1066" actId="478"/>
          <ac:picMkLst>
            <pc:docMk/>
            <pc:sldMk cId="1907719142" sldId="390"/>
            <ac:picMk id="5" creationId="{0E94E713-FC1B-712D-F908-8CE463B4FC80}"/>
          </ac:picMkLst>
        </pc:picChg>
      </pc:sldChg>
      <pc:sldChg chg="modSp mod modNotesTx">
        <pc:chgData name="Jorunn Øveland Nyhus" userId="5448e305-a6bb-465a-a251-7e03f510ed3e" providerId="ADAL" clId="{C93EDAB4-B03D-408C-9AD2-970115D86DE6}" dt="2022-12-09T13:47:10.426" v="1166"/>
        <pc:sldMkLst>
          <pc:docMk/>
          <pc:sldMk cId="594028431" sldId="391"/>
        </pc:sldMkLst>
        <pc:spChg chg="mod">
          <ac:chgData name="Jorunn Øveland Nyhus" userId="5448e305-a6bb-465a-a251-7e03f510ed3e" providerId="ADAL" clId="{C93EDAB4-B03D-408C-9AD2-970115D86DE6}" dt="2022-12-09T13:47:02.789" v="1165" actId="20577"/>
          <ac:spMkLst>
            <pc:docMk/>
            <pc:sldMk cId="594028431" sldId="391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C93EDAB4-B03D-408C-9AD2-970115D86DE6}" dt="2022-12-09T13:46:37.115" v="1154" actId="20577"/>
          <ac:spMkLst>
            <pc:docMk/>
            <pc:sldMk cId="594028431" sldId="391"/>
            <ac:spMk id="216" creationId="{00000000-0000-0000-0000-000000000000}"/>
          </ac:spMkLst>
        </pc:spChg>
      </pc:sldChg>
      <pc:sldChg chg="modSp add mod modNotesTx">
        <pc:chgData name="Jorunn Øveland Nyhus" userId="5448e305-a6bb-465a-a251-7e03f510ed3e" providerId="ADAL" clId="{C93EDAB4-B03D-408C-9AD2-970115D86DE6}" dt="2022-12-09T13:49:24.451" v="1211"/>
        <pc:sldMkLst>
          <pc:docMk/>
          <pc:sldMk cId="2748355137" sldId="392"/>
        </pc:sldMkLst>
        <pc:spChg chg="mod">
          <ac:chgData name="Jorunn Øveland Nyhus" userId="5448e305-a6bb-465a-a251-7e03f510ed3e" providerId="ADAL" clId="{C93EDAB4-B03D-408C-9AD2-970115D86DE6}" dt="2022-12-09T13:49:13.060" v="1210" actId="5793"/>
          <ac:spMkLst>
            <pc:docMk/>
            <pc:sldMk cId="2748355137" sldId="392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C93EDAB4-B03D-408C-9AD2-970115D86DE6}" dt="2022-12-09T13:48:11.716" v="1206" actId="20577"/>
          <ac:spMkLst>
            <pc:docMk/>
            <pc:sldMk cId="2748355137" sldId="392"/>
            <ac:spMk id="216" creationId="{00000000-0000-0000-0000-000000000000}"/>
          </ac:spMkLst>
        </pc:spChg>
      </pc:sldChg>
      <pc:sldChg chg="modSp add mod modNotesTx">
        <pc:chgData name="Jorunn Øveland Nyhus" userId="5448e305-a6bb-465a-a251-7e03f510ed3e" providerId="ADAL" clId="{C93EDAB4-B03D-408C-9AD2-970115D86DE6}" dt="2022-12-09T13:50:03.952" v="1264" actId="20577"/>
        <pc:sldMkLst>
          <pc:docMk/>
          <pc:sldMk cId="2584149571" sldId="393"/>
        </pc:sldMkLst>
        <pc:spChg chg="mod">
          <ac:chgData name="Jorunn Øveland Nyhus" userId="5448e305-a6bb-465a-a251-7e03f510ed3e" providerId="ADAL" clId="{C93EDAB4-B03D-408C-9AD2-970115D86DE6}" dt="2022-12-09T13:49:59.524" v="1263" actId="5793"/>
          <ac:spMkLst>
            <pc:docMk/>
            <pc:sldMk cId="2584149571" sldId="393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C93EDAB4-B03D-408C-9AD2-970115D86DE6}" dt="2022-12-09T13:49:42.681" v="1258" actId="20577"/>
          <ac:spMkLst>
            <pc:docMk/>
            <pc:sldMk cId="2584149571" sldId="393"/>
            <ac:spMk id="216" creationId="{00000000-0000-0000-0000-000000000000}"/>
          </ac:spMkLst>
        </pc:spChg>
      </pc:sldChg>
      <pc:sldChg chg="add del">
        <pc:chgData name="Jorunn Øveland Nyhus" userId="5448e305-a6bb-465a-a251-7e03f510ed3e" providerId="ADAL" clId="{C93EDAB4-B03D-408C-9AD2-970115D86DE6}" dt="2022-12-09T13:50:06.410" v="1265" actId="47"/>
        <pc:sldMkLst>
          <pc:docMk/>
          <pc:sldMk cId="3612532226" sldId="394"/>
        </pc:sldMkLst>
      </pc:sldChg>
      <pc:sldChg chg="add del">
        <pc:chgData name="Jorunn Øveland Nyhus" userId="5448e305-a6bb-465a-a251-7e03f510ed3e" providerId="ADAL" clId="{C93EDAB4-B03D-408C-9AD2-970115D86DE6}" dt="2022-12-09T13:50:07.269" v="1266" actId="47"/>
        <pc:sldMkLst>
          <pc:docMk/>
          <pc:sldMk cId="1608088955" sldId="395"/>
        </pc:sldMkLst>
      </pc:sldChg>
    </pc:docChg>
  </pc:docChgLst>
  <pc:docChgLst>
    <pc:chgData name="Jorunn Øveland Nyhus" userId="5448e305-a6bb-465a-a251-7e03f510ed3e" providerId="ADAL" clId="{C4140E69-9651-415C-BAD8-241CF229B766}"/>
    <pc:docChg chg="undo custSel modSld">
      <pc:chgData name="Jorunn Øveland Nyhus" userId="5448e305-a6bb-465a-a251-7e03f510ed3e" providerId="ADAL" clId="{C4140E69-9651-415C-BAD8-241CF229B766}" dt="2023-03-06T12:09:26.433" v="331" actId="20577"/>
      <pc:docMkLst>
        <pc:docMk/>
      </pc:docMkLst>
      <pc:sldChg chg="modSp mod">
        <pc:chgData name="Jorunn Øveland Nyhus" userId="5448e305-a6bb-465a-a251-7e03f510ed3e" providerId="ADAL" clId="{C4140E69-9651-415C-BAD8-241CF229B766}" dt="2023-03-06T12:03:46.912" v="4" actId="27636"/>
        <pc:sldMkLst>
          <pc:docMk/>
          <pc:sldMk cId="0" sldId="273"/>
        </pc:sldMkLst>
        <pc:spChg chg="mod">
          <ac:chgData name="Jorunn Øveland Nyhus" userId="5448e305-a6bb-465a-a251-7e03f510ed3e" providerId="ADAL" clId="{C4140E69-9651-415C-BAD8-241CF229B766}" dt="2023-03-06T12:03:46.912" v="4" actId="27636"/>
          <ac:spMkLst>
            <pc:docMk/>
            <pc:sldMk cId="0" sldId="273"/>
            <ac:spMk id="217" creationId="{00000000-0000-0000-0000-000000000000}"/>
          </ac:spMkLst>
        </pc:spChg>
      </pc:sldChg>
      <pc:sldChg chg="modSp mod">
        <pc:chgData name="Jorunn Øveland Nyhus" userId="5448e305-a6bb-465a-a251-7e03f510ed3e" providerId="ADAL" clId="{C4140E69-9651-415C-BAD8-241CF229B766}" dt="2023-03-06T12:03:38.208" v="2" actId="20577"/>
        <pc:sldMkLst>
          <pc:docMk/>
          <pc:sldMk cId="839377510" sldId="320"/>
        </pc:sldMkLst>
        <pc:spChg chg="mod">
          <ac:chgData name="Jorunn Øveland Nyhus" userId="5448e305-a6bb-465a-a251-7e03f510ed3e" providerId="ADAL" clId="{C4140E69-9651-415C-BAD8-241CF229B766}" dt="2023-03-06T12:03:38.208" v="2" actId="20577"/>
          <ac:spMkLst>
            <pc:docMk/>
            <pc:sldMk cId="839377510" sldId="320"/>
            <ac:spMk id="2" creationId="{15AA5C1E-C64D-2BB8-46AA-B10E251708D6}"/>
          </ac:spMkLst>
        </pc:spChg>
      </pc:sldChg>
      <pc:sldChg chg="modSp mod modNotesTx">
        <pc:chgData name="Jorunn Øveland Nyhus" userId="5448e305-a6bb-465a-a251-7e03f510ed3e" providerId="ADAL" clId="{C4140E69-9651-415C-BAD8-241CF229B766}" dt="2023-03-06T12:08:03.966" v="300" actId="20577"/>
        <pc:sldMkLst>
          <pc:docMk/>
          <pc:sldMk cId="3309061449" sldId="332"/>
        </pc:sldMkLst>
        <pc:spChg chg="mod">
          <ac:chgData name="Jorunn Øveland Nyhus" userId="5448e305-a6bb-465a-a251-7e03f510ed3e" providerId="ADAL" clId="{C4140E69-9651-415C-BAD8-241CF229B766}" dt="2023-03-06T12:07:44.323" v="268" actId="20577"/>
          <ac:spMkLst>
            <pc:docMk/>
            <pc:sldMk cId="3309061449" sldId="332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C4140E69-9651-415C-BAD8-241CF229B766}" dt="2023-03-06T12:06:56.296" v="234"/>
          <ac:spMkLst>
            <pc:docMk/>
            <pc:sldMk cId="3309061449" sldId="332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C4140E69-9651-415C-BAD8-241CF229B766}" dt="2023-03-06T12:04:07.651" v="58" actId="20577"/>
        <pc:sldMkLst>
          <pc:docMk/>
          <pc:sldMk cId="2922325958" sldId="368"/>
        </pc:sldMkLst>
        <pc:spChg chg="mod">
          <ac:chgData name="Jorunn Øveland Nyhus" userId="5448e305-a6bb-465a-a251-7e03f510ed3e" providerId="ADAL" clId="{C4140E69-9651-415C-BAD8-241CF229B766}" dt="2023-03-06T12:03:54.661" v="6" actId="20577"/>
          <ac:spMkLst>
            <pc:docMk/>
            <pc:sldMk cId="2922325958" sldId="368"/>
            <ac:spMk id="216" creationId="{00000000-0000-0000-0000-000000000000}"/>
          </ac:spMkLst>
        </pc:spChg>
      </pc:sldChg>
      <pc:sldChg chg="addSp delSp modSp mod">
        <pc:chgData name="Jorunn Øveland Nyhus" userId="5448e305-a6bb-465a-a251-7e03f510ed3e" providerId="ADAL" clId="{C4140E69-9651-415C-BAD8-241CF229B766}" dt="2023-03-06T12:06:29.623" v="233" actId="27636"/>
        <pc:sldMkLst>
          <pc:docMk/>
          <pc:sldMk cId="1324564458" sldId="369"/>
        </pc:sldMkLst>
        <pc:spChg chg="mod">
          <ac:chgData name="Jorunn Øveland Nyhus" userId="5448e305-a6bb-465a-a251-7e03f510ed3e" providerId="ADAL" clId="{C4140E69-9651-415C-BAD8-241CF229B766}" dt="2023-03-06T12:06:29.623" v="233" actId="27636"/>
          <ac:spMkLst>
            <pc:docMk/>
            <pc:sldMk cId="1324564458" sldId="369"/>
            <ac:spMk id="2" creationId="{815E084D-4163-7216-ECF6-1E43D6A4595B}"/>
          </ac:spMkLst>
        </pc:spChg>
        <pc:spChg chg="add del mod">
          <ac:chgData name="Jorunn Øveland Nyhus" userId="5448e305-a6bb-465a-a251-7e03f510ed3e" providerId="ADAL" clId="{C4140E69-9651-415C-BAD8-241CF229B766}" dt="2023-03-06T12:05:01.432" v="119" actId="478"/>
          <ac:spMkLst>
            <pc:docMk/>
            <pc:sldMk cId="1324564458" sldId="369"/>
            <ac:spMk id="6" creationId="{5C6C6E34-FA5C-7590-5643-BBB51716A8F2}"/>
          </ac:spMkLst>
        </pc:spChg>
        <pc:spChg chg="mod">
          <ac:chgData name="Jorunn Øveland Nyhus" userId="5448e305-a6bb-465a-a251-7e03f510ed3e" providerId="ADAL" clId="{C4140E69-9651-415C-BAD8-241CF229B766}" dt="2023-03-06T12:04:47.845" v="115" actId="20577"/>
          <ac:spMkLst>
            <pc:docMk/>
            <pc:sldMk cId="1324564458" sldId="369"/>
            <ac:spMk id="216" creationId="{00000000-0000-0000-0000-000000000000}"/>
          </ac:spMkLst>
        </pc:spChg>
        <pc:picChg chg="del">
          <ac:chgData name="Jorunn Øveland Nyhus" userId="5448e305-a6bb-465a-a251-7e03f510ed3e" providerId="ADAL" clId="{C4140E69-9651-415C-BAD8-241CF229B766}" dt="2023-03-06T12:04:58.718" v="118" actId="478"/>
          <ac:picMkLst>
            <pc:docMk/>
            <pc:sldMk cId="1324564458" sldId="369"/>
            <ac:picMk id="5" creationId="{665885DE-6592-2151-4403-6E28F85F3443}"/>
          </ac:picMkLst>
        </pc:picChg>
        <pc:picChg chg="add mod">
          <ac:chgData name="Jorunn Øveland Nyhus" userId="5448e305-a6bb-465a-a251-7e03f510ed3e" providerId="ADAL" clId="{C4140E69-9651-415C-BAD8-241CF229B766}" dt="2023-03-06T12:05:10.874" v="124" actId="1076"/>
          <ac:picMkLst>
            <pc:docMk/>
            <pc:sldMk cId="1324564458" sldId="369"/>
            <ac:picMk id="7" creationId="{EE943ED1-3AE2-1E85-AED1-661C0D7E6E0B}"/>
          </ac:picMkLst>
        </pc:picChg>
      </pc:sldChg>
      <pc:sldChg chg="modNotesTx">
        <pc:chgData name="Jorunn Øveland Nyhus" userId="5448e305-a6bb-465a-a251-7e03f510ed3e" providerId="ADAL" clId="{C4140E69-9651-415C-BAD8-241CF229B766}" dt="2023-03-06T12:08:38.937" v="301" actId="20577"/>
        <pc:sldMkLst>
          <pc:docMk/>
          <pc:sldMk cId="1323353157" sldId="387"/>
        </pc:sldMkLst>
      </pc:sldChg>
      <pc:sldChg chg="modNotesTx">
        <pc:chgData name="Jorunn Øveland Nyhus" userId="5448e305-a6bb-465a-a251-7e03f510ed3e" providerId="ADAL" clId="{C4140E69-9651-415C-BAD8-241CF229B766}" dt="2023-03-06T12:08:48.220" v="302" actId="114"/>
        <pc:sldMkLst>
          <pc:docMk/>
          <pc:sldMk cId="3929101291" sldId="388"/>
        </pc:sldMkLst>
      </pc:sldChg>
      <pc:sldChg chg="modSp mod">
        <pc:chgData name="Jorunn Øveland Nyhus" userId="5448e305-a6bb-465a-a251-7e03f510ed3e" providerId="ADAL" clId="{C4140E69-9651-415C-BAD8-241CF229B766}" dt="2023-03-06T12:09:02.610" v="316" actId="20577"/>
        <pc:sldMkLst>
          <pc:docMk/>
          <pc:sldMk cId="3435490879" sldId="389"/>
        </pc:sldMkLst>
        <pc:spChg chg="mod">
          <ac:chgData name="Jorunn Øveland Nyhus" userId="5448e305-a6bb-465a-a251-7e03f510ed3e" providerId="ADAL" clId="{C4140E69-9651-415C-BAD8-241CF229B766}" dt="2023-03-06T12:09:02.610" v="316" actId="20577"/>
          <ac:spMkLst>
            <pc:docMk/>
            <pc:sldMk cId="3435490879" sldId="389"/>
            <ac:spMk id="7" creationId="{1DF242AE-79C7-673A-4239-F0CFFD9716C5}"/>
          </ac:spMkLst>
        </pc:spChg>
      </pc:sldChg>
      <pc:sldChg chg="modSp mod">
        <pc:chgData name="Jorunn Øveland Nyhus" userId="5448e305-a6bb-465a-a251-7e03f510ed3e" providerId="ADAL" clId="{C4140E69-9651-415C-BAD8-241CF229B766}" dt="2023-03-06T12:09:26.433" v="331" actId="20577"/>
        <pc:sldMkLst>
          <pc:docMk/>
          <pc:sldMk cId="594028431" sldId="391"/>
        </pc:sldMkLst>
        <pc:spChg chg="mod">
          <ac:chgData name="Jorunn Øveland Nyhus" userId="5448e305-a6bb-465a-a251-7e03f510ed3e" providerId="ADAL" clId="{C4140E69-9651-415C-BAD8-241CF229B766}" dt="2023-03-06T12:09:26.433" v="331" actId="20577"/>
          <ac:spMkLst>
            <pc:docMk/>
            <pc:sldMk cId="594028431" sldId="391"/>
            <ac:spMk id="2" creationId="{2B14BB70-8430-43A1-8F62-3C7E2671EF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Teksten er trykket i </a:t>
            </a:r>
            <a:r>
              <a:rPr lang="nb-NO" i="1" dirty="0"/>
              <a:t>Intertekst vg2 </a:t>
            </a:r>
            <a:r>
              <a:rPr lang="nb-NO" dirty="0"/>
              <a:t>side 477. Den finnes også lett tilgjengelig på internett. </a:t>
            </a: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26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823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ea typeface="Calibri"/>
                <a:cs typeface="Calibri"/>
              </a:rPr>
              <a:t>Til læreren</a:t>
            </a:r>
          </a:p>
          <a:p>
            <a:r>
              <a:rPr lang="nb-NO" noProof="0" dirty="0">
                <a:ea typeface="Calibri"/>
                <a:cs typeface="Calibri"/>
              </a:rPr>
              <a:t>Del ut teksten enten på papir eller digitalt, slik at elevene kan markere i teksten. Den finnes tilgjengelig på internett.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noProof="0"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166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noProof="0" dirty="0">
                <a:ea typeface="Calibri"/>
                <a:cs typeface="Calibri"/>
              </a:rPr>
              <a:t>Til læreren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noProof="0" dirty="0">
                <a:ea typeface="Calibri"/>
                <a:cs typeface="Calibri"/>
              </a:rPr>
              <a:t>Her fyller dere ut i det samme skjemaet som tidligere, med Welhaven.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noProof="0"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58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ea typeface="Calibri"/>
                <a:cs typeface="Calibri"/>
              </a:rPr>
              <a:t>Til læreren </a:t>
            </a:r>
          </a:p>
          <a:p>
            <a:r>
              <a:rPr lang="nb-NO" noProof="0" dirty="0">
                <a:ea typeface="Calibri"/>
                <a:cs typeface="Calibri"/>
              </a:rPr>
              <a:t>Her kan du ta inn skjemaet og gi en kort tilbakemelding på for eksempel to ting. Målet er at skjemaet skal være en støtte før sammenligningsoppgaven senere.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noProof="0"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72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064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Tilpass faginnhold/oppgaver til klassens timeplan.</a:t>
            </a: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9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50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b="1" dirty="0"/>
              <a:t>Til læreren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noProof="0" dirty="0">
                <a:ea typeface="Calibri"/>
                <a:cs typeface="Calibri"/>
              </a:rPr>
              <a:t>Vi går tilbake til den sammensatte teksten og går mer inn i den.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noProof="0" dirty="0">
                <a:ea typeface="Calibri"/>
                <a:cs typeface="Calibri"/>
              </a:rPr>
              <a:t>Henvis til fagbegreper side 85 i boka.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noProof="0" dirty="0">
                <a:ea typeface="Calibri"/>
                <a:cs typeface="Calibri"/>
              </a:rPr>
              <a:t>Det er opp til den enkelte hvor mye tid man trenger å bruke her, ut fra hva man har gjort før. 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læreren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dirty="0">
                <a:ea typeface="Calibri"/>
                <a:cs typeface="Calibri"/>
              </a:rPr>
              <a:t>«</a:t>
            </a:r>
            <a:r>
              <a:rPr lang="nb-NO" noProof="0" dirty="0">
                <a:ea typeface="Calibri"/>
                <a:cs typeface="Calibri"/>
              </a:rPr>
              <a:t>Nordmannen</a:t>
            </a:r>
            <a:r>
              <a:rPr lang="nb-NO" dirty="0">
                <a:ea typeface="Calibri"/>
                <a:cs typeface="Calibri"/>
              </a:rPr>
              <a:t>»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nb-NO" noProof="0" dirty="0">
                <a:ea typeface="Calibri"/>
                <a:cs typeface="Calibri"/>
              </a:rPr>
              <a:t>står på side 458 i </a:t>
            </a:r>
            <a:r>
              <a:rPr lang="nb-NO" i="1" noProof="0" dirty="0">
                <a:ea typeface="Calibri"/>
                <a:cs typeface="Calibri"/>
              </a:rPr>
              <a:t>Intertekst vg2</a:t>
            </a:r>
            <a:r>
              <a:rPr lang="nb-NO" noProof="0" dirty="0">
                <a:ea typeface="Calibri"/>
                <a:cs typeface="Calibri"/>
              </a:rPr>
              <a:t>-boka, men finnes også lett tilgjengelig på nett – både som tekst og lydfil</a:t>
            </a:r>
            <a:r>
              <a:rPr lang="en-US" dirty="0">
                <a:ea typeface="Calibri"/>
                <a:cs typeface="Calibri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ea typeface="Calibri"/>
                <a:cs typeface="Calibri"/>
              </a:rPr>
              <a:t>Til læreren</a:t>
            </a:r>
          </a:p>
          <a:p>
            <a:r>
              <a:rPr lang="nb-NO" noProof="0" dirty="0">
                <a:ea typeface="Calibri"/>
                <a:cs typeface="Calibri"/>
              </a:rPr>
              <a:t>Oppgavene står i </a:t>
            </a:r>
            <a:r>
              <a:rPr lang="nb-NO" i="1" noProof="0" dirty="0">
                <a:ea typeface="Calibri"/>
                <a:cs typeface="Calibri"/>
              </a:rPr>
              <a:t>Intertekst vg2</a:t>
            </a:r>
            <a:r>
              <a:rPr lang="nb-NO" noProof="0" dirty="0">
                <a:ea typeface="Calibri"/>
                <a:cs typeface="Calibri"/>
              </a:rPr>
              <a:t>-boka side 459. Den siste oppgaven, oppgave 5, kan gjøres større, gjerne med inspirasjon fra refleksjonsspørsmålene tidligere/innledningsvis.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noProof="0"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b-NO" b="1" noProof="0" dirty="0">
                <a:highlight>
                  <a:srgbClr val="FFFF00"/>
                </a:highlight>
                <a:ea typeface="Calibri"/>
                <a:cs typeface="Calibri"/>
              </a:rPr>
              <a:t>Til læreren</a:t>
            </a:r>
            <a:endParaRPr lang="nb-NO" b="1" noProof="0" dirty="0">
              <a:highlight>
                <a:srgbClr val="FFFF00"/>
              </a:highlight>
              <a:ea typeface="Calibri"/>
              <a:cs typeface="+mn-lt"/>
            </a:endParaRPr>
          </a:p>
          <a:p>
            <a:r>
              <a:rPr lang="nb-NO" noProof="0" dirty="0">
                <a:highlight>
                  <a:srgbClr val="FFFF00"/>
                </a:highlight>
                <a:ea typeface="Calibri"/>
                <a:cs typeface="Calibri"/>
              </a:rPr>
              <a:t>Hent ned skjemaet fra nettressursen</a:t>
            </a:r>
            <a:r>
              <a:rPr lang="en-US" dirty="0">
                <a:highlight>
                  <a:srgbClr val="FFFF00"/>
                </a:highlight>
                <a:ea typeface="Calibri"/>
                <a:cs typeface="Calibri"/>
              </a:rPr>
              <a:t>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 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69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dirty="0">
                <a:latin typeface="Calibri"/>
                <a:cs typeface="Calibri"/>
              </a:rPr>
              <a:t>Tema: Menneske og natur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15AA5C1E-C64D-2BB8-46AA-B10E251708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Uke 1–2</a:t>
            </a: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Johan Sebastian Welhaven (1844): «Det tornede tre»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2468"/>
            <a:ext cx="5181600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Felles</a:t>
            </a:r>
          </a:p>
          <a:p>
            <a:r>
              <a:rPr lang="nb-NO" sz="2400" dirty="0">
                <a:ea typeface="Calibri"/>
                <a:cs typeface="Calibri"/>
              </a:rPr>
              <a:t>Vi leser diktet høyt.</a:t>
            </a:r>
          </a:p>
          <a:p>
            <a:r>
              <a:rPr lang="nb-NO" sz="2400" dirty="0">
                <a:ea typeface="Calibri"/>
                <a:cs typeface="Calibri"/>
              </a:rPr>
              <a:t>Hvordan blir naturen brukt som motiv og virkemidler? </a:t>
            </a:r>
            <a:endParaRPr lang="nb-NO" sz="2400" dirty="0"/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B8580D4-3819-D8CD-92AC-BCBE0CB6FD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70" t="11278" r="27593" b="50000"/>
          <a:stretch/>
        </p:blipFill>
        <p:spPr>
          <a:xfrm>
            <a:off x="6177048" y="1429669"/>
            <a:ext cx="5508568" cy="45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trekolonneskjema, Welhaven</a:t>
            </a:r>
            <a:endParaRPr b="1" dirty="0">
              <a:latin typeface="+mn-lt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DF242AE-79C7-673A-4239-F0CFFD971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I par/grupper</a:t>
            </a:r>
          </a:p>
          <a:p>
            <a:r>
              <a:rPr lang="nb-NO" sz="2400" dirty="0">
                <a:ea typeface="Calibri"/>
                <a:cs typeface="Calibri"/>
              </a:rPr>
              <a:t>Fyll inn stikkord i trekolonneskjemaet. </a:t>
            </a:r>
          </a:p>
          <a:p>
            <a:r>
              <a:rPr lang="nb-NO" sz="2400" dirty="0">
                <a:ea typeface="Calibri"/>
                <a:cs typeface="Calibri"/>
              </a:rPr>
              <a:t>Bruk begrepslista i temapakka dersom dere lurer på virkemidler. </a:t>
            </a:r>
          </a:p>
          <a:p>
            <a:endParaRPr lang="nb-NO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Felles gjennomgang</a:t>
            </a:r>
          </a:p>
          <a:p>
            <a:r>
              <a:rPr lang="nb-NO" sz="2400" dirty="0">
                <a:ea typeface="Calibri"/>
                <a:cs typeface="Calibri"/>
              </a:rPr>
              <a:t>Hva greier vi å finne ut? </a:t>
            </a:r>
          </a:p>
          <a:p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490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Cezinando (2016): «Botanisk hage»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Felles</a:t>
            </a:r>
          </a:p>
          <a:p>
            <a:r>
              <a:rPr lang="nb-NO" sz="2400" dirty="0">
                <a:ea typeface="Calibri"/>
                <a:cs typeface="Calibri"/>
              </a:rPr>
              <a:t>Vi leser teksten sammen.</a:t>
            </a:r>
          </a:p>
          <a:p>
            <a:r>
              <a:rPr lang="nb-NO" sz="2400" dirty="0">
                <a:ea typeface="Calibri"/>
                <a:cs typeface="Calibri"/>
              </a:rPr>
              <a:t>Strek under / marker de virkemidlene dere finner. </a:t>
            </a:r>
          </a:p>
          <a:p>
            <a:r>
              <a:rPr lang="nb-NO" sz="2400" dirty="0">
                <a:ea typeface="Calibri"/>
                <a:cs typeface="Calibri"/>
              </a:rPr>
              <a:t>Hvilke virkemidler mener dere er de viktigste for å si noe om menneskets forhold til naturen?</a:t>
            </a:r>
          </a:p>
          <a:p>
            <a:endParaRPr lang="nb-NO" sz="2400" dirty="0">
              <a:ea typeface="Calibri"/>
              <a:cs typeface="Calibri"/>
            </a:endParaRPr>
          </a:p>
          <a:p>
            <a:r>
              <a:rPr lang="nb-NO" sz="2400" dirty="0">
                <a:ea typeface="Calibri"/>
                <a:cs typeface="Calibri"/>
              </a:rPr>
              <a:t>Så ser vi musikkvideoen til </a:t>
            </a:r>
            <a:r>
              <a:rPr lang="nb-NO" sz="2400" dirty="0" err="1">
                <a:ea typeface="Calibri"/>
                <a:cs typeface="Calibri"/>
              </a:rPr>
              <a:t>låta</a:t>
            </a:r>
            <a:r>
              <a:rPr lang="nb-NO" sz="2400" dirty="0">
                <a:ea typeface="Calibri"/>
                <a:cs typeface="Calibri"/>
              </a:rPr>
              <a:t>.</a:t>
            </a:r>
          </a:p>
          <a:p>
            <a:r>
              <a:rPr lang="nb-NO" sz="2400" dirty="0">
                <a:ea typeface="Calibri"/>
                <a:cs typeface="Calibri"/>
              </a:rPr>
              <a:t>Hvilke trekk fra romantikken kan dere kjenne igjen her? Tenk på det dere leste om Welhaven tidligere.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71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Oppgave: trekolonneskjema, Cezinando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+mn-lt"/>
                <a:cs typeface="+mn-lt"/>
              </a:rPr>
              <a:t>I par/grupper</a:t>
            </a:r>
            <a:endParaRPr lang="en-US" sz="2400" b="1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Fyll inn stikkord i trekolonneskjemaet. </a:t>
            </a:r>
            <a:endParaRPr lang="en-US" sz="2400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Bruk begrepslista i temapakka dersom dere lurer på virkemidler. </a:t>
            </a:r>
            <a:endParaRPr lang="en-US" sz="2400" dirty="0">
              <a:ea typeface="+mn-lt"/>
              <a:cs typeface="+mn-lt"/>
            </a:endParaRPr>
          </a:p>
          <a:p>
            <a:endParaRPr lang="nb-NO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2400" b="1" dirty="0">
                <a:ea typeface="+mn-lt"/>
                <a:cs typeface="+mn-lt"/>
              </a:rPr>
              <a:t>Felles gjennomgang</a:t>
            </a:r>
            <a:endParaRPr lang="en-US" sz="2400" b="1" dirty="0">
              <a:ea typeface="+mn-lt"/>
              <a:cs typeface="+mn-lt"/>
            </a:endParaRPr>
          </a:p>
          <a:p>
            <a:r>
              <a:rPr lang="nb-NO" sz="2400" dirty="0">
                <a:ea typeface="+mn-lt"/>
                <a:cs typeface="+mn-lt"/>
              </a:rPr>
              <a:t>Hva greier vi å finne ut? 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02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Underveisvurdering: trekolonneskjema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Felles</a:t>
            </a:r>
          </a:p>
          <a:p>
            <a:r>
              <a:rPr lang="nb-NO" sz="2400" dirty="0">
                <a:ea typeface="Calibri"/>
                <a:cs typeface="Calibri"/>
              </a:rPr>
              <a:t>Ut fra trekolonneskjemaet – hvilke likheter og forskjeller ser dere mellom tekstene?</a:t>
            </a:r>
          </a:p>
          <a:p>
            <a:r>
              <a:rPr lang="nb-NO" sz="2400" dirty="0">
                <a:ea typeface="Calibri"/>
                <a:cs typeface="Calibri"/>
              </a:rPr>
              <a:t>Reflekter rundt de ulike temaene som kan knyttes til menneske og natur.</a:t>
            </a:r>
          </a:p>
          <a:p>
            <a:endParaRPr lang="nb-NO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Individuelt</a:t>
            </a:r>
          </a:p>
          <a:p>
            <a:r>
              <a:rPr lang="nb-NO" sz="2400" b="1" dirty="0">
                <a:ea typeface="Calibri"/>
                <a:cs typeface="Calibri"/>
              </a:rPr>
              <a:t>Underveisvurdering: </a:t>
            </a:r>
            <a:r>
              <a:rPr lang="nb-NO" sz="2400" dirty="0">
                <a:ea typeface="Calibri"/>
                <a:cs typeface="Calibri"/>
              </a:rPr>
              <a:t>Etter felles gjennomgang bruker du litt tid på å fylle inn det som mangler. Lever inn skjemaet til faglæreren.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355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Oppsummering: menneske og natur i ulike tekster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578"/>
            <a:ext cx="10515600" cy="4351338"/>
          </a:xfrm>
        </p:spPr>
        <p:txBody>
          <a:bodyPr rtlCol="0">
            <a:normAutofit/>
          </a:bodyPr>
          <a:lstStyle/>
          <a:p>
            <a:r>
              <a:rPr lang="nb-NO" sz="2400" dirty="0">
                <a:ea typeface="Calibri"/>
                <a:cs typeface="Calibri"/>
              </a:rPr>
              <a:t>Du har lest og hørt tekster i ulike sjangre fra ulike tider, som alle har det til felles at de handler om menneske og natur. </a:t>
            </a:r>
          </a:p>
          <a:p>
            <a:endParaRPr lang="nb-NO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I grupper/felles</a:t>
            </a:r>
          </a:p>
          <a:p>
            <a:r>
              <a:rPr lang="nb-NO" sz="2400" dirty="0">
                <a:ea typeface="Calibri"/>
                <a:cs typeface="Calibri"/>
              </a:rPr>
              <a:t>Hvilket forhold tenker du at mennesket har til naturen, ut fra hvordan det blir framstilt i de ulike tekstene?</a:t>
            </a:r>
          </a:p>
          <a:p>
            <a:r>
              <a:rPr lang="nb-NO" sz="2400" dirty="0">
                <a:ea typeface="Calibri"/>
                <a:cs typeface="Calibri"/>
              </a:rPr>
              <a:t>Hvilken av tekstene formidler det forholdet til naturen som dere kan kjenne dere mest igjen i?</a:t>
            </a: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149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Mål for perioden 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>
                <a:ea typeface="Calibri"/>
                <a:cs typeface="Calibri"/>
              </a:rPr>
              <a:t>Du skal utforske</a:t>
            </a:r>
            <a:r>
              <a:rPr lang="nb-NO" sz="2400" dirty="0">
                <a:ea typeface="+mn-lt"/>
                <a:cs typeface="+mn-lt"/>
              </a:rPr>
              <a:t> hvordan tekster og malerier fra romantikken og nasjonalromantikken framstiller mennesker, natur og samfunn, og sammenlikne det med tekster og malerier fra nyere tid.</a:t>
            </a:r>
            <a:endParaRPr lang="nb-NO" sz="2400" dirty="0">
              <a:ea typeface="Calibri" panose="020F0502020204030204"/>
              <a:cs typeface="Calibri" panose="020F0502020204030204"/>
            </a:endParaRPr>
          </a:p>
          <a:p>
            <a:r>
              <a:rPr lang="nb-NO" sz="2400" dirty="0">
                <a:ea typeface="+mn-lt"/>
                <a:cs typeface="+mn-lt"/>
              </a:rPr>
              <a:t>Du skal reflektere over den kulturhistoriske konteksten til et utvalg tekster fra ulike tider og fra din egen samtid.</a:t>
            </a:r>
          </a:p>
          <a:p>
            <a:r>
              <a:rPr lang="nb-NO" sz="2400" dirty="0">
                <a:ea typeface="+mn-lt"/>
                <a:cs typeface="+mn-lt"/>
              </a:rPr>
              <a:t>Du skal skrive en litterær sammenlikningsoppgave, der du mestrer formkrav, har et presist og godt språk og mestrer kildebruk. </a:t>
            </a:r>
          </a:p>
          <a:p>
            <a:pPr rtl="0">
              <a:spcBef>
                <a:spcPts val="0"/>
              </a:spcBef>
              <a:buClr>
                <a:schemeClr val="dk1"/>
              </a:buClr>
              <a:buSzPts val="2800"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Plan for uke 1</a:t>
            </a:r>
            <a:r>
              <a:rPr lang="nb-NO" b="1" dirty="0">
                <a:latin typeface="+mn-lt"/>
              </a:rPr>
              <a:t>–</a:t>
            </a:r>
            <a:r>
              <a:rPr lang="nb-no" b="1" dirty="0">
                <a:latin typeface="+mn-lt"/>
              </a:rPr>
              <a:t>2</a:t>
            </a:r>
            <a:endParaRPr b="1" dirty="0">
              <a:latin typeface="+mn-lt"/>
            </a:endParaRP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r>
              <a:rPr lang="nb-NO" sz="2400" dirty="0">
                <a:ea typeface="+mn-lt"/>
                <a:cs typeface="+mn-lt"/>
              </a:rPr>
              <a:t>Introduksjon til temaet menneske og natur</a:t>
            </a:r>
          </a:p>
          <a:p>
            <a:r>
              <a:rPr lang="nb-NO" sz="2400" dirty="0">
                <a:ea typeface="+mn-lt"/>
                <a:cs typeface="+mn-lt"/>
              </a:rPr>
              <a:t>Arbeid med teksten «#dinturteller» fra Bergans og «Nordmannen» av Ivar Aasen</a:t>
            </a:r>
          </a:p>
          <a:p>
            <a:r>
              <a:rPr lang="nb-NO" sz="2400" dirty="0">
                <a:ea typeface="+mn-lt"/>
                <a:cs typeface="+mn-lt"/>
              </a:rPr>
              <a:t>Muntlig refleksjon om og oppgaver til de to tekstene</a:t>
            </a:r>
          </a:p>
          <a:p>
            <a:r>
              <a:rPr lang="nb-NO" sz="2400" dirty="0">
                <a:ea typeface="+mn-lt"/>
                <a:cs typeface="+mn-lt"/>
              </a:rPr>
              <a:t>Arbeid med trekolonneskjema og tekstene «Det tornede tre» av Johan Sebastian Welhaven og «Botanisk hage» av Cezinando</a:t>
            </a:r>
          </a:p>
          <a:p>
            <a:r>
              <a:rPr lang="nb-NO" sz="2400" dirty="0">
                <a:ea typeface="+mn-lt"/>
                <a:cs typeface="+mn-lt"/>
              </a:rPr>
              <a:t>Underveisvurdering: tilbakemelding på trekolonneskjema</a:t>
            </a:r>
          </a:p>
          <a:p>
            <a:r>
              <a:rPr lang="nb-NO" sz="2400" dirty="0">
                <a:ea typeface="Calibri"/>
                <a:cs typeface="Calibri"/>
              </a:rPr>
              <a:t>Oppsummering</a:t>
            </a: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3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200" y="621499"/>
            <a:ext cx="47678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Tine (2015): «</a:t>
            </a:r>
            <a:r>
              <a:rPr lang="nn-NO" b="1" dirty="0">
                <a:latin typeface="+mn-lt"/>
              </a:rPr>
              <a:t>Nordmenn elskar sommarfjellet</a:t>
            </a:r>
            <a:r>
              <a:rPr lang="nb-no" b="1" dirty="0">
                <a:latin typeface="+mn-lt"/>
              </a:rPr>
              <a:t>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15E084D-4163-7216-ECF6-1E43D6A45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573942"/>
            <a:ext cx="46916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Felles</a:t>
            </a:r>
          </a:p>
          <a:p>
            <a:r>
              <a:rPr lang="nb-NO" sz="2400" dirty="0">
                <a:ea typeface="Calibri"/>
                <a:cs typeface="Calibri"/>
              </a:rPr>
              <a:t>Hvilke assosiasjoner får du til dette bildet?</a:t>
            </a:r>
          </a:p>
          <a:p>
            <a:r>
              <a:rPr lang="nb-NO" sz="2400" dirty="0">
                <a:ea typeface="Calibri"/>
                <a:cs typeface="Calibri"/>
              </a:rPr>
              <a:t>Hva er ditt forhold til naturen?</a:t>
            </a:r>
          </a:p>
          <a:p>
            <a:r>
              <a:rPr lang="nb-NO" sz="2400" dirty="0">
                <a:ea typeface="Calibri"/>
                <a:cs typeface="Calibri"/>
              </a:rPr>
              <a:t>Hvorfor tror du Tine har valgt å bruke nynorsk i annonsen?</a:t>
            </a:r>
          </a:p>
          <a:p>
            <a:pPr marL="0" indent="0">
              <a:buNone/>
            </a:pPr>
            <a:endParaRPr lang="nb-NO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E58169-7A35-B76B-E77C-FF4A5F1DB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" t="997" r="10245" b="20997"/>
          <a:stretch/>
        </p:blipFill>
        <p:spPr>
          <a:xfrm>
            <a:off x="6255521" y="0"/>
            <a:ext cx="5543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6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Menneske og natur</a:t>
            </a:r>
            <a:endParaRPr b="1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272C94B-2A89-C803-73C3-178019F74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I par/grupper </a:t>
            </a:r>
          </a:p>
          <a:p>
            <a:r>
              <a:rPr lang="nb-NO" sz="2400" dirty="0">
                <a:ea typeface="Calibri"/>
                <a:cs typeface="Calibri"/>
              </a:rPr>
              <a:t>Hvorfor tenker dere at naturen er så viktig for mange?</a:t>
            </a:r>
          </a:p>
          <a:p>
            <a:r>
              <a:rPr lang="nb-NO" sz="2400" dirty="0">
                <a:ea typeface="Calibri"/>
                <a:cs typeface="Calibri"/>
              </a:rPr>
              <a:t>Hvorfor tenker dere at naturen er viktig i litteraturen?</a:t>
            </a:r>
          </a:p>
          <a:p>
            <a:r>
              <a:rPr lang="nb-NO" sz="2400" dirty="0">
                <a:ea typeface="Calibri"/>
                <a:cs typeface="Calibri"/>
              </a:rPr>
              <a:t>På hvilken måte kan naturen bety ulike ting for mennesker?</a:t>
            </a:r>
          </a:p>
          <a:p>
            <a:r>
              <a:rPr lang="nb-NO" sz="2400" dirty="0">
                <a:ea typeface="Calibri"/>
                <a:cs typeface="Calibri"/>
              </a:rPr>
              <a:t>Har menneskets forhold til naturen endret seg de siste 100 årene? Begrunn. 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Tine (2015): «</a:t>
            </a:r>
            <a:r>
              <a:rPr lang="nn-NO" b="1" dirty="0">
                <a:latin typeface="+mn-lt"/>
              </a:rPr>
              <a:t>Nordmenn elskar sommarfjellet</a:t>
            </a:r>
            <a:r>
              <a:rPr lang="nb-no" b="1" dirty="0">
                <a:latin typeface="+mn-lt"/>
              </a:rPr>
              <a:t>»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2468"/>
            <a:ext cx="10515600" cy="435133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Felles på tavla </a:t>
            </a:r>
          </a:p>
          <a:p>
            <a:r>
              <a:rPr lang="nb-NO" sz="2400" dirty="0">
                <a:ea typeface="Calibri"/>
                <a:cs typeface="Calibri"/>
              </a:rPr>
              <a:t>Vi går tilbake til den sammensatte teksten. Beskriv konkret hva dere ser, og hvilke assosiasjoner dere får til de ulike elementene. </a:t>
            </a:r>
            <a:endParaRPr lang="nb-NO" sz="2400" dirty="0"/>
          </a:p>
          <a:p>
            <a:endParaRPr lang="nb-NO" sz="2400" dirty="0">
              <a:ea typeface="Calibri"/>
              <a:cs typeface="Calibri"/>
            </a:endParaRPr>
          </a:p>
          <a:p>
            <a:r>
              <a:rPr lang="nb-NO" sz="2400" dirty="0">
                <a:ea typeface="Calibri"/>
                <a:cs typeface="Calibri"/>
              </a:rPr>
              <a:t>Bruk fagbegrepslista på side 85.</a:t>
            </a:r>
          </a:p>
          <a:p>
            <a:pPr marL="0" indent="0">
              <a:buNone/>
            </a:pPr>
            <a:endParaRPr lang="nb-NO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I grupper / felles</a:t>
            </a:r>
          </a:p>
          <a:p>
            <a:r>
              <a:rPr lang="nb-NO" sz="2400" dirty="0">
                <a:ea typeface="Calibri"/>
                <a:cs typeface="Calibri"/>
              </a:rPr>
              <a:t>Hvilke fagbegreper kan vi henge på det vi allerede har skrevet på tavla?</a:t>
            </a:r>
          </a:p>
          <a:p>
            <a:pPr marL="0" indent="0" rtl="0">
              <a:buNone/>
            </a:pPr>
            <a:endParaRPr lang="nb-NO" sz="2400" dirty="0"/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Ivar Aasen (1875): «Nordmannen»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578"/>
            <a:ext cx="10515600" cy="4351338"/>
          </a:xfrm>
        </p:spPr>
        <p:txBody>
          <a:bodyPr rtlCol="0">
            <a:normAutofit/>
          </a:bodyPr>
          <a:lstStyle/>
          <a:p>
            <a:r>
              <a:rPr lang="nb-NO" sz="2400" dirty="0">
                <a:ea typeface="Calibri"/>
                <a:cs typeface="Calibri"/>
              </a:rPr>
              <a:t>Menneskets forhold til naturen går langt tilbake. </a:t>
            </a:r>
            <a:endParaRPr lang="nb-NO" sz="2400" dirty="0"/>
          </a:p>
          <a:p>
            <a:r>
              <a:rPr lang="nb-NO" sz="2400" dirty="0">
                <a:ea typeface="Calibri"/>
                <a:cs typeface="Calibri"/>
              </a:rPr>
              <a:t>Nå skal vi se på nordmenns forhold til naturen i en tekst fra den nasjonalromantiske perioden.</a:t>
            </a:r>
            <a:endParaRPr lang="nb-NO" sz="2400" dirty="0"/>
          </a:p>
          <a:p>
            <a:endParaRPr lang="nb-NO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400" b="1" dirty="0">
                <a:ea typeface="Calibri"/>
                <a:cs typeface="Calibri"/>
              </a:rPr>
              <a:t>Felles </a:t>
            </a:r>
          </a:p>
          <a:p>
            <a:r>
              <a:rPr lang="nb-NO" sz="2400" dirty="0">
                <a:ea typeface="Calibri"/>
                <a:cs typeface="Calibri"/>
              </a:rPr>
              <a:t>Vi leser teksten. </a:t>
            </a:r>
          </a:p>
          <a:p>
            <a:r>
              <a:rPr lang="nb-NO" sz="2400" dirty="0">
                <a:ea typeface="Calibri"/>
                <a:cs typeface="Calibri"/>
              </a:rPr>
              <a:t>Hvilke forskjeller ser du i formen mellom denne teksten og den forrige?</a:t>
            </a:r>
          </a:p>
          <a:p>
            <a:r>
              <a:rPr lang="nb-NO" sz="2400" dirty="0">
                <a:ea typeface="Calibri"/>
                <a:cs typeface="Calibri"/>
              </a:rPr>
              <a:t>Hvilke likheter ser du mellom disse tekstene? 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1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Oppgaver: mennesket og naturen i «Nordmannen» og i dag</a:t>
            </a:r>
            <a:endParaRPr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E2EF654-C877-E465-5654-38F724F80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075" t="23167" r="28014" b="56238"/>
          <a:stretch/>
        </p:blipFill>
        <p:spPr>
          <a:xfrm>
            <a:off x="2324456" y="1959038"/>
            <a:ext cx="7282645" cy="39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sz="37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Arbeid med å sammenligne tekster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000" dirty="0"/>
              <a:t>Når vi skal sammenligne tekster og skrive en lengre oppgave, er det lurt å være systematisk.</a:t>
            </a:r>
          </a:p>
          <a:p>
            <a:endParaRPr lang="nb-NO" sz="600" dirty="0"/>
          </a:p>
          <a:p>
            <a:r>
              <a:rPr lang="nb-NO" sz="2000" dirty="0"/>
              <a:t>Vi skal nå jobbe med trekolonneskjema når vi jobber med de to neste tekstene som handler om menneske og natur.</a:t>
            </a:r>
          </a:p>
          <a:p>
            <a:pPr marL="0"/>
            <a:endParaRPr lang="nb-NO" sz="2000" dirty="0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ssholder for innhold 5" descr="Et bilde som inneholder bord&#10;&#10;Automatisk generert beskrivelse">
            <a:extLst>
              <a:ext uri="{FF2B5EF4-FFF2-40B4-BE49-F238E27FC236}">
                <a16:creationId xmlns:a16="http://schemas.microsoft.com/office/drawing/2014/main" id="{D41CCF98-733E-58DC-809A-C733DC150B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46933" y="807593"/>
            <a:ext cx="5937188" cy="5239568"/>
          </a:xfrm>
          <a:prstGeom prst="rect">
            <a:avLst/>
          </a:prstGeom>
          <a:effectLst/>
        </p:spPr>
      </p:pic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5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912</Words>
  <Application>Microsoft Office PowerPoint</Application>
  <PresentationFormat>Widescreen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Office-tema</vt:lpstr>
      <vt:lpstr>Tema: Menneske og natur</vt:lpstr>
      <vt:lpstr>Mål for perioden </vt:lpstr>
      <vt:lpstr>Plan for uke 1–2</vt:lpstr>
      <vt:lpstr>Tine (2015): «Nordmenn elskar sommarfjellet»</vt:lpstr>
      <vt:lpstr>Menneske og natur</vt:lpstr>
      <vt:lpstr>Tine (2015): «Nordmenn elskar sommarfjellet»</vt:lpstr>
      <vt:lpstr>Ivar Aasen (1875): «Nordmannen» </vt:lpstr>
      <vt:lpstr>Oppgaver: mennesket og naturen i «Nordmannen» og i dag</vt:lpstr>
      <vt:lpstr>Arbeid med å sammenligne tekster </vt:lpstr>
      <vt:lpstr>Johan Sebastian Welhaven (1844): «Det tornede tre»</vt:lpstr>
      <vt:lpstr>Oppgave: trekolonneskjema, Welhaven</vt:lpstr>
      <vt:lpstr>Cezinando (2016): «Botanisk hage» </vt:lpstr>
      <vt:lpstr>Oppgave: trekolonneskjema, Cezinando</vt:lpstr>
      <vt:lpstr>Underveisvurdering: trekolonneskjema</vt:lpstr>
      <vt:lpstr>Oppsummering: menneske og natur i ulike tekster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65</cp:revision>
  <dcterms:created xsi:type="dcterms:W3CDTF">2021-04-22T12:06:19Z</dcterms:created>
  <dcterms:modified xsi:type="dcterms:W3CDTF">2023-08-18T08:39:25Z</dcterms:modified>
</cp:coreProperties>
</file>