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320" r:id="rId2"/>
    <p:sldId id="325" r:id="rId3"/>
    <p:sldId id="273" r:id="rId4"/>
    <p:sldId id="368" r:id="rId5"/>
    <p:sldId id="369" r:id="rId6"/>
    <p:sldId id="329" r:id="rId7"/>
    <p:sldId id="332" r:id="rId8"/>
    <p:sldId id="334" r:id="rId9"/>
    <p:sldId id="338" r:id="rId10"/>
    <p:sldId id="340" r:id="rId11"/>
    <p:sldId id="386" r:id="rId12"/>
    <p:sldId id="339" r:id="rId13"/>
    <p:sldId id="370" r:id="rId14"/>
    <p:sldId id="381" r:id="rId15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v="urn:schemas-microsoft-com:vml" r:id="rId55" roundtripDataSignature="AMtx7mhPLOny1lUcrctM57m8wVfe4P348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8B969-31B7-BEFD-E6C0-888CBB77E61C}" name="Randi Kleppe" initials="RK" userId="748aeb793b4634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E9"/>
    <a:srgbClr val="EFEEF3"/>
    <a:srgbClr val="FFFFFF"/>
    <a:srgbClr val="2D3542"/>
    <a:srgbClr val="24282B"/>
    <a:srgbClr val="CC3399"/>
    <a:srgbClr val="6C8DA0"/>
    <a:srgbClr val="89A3B2"/>
    <a:srgbClr val="879389"/>
    <a:srgbClr val="8B9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79435" autoAdjust="0"/>
  </p:normalViewPr>
  <p:slideViewPr>
    <p:cSldViewPr snapToGrid="0">
      <p:cViewPr varScale="1">
        <p:scale>
          <a:sx n="63" d="100"/>
          <a:sy n="63" d="100"/>
        </p:scale>
        <p:origin x="13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schemas.openxmlformats.org/officeDocument/2006/relationships/viewProps" Target="viewProps.xml"/><Relationship Id="rId61" Type="http://schemas.microsoft.com/office/2018/10/relationships/authors" Target="authors.xml"/><Relationship Id="rId10" Type="http://schemas.openxmlformats.org/officeDocument/2006/relationships/slide" Target="slides/slide9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Ellingsen" userId="d8f4e4d2-3730-43d2-9326-c4c75fd0e0f1" providerId="ADAL" clId="{9F3FAD50-6FDB-40EC-8E8D-198EF158F072}"/>
    <pc:docChg chg="custSel modSld">
      <pc:chgData name="Line Ellingsen" userId="d8f4e4d2-3730-43d2-9326-c4c75fd0e0f1" providerId="ADAL" clId="{9F3FAD50-6FDB-40EC-8E8D-198EF158F072}" dt="2023-08-23T13:27:03.983" v="136" actId="113"/>
      <pc:docMkLst>
        <pc:docMk/>
      </pc:docMkLst>
      <pc:sldChg chg="modSp mod modNotesTx">
        <pc:chgData name="Line Ellingsen" userId="d8f4e4d2-3730-43d2-9326-c4c75fd0e0f1" providerId="ADAL" clId="{9F3FAD50-6FDB-40EC-8E8D-198EF158F072}" dt="2023-08-23T13:18:45.372" v="29" actId="20577"/>
        <pc:sldMkLst>
          <pc:docMk/>
          <pc:sldMk cId="0" sldId="273"/>
        </pc:sldMkLst>
        <pc:spChg chg="mod">
          <ac:chgData name="Line Ellingsen" userId="d8f4e4d2-3730-43d2-9326-c4c75fd0e0f1" providerId="ADAL" clId="{9F3FAD50-6FDB-40EC-8E8D-198EF158F072}" dt="2023-08-23T13:18:20.463" v="15" actId="404"/>
          <ac:spMkLst>
            <pc:docMk/>
            <pc:sldMk cId="0" sldId="273"/>
            <ac:spMk id="217" creationId="{00000000-0000-0000-0000-000000000000}"/>
          </ac:spMkLst>
        </pc:spChg>
      </pc:sldChg>
      <pc:sldChg chg="modSp mod modNotesTx">
        <pc:chgData name="Line Ellingsen" userId="d8f4e4d2-3730-43d2-9326-c4c75fd0e0f1" providerId="ADAL" clId="{9F3FAD50-6FDB-40EC-8E8D-198EF158F072}" dt="2023-08-23T13:27:03.983" v="136" actId="113"/>
        <pc:sldMkLst>
          <pc:docMk/>
          <pc:sldMk cId="839377510" sldId="320"/>
        </pc:sldMkLst>
        <pc:spChg chg="mod">
          <ac:chgData name="Line Ellingsen" userId="d8f4e4d2-3730-43d2-9326-c4c75fd0e0f1" providerId="ADAL" clId="{9F3FAD50-6FDB-40EC-8E8D-198EF158F072}" dt="2023-08-23T13:15:03.080" v="3" actId="404"/>
          <ac:spMkLst>
            <pc:docMk/>
            <pc:sldMk cId="839377510" sldId="320"/>
            <ac:spMk id="14" creationId="{6D2FC1BA-1964-5F16-41E4-6118832A10C2}"/>
          </ac:spMkLst>
        </pc:spChg>
      </pc:sldChg>
      <pc:sldChg chg="modSp mod modNotesTx">
        <pc:chgData name="Line Ellingsen" userId="d8f4e4d2-3730-43d2-9326-c4c75fd0e0f1" providerId="ADAL" clId="{9F3FAD50-6FDB-40EC-8E8D-198EF158F072}" dt="2023-08-23T13:18:02.555" v="13" actId="27636"/>
        <pc:sldMkLst>
          <pc:docMk/>
          <pc:sldMk cId="2231772105" sldId="325"/>
        </pc:sldMkLst>
        <pc:spChg chg="mod">
          <ac:chgData name="Line Ellingsen" userId="d8f4e4d2-3730-43d2-9326-c4c75fd0e0f1" providerId="ADAL" clId="{9F3FAD50-6FDB-40EC-8E8D-198EF158F072}" dt="2023-08-23T13:18:02.555" v="13" actId="27636"/>
          <ac:spMkLst>
            <pc:docMk/>
            <pc:sldMk cId="2231772105" sldId="325"/>
            <ac:spMk id="15" creationId="{B49DA245-4B94-D9E3-F6BF-88F6378F105F}"/>
          </ac:spMkLst>
        </pc:spChg>
      </pc:sldChg>
      <pc:sldChg chg="modSp mod">
        <pc:chgData name="Line Ellingsen" userId="d8f4e4d2-3730-43d2-9326-c4c75fd0e0f1" providerId="ADAL" clId="{9F3FAD50-6FDB-40EC-8E8D-198EF158F072}" dt="2023-08-23T13:20:57.814" v="57" actId="1076"/>
        <pc:sldMkLst>
          <pc:docMk/>
          <pc:sldMk cId="322307039" sldId="329"/>
        </pc:sldMkLst>
        <pc:spChg chg="mod">
          <ac:chgData name="Line Ellingsen" userId="d8f4e4d2-3730-43d2-9326-c4c75fd0e0f1" providerId="ADAL" clId="{9F3FAD50-6FDB-40EC-8E8D-198EF158F072}" dt="2023-08-23T13:20:57.814" v="57" actId="1076"/>
          <ac:spMkLst>
            <pc:docMk/>
            <pc:sldMk cId="322307039" sldId="329"/>
            <ac:spMk id="3" creationId="{A272C94B-2A89-C803-73C3-178019F7415B}"/>
          </ac:spMkLst>
        </pc:spChg>
        <pc:spChg chg="mod">
          <ac:chgData name="Line Ellingsen" userId="d8f4e4d2-3730-43d2-9326-c4c75fd0e0f1" providerId="ADAL" clId="{9F3FAD50-6FDB-40EC-8E8D-198EF158F072}" dt="2023-08-23T13:20:24.898" v="49" actId="207"/>
          <ac:spMkLst>
            <pc:docMk/>
            <pc:sldMk cId="322307039" sldId="329"/>
            <ac:spMk id="13" creationId="{8454CD73-3519-EEBA-46EB-AFB946DC11EC}"/>
          </ac:spMkLst>
        </pc:spChg>
      </pc:sldChg>
      <pc:sldChg chg="modSp mod">
        <pc:chgData name="Line Ellingsen" userId="d8f4e4d2-3730-43d2-9326-c4c75fd0e0f1" providerId="ADAL" clId="{9F3FAD50-6FDB-40EC-8E8D-198EF158F072}" dt="2023-08-23T13:21:33.095" v="64" actId="20577"/>
        <pc:sldMkLst>
          <pc:docMk/>
          <pc:sldMk cId="3309061449" sldId="332"/>
        </pc:sldMkLst>
        <pc:spChg chg="mod">
          <ac:chgData name="Line Ellingsen" userId="d8f4e4d2-3730-43d2-9326-c4c75fd0e0f1" providerId="ADAL" clId="{9F3FAD50-6FDB-40EC-8E8D-198EF158F072}" dt="2023-08-23T13:21:33.095" v="64" actId="20577"/>
          <ac:spMkLst>
            <pc:docMk/>
            <pc:sldMk cId="3309061449" sldId="332"/>
            <ac:spMk id="2" creationId="{2B14BB70-8430-43A1-8F62-3C7E2671EFF4}"/>
          </ac:spMkLst>
        </pc:spChg>
      </pc:sldChg>
      <pc:sldChg chg="modSp mod">
        <pc:chgData name="Line Ellingsen" userId="d8f4e4d2-3730-43d2-9326-c4c75fd0e0f1" providerId="ADAL" clId="{9F3FAD50-6FDB-40EC-8E8D-198EF158F072}" dt="2023-08-23T13:22:23.555" v="87" actId="207"/>
        <pc:sldMkLst>
          <pc:docMk/>
          <pc:sldMk cId="3494187719" sldId="334"/>
        </pc:sldMkLst>
        <pc:spChg chg="mod">
          <ac:chgData name="Line Ellingsen" userId="d8f4e4d2-3730-43d2-9326-c4c75fd0e0f1" providerId="ADAL" clId="{9F3FAD50-6FDB-40EC-8E8D-198EF158F072}" dt="2023-08-23T13:22:23.555" v="87" actId="207"/>
          <ac:spMkLst>
            <pc:docMk/>
            <pc:sldMk cId="3494187719" sldId="334"/>
            <ac:spMk id="2" creationId="{2B14BB70-8430-43A1-8F62-3C7E2671EFF4}"/>
          </ac:spMkLst>
        </pc:spChg>
      </pc:sldChg>
      <pc:sldChg chg="modSp mod">
        <pc:chgData name="Line Ellingsen" userId="d8f4e4d2-3730-43d2-9326-c4c75fd0e0f1" providerId="ADAL" clId="{9F3FAD50-6FDB-40EC-8E8D-198EF158F072}" dt="2023-08-23T13:22:58.201" v="102" actId="27636"/>
        <pc:sldMkLst>
          <pc:docMk/>
          <pc:sldMk cId="4125510018" sldId="338"/>
        </pc:sldMkLst>
        <pc:spChg chg="mod">
          <ac:chgData name="Line Ellingsen" userId="d8f4e4d2-3730-43d2-9326-c4c75fd0e0f1" providerId="ADAL" clId="{9F3FAD50-6FDB-40EC-8E8D-198EF158F072}" dt="2023-08-23T13:22:58.201" v="102" actId="27636"/>
          <ac:spMkLst>
            <pc:docMk/>
            <pc:sldMk cId="4125510018" sldId="338"/>
            <ac:spMk id="2" creationId="{2B14BB70-8430-43A1-8F62-3C7E2671EFF4}"/>
          </ac:spMkLst>
        </pc:spChg>
      </pc:sldChg>
      <pc:sldChg chg="modSp mod">
        <pc:chgData name="Line Ellingsen" userId="d8f4e4d2-3730-43d2-9326-c4c75fd0e0f1" providerId="ADAL" clId="{9F3FAD50-6FDB-40EC-8E8D-198EF158F072}" dt="2023-08-23T13:25:23.256" v="118" actId="20577"/>
        <pc:sldMkLst>
          <pc:docMk/>
          <pc:sldMk cId="1215108033" sldId="339"/>
        </pc:sldMkLst>
        <pc:spChg chg="mod">
          <ac:chgData name="Line Ellingsen" userId="d8f4e4d2-3730-43d2-9326-c4c75fd0e0f1" providerId="ADAL" clId="{9F3FAD50-6FDB-40EC-8E8D-198EF158F072}" dt="2023-08-23T13:25:23.256" v="118" actId="20577"/>
          <ac:spMkLst>
            <pc:docMk/>
            <pc:sldMk cId="1215108033" sldId="339"/>
            <ac:spMk id="5" creationId="{428FF9CC-1EC1-4661-9A1D-C827EE932941}"/>
          </ac:spMkLst>
        </pc:spChg>
        <pc:spChg chg="mod">
          <ac:chgData name="Line Ellingsen" userId="d8f4e4d2-3730-43d2-9326-c4c75fd0e0f1" providerId="ADAL" clId="{9F3FAD50-6FDB-40EC-8E8D-198EF158F072}" dt="2023-08-23T13:24:53.518" v="115" actId="2711"/>
          <ac:spMkLst>
            <pc:docMk/>
            <pc:sldMk cId="1215108033" sldId="339"/>
            <ac:spMk id="6" creationId="{0FF1DE0C-E7F3-0530-BBB6-CB099B3F059F}"/>
          </ac:spMkLst>
        </pc:spChg>
      </pc:sldChg>
      <pc:sldChg chg="modSp mod">
        <pc:chgData name="Line Ellingsen" userId="d8f4e4d2-3730-43d2-9326-c4c75fd0e0f1" providerId="ADAL" clId="{9F3FAD50-6FDB-40EC-8E8D-198EF158F072}" dt="2023-08-23T13:23:42.097" v="108" actId="255"/>
        <pc:sldMkLst>
          <pc:docMk/>
          <pc:sldMk cId="906775280" sldId="340"/>
        </pc:sldMkLst>
        <pc:spChg chg="mod">
          <ac:chgData name="Line Ellingsen" userId="d8f4e4d2-3730-43d2-9326-c4c75fd0e0f1" providerId="ADAL" clId="{9F3FAD50-6FDB-40EC-8E8D-198EF158F072}" dt="2023-08-23T13:23:24.819" v="103" actId="2711"/>
          <ac:spMkLst>
            <pc:docMk/>
            <pc:sldMk cId="906775280" sldId="340"/>
            <ac:spMk id="3" creationId="{CD874F84-4088-36EA-5279-0464C29709CA}"/>
          </ac:spMkLst>
        </pc:spChg>
        <pc:spChg chg="mod">
          <ac:chgData name="Line Ellingsen" userId="d8f4e4d2-3730-43d2-9326-c4c75fd0e0f1" providerId="ADAL" clId="{9F3FAD50-6FDB-40EC-8E8D-198EF158F072}" dt="2023-08-23T13:23:42.097" v="108" actId="255"/>
          <ac:spMkLst>
            <pc:docMk/>
            <pc:sldMk cId="906775280" sldId="340"/>
            <ac:spMk id="5" creationId="{FD86D1BE-24B6-7B01-2BB2-37B775BDCE79}"/>
          </ac:spMkLst>
        </pc:spChg>
      </pc:sldChg>
      <pc:sldChg chg="modSp mod">
        <pc:chgData name="Line Ellingsen" userId="d8f4e4d2-3730-43d2-9326-c4c75fd0e0f1" providerId="ADAL" clId="{9F3FAD50-6FDB-40EC-8E8D-198EF158F072}" dt="2023-08-23T13:19:23.225" v="33" actId="20577"/>
        <pc:sldMkLst>
          <pc:docMk/>
          <pc:sldMk cId="2922325958" sldId="368"/>
        </pc:sldMkLst>
        <pc:spChg chg="mod">
          <ac:chgData name="Line Ellingsen" userId="d8f4e4d2-3730-43d2-9326-c4c75fd0e0f1" providerId="ADAL" clId="{9F3FAD50-6FDB-40EC-8E8D-198EF158F072}" dt="2023-08-23T13:19:23.225" v="33" actId="20577"/>
          <ac:spMkLst>
            <pc:docMk/>
            <pc:sldMk cId="2922325958" sldId="368"/>
            <ac:spMk id="217" creationId="{00000000-0000-0000-0000-000000000000}"/>
          </ac:spMkLst>
        </pc:spChg>
      </pc:sldChg>
      <pc:sldChg chg="modSp mod">
        <pc:chgData name="Line Ellingsen" userId="d8f4e4d2-3730-43d2-9326-c4c75fd0e0f1" providerId="ADAL" clId="{9F3FAD50-6FDB-40EC-8E8D-198EF158F072}" dt="2023-08-23T13:21:10.171" v="60" actId="1076"/>
        <pc:sldMkLst>
          <pc:docMk/>
          <pc:sldMk cId="1324564458" sldId="369"/>
        </pc:sldMkLst>
        <pc:spChg chg="mod">
          <ac:chgData name="Line Ellingsen" userId="d8f4e4d2-3730-43d2-9326-c4c75fd0e0f1" providerId="ADAL" clId="{9F3FAD50-6FDB-40EC-8E8D-198EF158F072}" dt="2023-08-23T13:21:10.171" v="60" actId="1076"/>
          <ac:spMkLst>
            <pc:docMk/>
            <pc:sldMk cId="1324564458" sldId="369"/>
            <ac:spMk id="2" creationId="{815E084D-4163-7216-ECF6-1E43D6A4595B}"/>
          </ac:spMkLst>
        </pc:spChg>
      </pc:sldChg>
      <pc:sldChg chg="modSp mod">
        <pc:chgData name="Line Ellingsen" userId="d8f4e4d2-3730-43d2-9326-c4c75fd0e0f1" providerId="ADAL" clId="{9F3FAD50-6FDB-40EC-8E8D-198EF158F072}" dt="2023-08-23T13:25:41.246" v="123" actId="404"/>
        <pc:sldMkLst>
          <pc:docMk/>
          <pc:sldMk cId="644845492" sldId="370"/>
        </pc:sldMkLst>
        <pc:spChg chg="mod">
          <ac:chgData name="Line Ellingsen" userId="d8f4e4d2-3730-43d2-9326-c4c75fd0e0f1" providerId="ADAL" clId="{9F3FAD50-6FDB-40EC-8E8D-198EF158F072}" dt="2023-08-23T13:25:41.246" v="123" actId="404"/>
          <ac:spMkLst>
            <pc:docMk/>
            <pc:sldMk cId="644845492" sldId="370"/>
            <ac:spMk id="2" creationId="{2B14BB70-8430-43A1-8F62-3C7E2671EFF4}"/>
          </ac:spMkLst>
        </pc:spChg>
      </pc:sldChg>
      <pc:sldChg chg="modSp mod">
        <pc:chgData name="Line Ellingsen" userId="d8f4e4d2-3730-43d2-9326-c4c75fd0e0f1" providerId="ADAL" clId="{9F3FAD50-6FDB-40EC-8E8D-198EF158F072}" dt="2023-08-23T13:26:44.783" v="132" actId="1076"/>
        <pc:sldMkLst>
          <pc:docMk/>
          <pc:sldMk cId="1255949145" sldId="381"/>
        </pc:sldMkLst>
        <pc:spChg chg="mod">
          <ac:chgData name="Line Ellingsen" userId="d8f4e4d2-3730-43d2-9326-c4c75fd0e0f1" providerId="ADAL" clId="{9F3FAD50-6FDB-40EC-8E8D-198EF158F072}" dt="2023-08-23T13:26:44.783" v="132" actId="1076"/>
          <ac:spMkLst>
            <pc:docMk/>
            <pc:sldMk cId="1255949145" sldId="381"/>
            <ac:spMk id="3" creationId="{CD874F84-4088-36EA-5279-0464C29709CA}"/>
          </ac:spMkLst>
        </pc:spChg>
        <pc:spChg chg="mod">
          <ac:chgData name="Line Ellingsen" userId="d8f4e4d2-3730-43d2-9326-c4c75fd0e0f1" providerId="ADAL" clId="{9F3FAD50-6FDB-40EC-8E8D-198EF158F072}" dt="2023-08-23T13:26:39.496" v="131" actId="1076"/>
          <ac:spMkLst>
            <pc:docMk/>
            <pc:sldMk cId="1255949145" sldId="381"/>
            <ac:spMk id="5" creationId="{FD86D1BE-24B6-7B01-2BB2-37B775BDCE79}"/>
          </ac:spMkLst>
        </pc:spChg>
      </pc:sldChg>
      <pc:sldChg chg="modSp mod">
        <pc:chgData name="Line Ellingsen" userId="d8f4e4d2-3730-43d2-9326-c4c75fd0e0f1" providerId="ADAL" clId="{9F3FAD50-6FDB-40EC-8E8D-198EF158F072}" dt="2023-08-23T13:24:35.462" v="114" actId="113"/>
        <pc:sldMkLst>
          <pc:docMk/>
          <pc:sldMk cId="3022513986" sldId="386"/>
        </pc:sldMkLst>
        <pc:spChg chg="mod">
          <ac:chgData name="Line Ellingsen" userId="d8f4e4d2-3730-43d2-9326-c4c75fd0e0f1" providerId="ADAL" clId="{9F3FAD50-6FDB-40EC-8E8D-198EF158F072}" dt="2023-08-23T13:24:25.935" v="111" actId="27636"/>
          <ac:spMkLst>
            <pc:docMk/>
            <pc:sldMk cId="3022513986" sldId="386"/>
            <ac:spMk id="2" creationId="{2B14BB70-8430-43A1-8F62-3C7E2671EFF4}"/>
          </ac:spMkLst>
        </pc:spChg>
        <pc:spChg chg="mod">
          <ac:chgData name="Line Ellingsen" userId="d8f4e4d2-3730-43d2-9326-c4c75fd0e0f1" providerId="ADAL" clId="{9F3FAD50-6FDB-40EC-8E8D-198EF158F072}" dt="2023-08-23T13:24:04.450" v="109" actId="2711"/>
          <ac:spMkLst>
            <pc:docMk/>
            <pc:sldMk cId="3022513986" sldId="386"/>
            <ac:spMk id="3" creationId="{CD874F84-4088-36EA-5279-0464C29709CA}"/>
          </ac:spMkLst>
        </pc:spChg>
        <pc:spChg chg="mod">
          <ac:chgData name="Line Ellingsen" userId="d8f4e4d2-3730-43d2-9326-c4c75fd0e0f1" providerId="ADAL" clId="{9F3FAD50-6FDB-40EC-8E8D-198EF158F072}" dt="2023-08-23T13:24:35.462" v="114" actId="113"/>
          <ac:spMkLst>
            <pc:docMk/>
            <pc:sldMk cId="3022513986" sldId="386"/>
            <ac:spMk id="5" creationId="{FD86D1BE-24B6-7B01-2BB2-37B775BDCE79}"/>
          </ac:spMkLst>
        </pc:spChg>
      </pc:sldChg>
    </pc:docChg>
  </pc:docChgLst>
  <pc:docChgLst>
    <pc:chgData name="Jorunn Øveland Nyhus" userId="5448e305-a6bb-465a-a251-7e03f510ed3e" providerId="ADAL" clId="{22E0E1F0-5E3C-469E-B99F-59D0CAD18D88}"/>
    <pc:docChg chg="modSld">
      <pc:chgData name="Jorunn Øveland Nyhus" userId="5448e305-a6bb-465a-a251-7e03f510ed3e" providerId="ADAL" clId="{22E0E1F0-5E3C-469E-B99F-59D0CAD18D88}" dt="2023-03-09T13:47:53.271" v="1" actId="20577"/>
      <pc:docMkLst>
        <pc:docMk/>
      </pc:docMkLst>
      <pc:sldChg chg="modSp mod">
        <pc:chgData name="Jorunn Øveland Nyhus" userId="5448e305-a6bb-465a-a251-7e03f510ed3e" providerId="ADAL" clId="{22E0E1F0-5E3C-469E-B99F-59D0CAD18D88}" dt="2023-03-09T13:47:53.271" v="1" actId="20577"/>
        <pc:sldMkLst>
          <pc:docMk/>
          <pc:sldMk cId="644845492" sldId="370"/>
        </pc:sldMkLst>
        <pc:spChg chg="mod">
          <ac:chgData name="Jorunn Øveland Nyhus" userId="5448e305-a6bb-465a-a251-7e03f510ed3e" providerId="ADAL" clId="{22E0E1F0-5E3C-469E-B99F-59D0CAD18D88}" dt="2023-03-09T13:47:53.271" v="1" actId="20577"/>
          <ac:spMkLst>
            <pc:docMk/>
            <pc:sldMk cId="644845492" sldId="370"/>
            <ac:spMk id="2" creationId="{2B14BB70-8430-43A1-8F62-3C7E2671EFF4}"/>
          </ac:spMkLst>
        </pc:spChg>
      </pc:sldChg>
    </pc:docChg>
  </pc:docChgLst>
  <pc:docChgLst>
    <pc:chgData name="Kari Gjerdevik" userId="af38340033f0d0a9" providerId="LiveId" clId="{A5E01548-3347-45D6-A87B-48D7E243116B}"/>
    <pc:docChg chg="custSel modSld">
      <pc:chgData name="Kari Gjerdevik" userId="af38340033f0d0a9" providerId="LiveId" clId="{A5E01548-3347-45D6-A87B-48D7E243116B}" dt="2023-05-08T10:54:20.673" v="148" actId="20577"/>
      <pc:docMkLst>
        <pc:docMk/>
      </pc:docMkLst>
      <pc:sldChg chg="modSp mod modNotesTx">
        <pc:chgData name="Kari Gjerdevik" userId="af38340033f0d0a9" providerId="LiveId" clId="{A5E01548-3347-45D6-A87B-48D7E243116B}" dt="2023-05-04T11:08:34.048" v="36" actId="20577"/>
        <pc:sldMkLst>
          <pc:docMk/>
          <pc:sldMk cId="0" sldId="273"/>
        </pc:sldMkLst>
        <pc:spChg chg="mod">
          <ac:chgData name="Kari Gjerdevik" userId="af38340033f0d0a9" providerId="LiveId" clId="{A5E01548-3347-45D6-A87B-48D7E243116B}" dt="2023-05-04T11:08:22.399" v="33" actId="20577"/>
          <ac:spMkLst>
            <pc:docMk/>
            <pc:sldMk cId="0" sldId="273"/>
            <ac:spMk id="217" creationId="{00000000-0000-0000-0000-000000000000}"/>
          </ac:spMkLst>
        </pc:spChg>
      </pc:sldChg>
      <pc:sldChg chg="modSp mod modNotesTx">
        <pc:chgData name="Kari Gjerdevik" userId="af38340033f0d0a9" providerId="LiveId" clId="{A5E01548-3347-45D6-A87B-48D7E243116B}" dt="2023-05-04T11:06:57.405" v="11" actId="20577"/>
        <pc:sldMkLst>
          <pc:docMk/>
          <pc:sldMk cId="839377510" sldId="320"/>
        </pc:sldMkLst>
        <pc:spChg chg="mod">
          <ac:chgData name="Kari Gjerdevik" userId="af38340033f0d0a9" providerId="LiveId" clId="{A5E01548-3347-45D6-A87B-48D7E243116B}" dt="2023-05-04T11:06:52.628" v="10" actId="20577"/>
          <ac:spMkLst>
            <pc:docMk/>
            <pc:sldMk cId="839377510" sldId="320"/>
            <ac:spMk id="2" creationId="{15AA5C1E-C64D-2BB8-46AA-B10E251708D6}"/>
          </ac:spMkLst>
        </pc:spChg>
      </pc:sldChg>
      <pc:sldChg chg="modSp mod modNotesTx">
        <pc:chgData name="Kari Gjerdevik" userId="af38340033f0d0a9" providerId="LiveId" clId="{A5E01548-3347-45D6-A87B-48D7E243116B}" dt="2023-05-08T10:49:40.051" v="139" actId="20577"/>
        <pc:sldMkLst>
          <pc:docMk/>
          <pc:sldMk cId="2231772105" sldId="325"/>
        </pc:sldMkLst>
        <pc:spChg chg="mod">
          <ac:chgData name="Kari Gjerdevik" userId="af38340033f0d0a9" providerId="LiveId" clId="{A5E01548-3347-45D6-A87B-48D7E243116B}" dt="2023-05-08T10:49:40.051" v="139" actId="20577"/>
          <ac:spMkLst>
            <pc:docMk/>
            <pc:sldMk cId="2231772105" sldId="325"/>
            <ac:spMk id="15" creationId="{B49DA245-4B94-D9E3-F6BF-88F6378F105F}"/>
          </ac:spMkLst>
        </pc:spChg>
      </pc:sldChg>
      <pc:sldChg chg="modSp mod">
        <pc:chgData name="Kari Gjerdevik" userId="af38340033f0d0a9" providerId="LiveId" clId="{A5E01548-3347-45D6-A87B-48D7E243116B}" dt="2023-05-04T11:09:30.757" v="45" actId="20577"/>
        <pc:sldMkLst>
          <pc:docMk/>
          <pc:sldMk cId="3309061449" sldId="332"/>
        </pc:sldMkLst>
        <pc:spChg chg="mod">
          <ac:chgData name="Kari Gjerdevik" userId="af38340033f0d0a9" providerId="LiveId" clId="{A5E01548-3347-45D6-A87B-48D7E243116B}" dt="2023-05-04T11:09:30.757" v="45" actId="20577"/>
          <ac:spMkLst>
            <pc:docMk/>
            <pc:sldMk cId="3309061449" sldId="332"/>
            <ac:spMk id="2" creationId="{2B14BB70-8430-43A1-8F62-3C7E2671EFF4}"/>
          </ac:spMkLst>
        </pc:spChg>
      </pc:sldChg>
      <pc:sldChg chg="modSp mod">
        <pc:chgData name="Kari Gjerdevik" userId="af38340033f0d0a9" providerId="LiveId" clId="{A5E01548-3347-45D6-A87B-48D7E243116B}" dt="2023-05-04T11:10:13.214" v="75" actId="20577"/>
        <pc:sldMkLst>
          <pc:docMk/>
          <pc:sldMk cId="3494187719" sldId="334"/>
        </pc:sldMkLst>
        <pc:spChg chg="mod">
          <ac:chgData name="Kari Gjerdevik" userId="af38340033f0d0a9" providerId="LiveId" clId="{A5E01548-3347-45D6-A87B-48D7E243116B}" dt="2023-05-04T11:10:13.214" v="75" actId="20577"/>
          <ac:spMkLst>
            <pc:docMk/>
            <pc:sldMk cId="3494187719" sldId="334"/>
            <ac:spMk id="2" creationId="{2B14BB70-8430-43A1-8F62-3C7E2671EFF4}"/>
          </ac:spMkLst>
        </pc:spChg>
        <pc:spChg chg="mod">
          <ac:chgData name="Kari Gjerdevik" userId="af38340033f0d0a9" providerId="LiveId" clId="{A5E01548-3347-45D6-A87B-48D7E243116B}" dt="2023-05-04T11:09:42.825" v="47" actId="20577"/>
          <ac:spMkLst>
            <pc:docMk/>
            <pc:sldMk cId="3494187719" sldId="334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A5E01548-3347-45D6-A87B-48D7E243116B}" dt="2023-05-08T10:53:07.379" v="145" actId="6549"/>
        <pc:sldMkLst>
          <pc:docMk/>
          <pc:sldMk cId="4125510018" sldId="338"/>
        </pc:sldMkLst>
        <pc:spChg chg="mod">
          <ac:chgData name="Kari Gjerdevik" userId="af38340033f0d0a9" providerId="LiveId" clId="{A5E01548-3347-45D6-A87B-48D7E243116B}" dt="2023-05-08T10:53:07.379" v="145" actId="6549"/>
          <ac:spMkLst>
            <pc:docMk/>
            <pc:sldMk cId="4125510018" sldId="338"/>
            <ac:spMk id="2" creationId="{2B14BB70-8430-43A1-8F62-3C7E2671EFF4}"/>
          </ac:spMkLst>
        </pc:spChg>
      </pc:sldChg>
      <pc:sldChg chg="modSp mod">
        <pc:chgData name="Kari Gjerdevik" userId="af38340033f0d0a9" providerId="LiveId" clId="{A5E01548-3347-45D6-A87B-48D7E243116B}" dt="2023-05-08T10:54:20.673" v="148" actId="20577"/>
        <pc:sldMkLst>
          <pc:docMk/>
          <pc:sldMk cId="1215108033" sldId="339"/>
        </pc:sldMkLst>
        <pc:spChg chg="mod">
          <ac:chgData name="Kari Gjerdevik" userId="af38340033f0d0a9" providerId="LiveId" clId="{A5E01548-3347-45D6-A87B-48D7E243116B}" dt="2023-05-08T10:54:20.673" v="148" actId="20577"/>
          <ac:spMkLst>
            <pc:docMk/>
            <pc:sldMk cId="1215108033" sldId="339"/>
            <ac:spMk id="5" creationId="{428FF9CC-1EC1-4661-9A1D-C827EE932941}"/>
          </ac:spMkLst>
        </pc:spChg>
        <pc:spChg chg="mod">
          <ac:chgData name="Kari Gjerdevik" userId="af38340033f0d0a9" providerId="LiveId" clId="{A5E01548-3347-45D6-A87B-48D7E243116B}" dt="2023-05-04T11:12:21.948" v="103" actId="20577"/>
          <ac:spMkLst>
            <pc:docMk/>
            <pc:sldMk cId="1215108033" sldId="339"/>
            <ac:spMk id="6" creationId="{0FF1DE0C-E7F3-0530-BBB6-CB099B3F059F}"/>
          </ac:spMkLst>
        </pc:spChg>
      </pc:sldChg>
      <pc:sldChg chg="modSp mod">
        <pc:chgData name="Kari Gjerdevik" userId="af38340033f0d0a9" providerId="LiveId" clId="{A5E01548-3347-45D6-A87B-48D7E243116B}" dt="2023-05-04T11:10:42.841" v="82" actId="20577"/>
        <pc:sldMkLst>
          <pc:docMk/>
          <pc:sldMk cId="906775280" sldId="340"/>
        </pc:sldMkLst>
        <pc:spChg chg="mod">
          <ac:chgData name="Kari Gjerdevik" userId="af38340033f0d0a9" providerId="LiveId" clId="{A5E01548-3347-45D6-A87B-48D7E243116B}" dt="2023-05-04T11:10:31.152" v="79" actId="20577"/>
          <ac:spMkLst>
            <pc:docMk/>
            <pc:sldMk cId="906775280" sldId="340"/>
            <ac:spMk id="3" creationId="{CD874F84-4088-36EA-5279-0464C29709CA}"/>
          </ac:spMkLst>
        </pc:spChg>
        <pc:spChg chg="mod">
          <ac:chgData name="Kari Gjerdevik" userId="af38340033f0d0a9" providerId="LiveId" clId="{A5E01548-3347-45D6-A87B-48D7E243116B}" dt="2023-05-04T11:10:42.841" v="82" actId="20577"/>
          <ac:spMkLst>
            <pc:docMk/>
            <pc:sldMk cId="906775280" sldId="340"/>
            <ac:spMk id="5" creationId="{FD86D1BE-24B6-7B01-2BB2-37B775BDCE79}"/>
          </ac:spMkLst>
        </pc:spChg>
      </pc:sldChg>
      <pc:sldChg chg="modSp mod">
        <pc:chgData name="Kari Gjerdevik" userId="af38340033f0d0a9" providerId="LiveId" clId="{A5E01548-3347-45D6-A87B-48D7E243116B}" dt="2023-05-04T11:08:56.314" v="40" actId="20577"/>
        <pc:sldMkLst>
          <pc:docMk/>
          <pc:sldMk cId="2922325958" sldId="368"/>
        </pc:sldMkLst>
        <pc:spChg chg="mod">
          <ac:chgData name="Kari Gjerdevik" userId="af38340033f0d0a9" providerId="LiveId" clId="{A5E01548-3347-45D6-A87B-48D7E243116B}" dt="2023-05-04T11:08:56.314" v="40" actId="20577"/>
          <ac:spMkLst>
            <pc:docMk/>
            <pc:sldMk cId="2922325958" sldId="368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A5E01548-3347-45D6-A87B-48D7E243116B}" dt="2023-05-04T11:09:10.975" v="44" actId="20577"/>
        <pc:sldMkLst>
          <pc:docMk/>
          <pc:sldMk cId="1324564458" sldId="369"/>
        </pc:sldMkLst>
        <pc:spChg chg="mod">
          <ac:chgData name="Kari Gjerdevik" userId="af38340033f0d0a9" providerId="LiveId" clId="{A5E01548-3347-45D6-A87B-48D7E243116B}" dt="2023-05-04T11:09:10.975" v="44" actId="20577"/>
          <ac:spMkLst>
            <pc:docMk/>
            <pc:sldMk cId="1324564458" sldId="369"/>
            <ac:spMk id="2" creationId="{815E084D-4163-7216-ECF6-1E43D6A4595B}"/>
          </ac:spMkLst>
        </pc:spChg>
      </pc:sldChg>
      <pc:sldChg chg="modSp mod">
        <pc:chgData name="Kari Gjerdevik" userId="af38340033f0d0a9" providerId="LiveId" clId="{A5E01548-3347-45D6-A87B-48D7E243116B}" dt="2023-05-04T11:12:44.175" v="109" actId="20577"/>
        <pc:sldMkLst>
          <pc:docMk/>
          <pc:sldMk cId="644845492" sldId="370"/>
        </pc:sldMkLst>
        <pc:spChg chg="mod">
          <ac:chgData name="Kari Gjerdevik" userId="af38340033f0d0a9" providerId="LiveId" clId="{A5E01548-3347-45D6-A87B-48D7E243116B}" dt="2023-05-04T11:12:44.175" v="109" actId="20577"/>
          <ac:spMkLst>
            <pc:docMk/>
            <pc:sldMk cId="644845492" sldId="370"/>
            <ac:spMk id="6" creationId="{0FF1DE0C-E7F3-0530-BBB6-CB099B3F059F}"/>
          </ac:spMkLst>
        </pc:spChg>
      </pc:sldChg>
      <pc:sldChg chg="modSp mod">
        <pc:chgData name="Kari Gjerdevik" userId="af38340033f0d0a9" providerId="LiveId" clId="{A5E01548-3347-45D6-A87B-48D7E243116B}" dt="2023-05-04T11:12:59.582" v="110" actId="20577"/>
        <pc:sldMkLst>
          <pc:docMk/>
          <pc:sldMk cId="1255949145" sldId="381"/>
        </pc:sldMkLst>
        <pc:spChg chg="mod">
          <ac:chgData name="Kari Gjerdevik" userId="af38340033f0d0a9" providerId="LiveId" clId="{A5E01548-3347-45D6-A87B-48D7E243116B}" dt="2023-05-04T11:12:59.582" v="110" actId="20577"/>
          <ac:spMkLst>
            <pc:docMk/>
            <pc:sldMk cId="1255949145" sldId="381"/>
            <ac:spMk id="5" creationId="{FD86D1BE-24B6-7B01-2BB2-37B775BDCE79}"/>
          </ac:spMkLst>
        </pc:spChg>
      </pc:sldChg>
      <pc:sldChg chg="modSp mod">
        <pc:chgData name="Kari Gjerdevik" userId="af38340033f0d0a9" providerId="LiveId" clId="{A5E01548-3347-45D6-A87B-48D7E243116B}" dt="2023-05-08T10:53:49.565" v="146" actId="20577"/>
        <pc:sldMkLst>
          <pc:docMk/>
          <pc:sldMk cId="3022513986" sldId="386"/>
        </pc:sldMkLst>
        <pc:spChg chg="mod">
          <ac:chgData name="Kari Gjerdevik" userId="af38340033f0d0a9" providerId="LiveId" clId="{A5E01548-3347-45D6-A87B-48D7E243116B}" dt="2023-05-08T10:53:49.565" v="146" actId="20577"/>
          <ac:spMkLst>
            <pc:docMk/>
            <pc:sldMk cId="3022513986" sldId="386"/>
            <ac:spMk id="5" creationId="{FD86D1BE-24B6-7B01-2BB2-37B775BDCE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/>
              <a:t>Til læreren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Fordel fagstoffet/oppgavene i økter som passer klassens timeplan. </a:t>
            </a:r>
            <a:endParaRPr dirty="0"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33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8727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02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109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978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90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noProof="0" dirty="0">
                <a:cs typeface="Calibri"/>
              </a:rPr>
              <a:t>Til læreren</a:t>
            </a:r>
            <a:br>
              <a:rPr lang="nb-NO" noProof="0" dirty="0">
                <a:cs typeface="+mn-lt"/>
              </a:rPr>
            </a:br>
            <a:r>
              <a:rPr lang="nb-NO" noProof="0" dirty="0">
                <a:cs typeface="Calibri"/>
              </a:rPr>
              <a:t>Her starter vi med refleksjon rundt ytringsfrihet, før kompetansemål/plan for uka, for å aktivere elevene. Dette er det første de møter på påbygg, så derfor bryter strukturen i uke 1 med resten. </a:t>
            </a:r>
          </a:p>
          <a:p>
            <a:r>
              <a:rPr lang="nb-NO" noProof="0" dirty="0">
                <a:cs typeface="Calibri"/>
              </a:rPr>
              <a:t>*Til det siste punktet – her bør læreren ha klart et eksempel på et kommentarfelt, for å diskutere temaet ytringsfrihet ytterligere.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53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noProof="0" dirty="0"/>
              <a:t>Til læreren</a:t>
            </a:r>
          </a:p>
          <a:p>
            <a:r>
              <a:rPr lang="nb-NO" noProof="0" dirty="0"/>
              <a:t>Siden dette er første PPT, si noe overordnet om hva arbeidet med denne temapakka skal/kan lede fram til. </a:t>
            </a:r>
            <a:endParaRPr lang="nb-NO" noProof="0" dirty="0">
              <a:cs typeface="Calibri"/>
            </a:endParaRPr>
          </a:p>
          <a:p>
            <a:r>
              <a:rPr lang="nb-NO" noProof="0" dirty="0"/>
              <a:t>Se rammedokumentet til læreren for ytterligere læreplanmål + periodeplan.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96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50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12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29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05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92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5DC03-5A96-4EF3-82A5-B4BA4AE5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BBA0B0-4D4F-4C88-AAAA-AEA35D2C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1A74F-8FCC-46DD-A6DD-248C6434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02DB89-0BA2-485F-9DD6-009EFD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67A84-1726-4C15-88E9-53A7651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3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A40FB-A367-4117-8D7C-D19A7288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9EE8E4-A900-440F-BB09-BAF224C4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ACDB22-7C34-452F-9FE9-43BE5C4D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436321-4825-4ED8-AB5E-E91CBD7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13559A-14C7-4AD7-9205-525B7BF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2F9DE5-2F08-42CB-8FBE-FEAE0A09B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E43CDD-D917-44D9-9A3E-7E866C92D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0819EC-BFF1-47F3-99FD-685673D4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EEBB1-30F5-4611-A51F-D96654E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A86EF4-4F88-4407-A849-D28AA50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A6851-4490-40B3-9F32-EA18530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7449B-D9D3-4259-8C23-AB439C94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7CAEAD-DBAD-4044-A078-5B443E6F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C16D5-79E8-40B5-A251-244CEE3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0C464C-265C-4849-8A8D-4E6DB738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D41DE-DA27-4D52-9A06-12F4E34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7E16A-2669-4BAA-A501-A00AAF8C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EAAC10-F0F9-4B9B-B0E3-612265A5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A27B70-C939-4DB8-9F63-1BFB4C1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67423-3584-4904-B96F-EA7AB83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0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83807-A6EB-4615-B74D-9174C015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569902-1046-4D56-98BB-85D4F5A50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6B9E2-456B-4C19-A0C6-3CE11A73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1895EE-FAF3-484C-96C4-581BBEA5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A6F28A-0C60-4BBA-9FB8-284E8732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B899AC-FE8C-4FDD-A754-1C7D6012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F855B-9939-44BF-BF93-BEF39834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155537-4527-43EE-8D6C-B44B2B2C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C68FD-A15D-423A-B3B4-52D4641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4E2430-CE09-4C11-B33F-F45649C78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7B3B806-A6AA-4122-AD85-0EE59C875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C3332F2-B548-4FEC-9A8A-19447EB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2A98F7-5D2F-40AF-8FAE-7546816B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F0C103B-B553-4DAA-A2B5-3AC66137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061D0-0FE1-4FFE-9956-C0BC462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D8733C-ECD9-4896-B869-6439E11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C10770-DE65-4244-B3B6-96CF25D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02D6D-4706-4FD1-9D27-F72374FC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B630AC-FED3-4D40-9892-D7424637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139E1B-A75B-48EB-9768-02A4819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F30544-9797-4DA2-B008-273DE1D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2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CCFD2-5837-4424-B9A3-5CE6127A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5A1EE9-0031-4AA1-B5E8-BAB2594B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B9AAA1-88EA-44D2-A425-E64A477D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29B6A4-204C-4E9F-AA7C-3125B8B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94BBBA-802F-4A70-8E42-EED9C575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075D32-C04D-4A54-96E1-6D91223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FA9D8-0829-463C-8D80-D86C20AB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878627-AE6B-4A4C-A4D4-311A6D01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44B182-B7C2-4A5F-8E7E-AC33C0C1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E75FEA-D4DC-4DC0-8C47-DFE27F82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48CC1E-7868-4E07-ACCA-03E9815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8D6398-9635-448B-8159-6BBF8ED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3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60EE335-2EB7-4160-BBC0-B57C7297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A62AE3-E1AA-4FB2-8DCC-52359F17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FAD38-FC6A-4AD3-972B-C5B09CFCD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2C6E15-B8BF-412A-B154-7227B04D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0CA545-9B02-469B-9242-2948D812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untligverktoy.fagbokforlaget.n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4;p16">
            <a:extLst>
              <a:ext uri="{FF2B5EF4-FFF2-40B4-BE49-F238E27FC236}">
                <a16:creationId xmlns:a16="http://schemas.microsoft.com/office/drawing/2014/main" id="{6D2FC1BA-1964-5F16-41E4-6118832A10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nb-NO" sz="4400" dirty="0">
                <a:latin typeface="Calibri"/>
                <a:cs typeface="Calibri"/>
              </a:rPr>
              <a:t>Tema: </a:t>
            </a:r>
            <a:br>
              <a:rPr lang="nb-NO" dirty="0">
                <a:latin typeface="Calibri"/>
                <a:cs typeface="Calibri"/>
              </a:rPr>
            </a:br>
            <a:r>
              <a:rPr lang="nb-NO" dirty="0">
                <a:latin typeface="Calibri"/>
                <a:cs typeface="Calibri"/>
              </a:rPr>
              <a:t>Ytringsfrihet og retorikk</a:t>
            </a:r>
            <a:endParaRPr lang="nb-no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15AA5C1E-C64D-2BB8-46AA-B10E25170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Uke 1–2 </a:t>
            </a:r>
          </a:p>
        </p:txBody>
      </p:sp>
      <p:pic>
        <p:nvPicPr>
          <p:cNvPr id="16" name="Google Shape;91;p1">
            <a:extLst>
              <a:ext uri="{FF2B5EF4-FFF2-40B4-BE49-F238E27FC236}">
                <a16:creationId xmlns:a16="http://schemas.microsoft.com/office/drawing/2014/main" id="{8EC2E617-67CF-9EDB-9F3B-A1A0AB8F6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37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874F84-4088-36EA-5279-0464C297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Oppgave: ytringsfrihet i sosiale medier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D86D1BE-24B6-7B01-2BB2-37B775BD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70576"/>
            <a:ext cx="9721516" cy="4351338"/>
          </a:xfrm>
        </p:spPr>
        <p:txBody>
          <a:bodyPr>
            <a:normAutofit/>
          </a:bodyPr>
          <a:lstStyle/>
          <a:p>
            <a:r>
              <a:rPr lang="nb-NO" sz="2400" dirty="0">
                <a:cs typeface="Calibri"/>
              </a:rPr>
              <a:t>Finn eksempler på ytringer i sosiale medier som du tenker er i grenseland mellom ytringsfrihet og krenking. </a:t>
            </a:r>
          </a:p>
          <a:p>
            <a:endParaRPr lang="nb-NO" sz="600" dirty="0">
              <a:cs typeface="Calibri"/>
            </a:endParaRPr>
          </a:p>
          <a:p>
            <a:r>
              <a:rPr lang="nb-NO" sz="2400" dirty="0">
                <a:cs typeface="Calibri"/>
              </a:rPr>
              <a:t>Diskuter eksemplene i fellesskap. </a:t>
            </a:r>
          </a:p>
          <a:p>
            <a:endParaRPr lang="nb-NO" sz="600" dirty="0">
              <a:cs typeface="Calibri"/>
            </a:endParaRPr>
          </a:p>
          <a:p>
            <a:r>
              <a:rPr lang="nb-NO" sz="2400" dirty="0">
                <a:cs typeface="Calibri"/>
              </a:rPr>
              <a:t>Greier dere å bli enige om skillet mellom ytringsfrihet og krenking?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77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874F84-4088-36EA-5279-0464C297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Calibri "/>
              </a:rPr>
              <a:t>Oppvarming til debatt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D86D1BE-24B6-7B01-2BB2-37B775BD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70576"/>
            <a:ext cx="9721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>
                <a:cs typeface="Calibri"/>
              </a:rPr>
              <a:t>Dere skal ha en minidebatt om ytringsfrihet, og da må dere </a:t>
            </a:r>
            <a:r>
              <a:rPr lang="nb-NO" sz="2400" b="1" dirty="0">
                <a:cs typeface="Calibri"/>
              </a:rPr>
              <a:t>øve</a:t>
            </a:r>
            <a:r>
              <a:rPr lang="nb-NO" sz="2400" dirty="0">
                <a:cs typeface="Calibri"/>
              </a:rPr>
              <a:t>! </a:t>
            </a:r>
          </a:p>
          <a:p>
            <a:r>
              <a:rPr lang="nb-NO" sz="2400" dirty="0">
                <a:cs typeface="Calibri"/>
              </a:rPr>
              <a:t>Klassen deler seg i fire grupper ut fra hva dere liker best: pop, hiphop, rock, R&amp;B.</a:t>
            </a:r>
          </a:p>
          <a:p>
            <a:r>
              <a:rPr lang="nb-NO" sz="2400" dirty="0">
                <a:cs typeface="Calibri"/>
              </a:rPr>
              <a:t>Hver gruppe går sammen og finner 4–5 argumenter for hvorfor deres valg er best (finn ekspertargument, flertallsargument, generalisering osv.).</a:t>
            </a:r>
          </a:p>
          <a:p>
            <a:r>
              <a:rPr lang="nb-NO" sz="2400" dirty="0">
                <a:cs typeface="Calibri"/>
              </a:rPr>
              <a:t>To og to grupper går sammen, for eksempel pop og rock.</a:t>
            </a:r>
          </a:p>
          <a:p>
            <a:r>
              <a:rPr lang="nb-NO" sz="2400" dirty="0">
                <a:cs typeface="Calibri"/>
              </a:rPr>
              <a:t>Dere argumenterer muntlig for hvorfor deres musikksjanger er bedre enn den andre gruppas sjanger. Kjør debatt!</a:t>
            </a:r>
          </a:p>
          <a:p>
            <a:r>
              <a:rPr lang="nb-NO" sz="2400" dirty="0"/>
              <a:t>Oppsummering: Hvem argumenterte best? Hvordan argumenterte de? 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513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0FF1DE0C-E7F3-0530-BBB6-CB099B3F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Calibri "/>
              </a:rPr>
              <a:t>Oppgave: mini-debatt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428FF9CC-1EC1-4661-9A1D-C827EE932941}"/>
              </a:ext>
            </a:extLst>
          </p:cNvPr>
          <p:cNvSpPr>
            <a:spLocks noGrp="1"/>
          </p:cNvSpPr>
          <p:nvPr/>
        </p:nvSpPr>
        <p:spPr>
          <a:xfrm>
            <a:off x="838200" y="1643847"/>
            <a:ext cx="11107994" cy="396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 sz="2400" dirty="0">
                <a:cs typeface="Calibri"/>
              </a:rPr>
              <a:t>Nå har dere varmet opp, så nå skal dere ha en mini-debatt i grupper om ytringsfrihet i sosiale medier.</a:t>
            </a:r>
          </a:p>
          <a:p>
            <a:endParaRPr lang="nb-NO" sz="2400" dirty="0">
              <a:cs typeface="Calibri"/>
            </a:endParaRPr>
          </a:p>
          <a:p>
            <a:pPr marL="114300" indent="0">
              <a:buNone/>
            </a:pPr>
            <a:r>
              <a:rPr lang="nb-NO" sz="2400" b="1" dirty="0">
                <a:cs typeface="Calibri"/>
              </a:rPr>
              <a:t>Felles</a:t>
            </a:r>
          </a:p>
          <a:p>
            <a:r>
              <a:rPr lang="nb-NO" sz="2400" dirty="0">
                <a:cs typeface="Calibri"/>
              </a:rPr>
              <a:t>Se hele / deler av videoen om debatt på Muntligverktøyet på nett, </a:t>
            </a:r>
            <a:r>
              <a:rPr lang="nb-NO" sz="2400" dirty="0">
                <a:ea typeface="+mn-lt"/>
                <a:cs typeface="+mn-lt"/>
                <a:hlinkClick r:id="rId4"/>
              </a:rPr>
              <a:t>https://muntligverktoy.fagbokforlaget.no/</a:t>
            </a:r>
            <a:r>
              <a:rPr lang="nb-NO" sz="2400" dirty="0">
                <a:ea typeface="+mn-lt"/>
                <a:cs typeface="+mn-lt"/>
              </a:rPr>
              <a:t>. </a:t>
            </a:r>
          </a:p>
          <a:p>
            <a:r>
              <a:rPr lang="nb-NO" sz="2400" dirty="0">
                <a:ea typeface="+mn-lt"/>
                <a:cs typeface="+mn-lt"/>
              </a:rPr>
              <a:t>Hva kjennetegner en god debatt?</a:t>
            </a:r>
          </a:p>
          <a:p>
            <a:r>
              <a:rPr lang="nb-NO" sz="2400" dirty="0">
                <a:ea typeface="+mn-lt"/>
                <a:cs typeface="+mn-lt"/>
              </a:rPr>
              <a:t>Hva er viktig å huske på?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1510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0FF1DE0C-E7F3-0530-BBB6-CB099B3F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Oppgave: mini-debatt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20"/>
            <a:ext cx="10515600" cy="422624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2400" b="1" dirty="0">
                <a:cs typeface="Calibri"/>
              </a:rPr>
              <a:t>Felles</a:t>
            </a:r>
          </a:p>
          <a:p>
            <a:r>
              <a:rPr lang="nb-NO" sz="2400" dirty="0">
                <a:cs typeface="Calibri"/>
              </a:rPr>
              <a:t>Vi går gjennom oppgaveinstruksen for mini-debatten. </a:t>
            </a:r>
          </a:p>
          <a:p>
            <a:endParaRPr lang="nb-NO" sz="2400" dirty="0"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cs typeface="Calibri"/>
              </a:rPr>
              <a:t>I grupper</a:t>
            </a:r>
          </a:p>
          <a:p>
            <a:r>
              <a:rPr lang="nb-NO" sz="2400" dirty="0">
                <a:cs typeface="Calibri"/>
              </a:rPr>
              <a:t>Start med idémyldring. </a:t>
            </a:r>
          </a:p>
          <a:p>
            <a:r>
              <a:rPr lang="nb-NO" sz="2400" dirty="0">
                <a:cs typeface="Calibri"/>
              </a:rPr>
              <a:t>Fordel rollene dere imellom. </a:t>
            </a:r>
          </a:p>
          <a:p>
            <a:r>
              <a:rPr lang="nb-NO" sz="2400" dirty="0">
                <a:cs typeface="Calibri"/>
              </a:rPr>
              <a:t>Bruk videoen om debatt som hjelp her. </a:t>
            </a:r>
          </a:p>
          <a:p>
            <a:pPr marL="0" indent="0">
              <a:buNone/>
            </a:pPr>
            <a:endParaRPr lang="nb-NO" sz="2400" dirty="0"/>
          </a:p>
          <a:p>
            <a:pPr marL="0" indent="0" rtl="0">
              <a:buNone/>
            </a:pPr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84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874F84-4088-36EA-5279-0464C297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0669"/>
            <a:ext cx="10515600" cy="1325563"/>
          </a:xfrm>
        </p:spPr>
        <p:txBody>
          <a:bodyPr/>
          <a:lstStyle/>
          <a:p>
            <a:r>
              <a:rPr lang="nb-NO" b="1" dirty="0">
                <a:latin typeface="Calibri "/>
              </a:rPr>
              <a:t>Oppsummering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D86D1BE-24B6-7B01-2BB2-37B775BD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773682"/>
            <a:ext cx="972151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2400" b="1" dirty="0">
                <a:cs typeface="Calibri"/>
              </a:rPr>
              <a:t>Felles refleksjon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cs typeface="Calibri"/>
              </a:rPr>
              <a:t>Hvilke argumentasjonsformer var de beste?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cs typeface="Calibri"/>
              </a:rPr>
              <a:t>Hvilke argumentasjonsformer var vanskelige å bruke?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cs typeface="Calibri"/>
              </a:rPr>
              <a:t>Hva var utfordrende med selve debatten?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cs typeface="Calibri"/>
              </a:rPr>
              <a:t>Hvilke muntlige ferdigheter er viktige i en debatt?</a:t>
            </a: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94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05;p16">
            <a:extLst>
              <a:ext uri="{FF2B5EF4-FFF2-40B4-BE49-F238E27FC236}">
                <a16:creationId xmlns:a16="http://schemas.microsoft.com/office/drawing/2014/main" id="{B49DA245-4B94-D9E3-F6BF-88F6378F10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1004" y="1378196"/>
            <a:ext cx="10589218" cy="424231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2400" b="1" dirty="0">
                <a:cs typeface="Calibri"/>
              </a:rPr>
              <a:t>Felles</a:t>
            </a:r>
            <a:endParaRPr lang="nb-NO" sz="24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nb-NO" sz="2400" dirty="0">
                <a:cs typeface="Calibri"/>
              </a:rPr>
              <a:t>Hva legger du i begrepet ytringsfrihet?</a:t>
            </a:r>
            <a:endParaRPr lang="nb-NO" sz="2400" dirty="0"/>
          </a:p>
          <a:p>
            <a:pPr>
              <a:lnSpc>
                <a:spcPct val="150000"/>
              </a:lnSpc>
            </a:pPr>
            <a:r>
              <a:rPr lang="nb-NO" sz="2400" dirty="0">
                <a:cs typeface="Calibri"/>
              </a:rPr>
              <a:t>I hvilke situasjoner er ytringsfrihet viktig for deg?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cs typeface="Calibri"/>
              </a:rPr>
              <a:t>Hvilke utfordringer er det med ytringsfrihet?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cs typeface="Calibri"/>
              </a:rPr>
              <a:t>Når dere ser på eksempelet fra kommentarfeltet*, har sosiale medier flyttet grensene for hva som er greit å skrive/mene i det offentlige rom? </a:t>
            </a:r>
            <a:endParaRPr lang="nb-NO" sz="2400" dirty="0"/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None/>
            </a:pP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6" name="Google Shape;91;p1">
            <a:extLst>
              <a:ext uri="{FF2B5EF4-FFF2-40B4-BE49-F238E27FC236}">
                <a16:creationId xmlns:a16="http://schemas.microsoft.com/office/drawing/2014/main" id="{8EC2E617-67CF-9EDB-9F3B-A1A0AB8F6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4;p16">
            <a:extLst>
              <a:ext uri="{FF2B5EF4-FFF2-40B4-BE49-F238E27FC236}">
                <a16:creationId xmlns:a16="http://schemas.microsoft.com/office/drawing/2014/main" id="{DF46135A-D295-7953-7962-E606A13E4E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004" y="252781"/>
            <a:ext cx="9143197" cy="112541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rtl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nb-no" b="1" kern="1200" dirty="0">
                <a:latin typeface="+mn-lt"/>
                <a:ea typeface="+mj-ea"/>
                <a:cs typeface="+mj-cs"/>
              </a:rPr>
              <a:t>Ytringsfrihet</a:t>
            </a:r>
          </a:p>
        </p:txBody>
      </p:sp>
    </p:spTree>
    <p:extLst>
      <p:ext uri="{BB962C8B-B14F-4D97-AF65-F5344CB8AC3E}">
        <p14:creationId xmlns:p14="http://schemas.microsoft.com/office/powerpoint/2010/main" val="223177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Mål for perioden 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838200" y="159397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b-NO" sz="2400" dirty="0">
                <a:ea typeface="+mn-lt"/>
                <a:cs typeface="+mn-lt"/>
              </a:rPr>
              <a:t>Du skal reflektere over sakprosatekster og gjøre rede for den retoriske situasjonen de er blitt til i.</a:t>
            </a:r>
          </a:p>
          <a:p>
            <a:r>
              <a:rPr lang="nb-NO" sz="2400" dirty="0">
                <a:ea typeface="+mn-lt"/>
                <a:cs typeface="+mn-lt"/>
              </a:rPr>
              <a:t>Du skal analysere uttrykksformer i sammensatte tekster i ulike medier og vurdere samspillet mellom dem.</a:t>
            </a:r>
          </a:p>
          <a:p>
            <a:r>
              <a:rPr lang="nb-NO" sz="2400" dirty="0">
                <a:ea typeface="+mn-lt"/>
                <a:cs typeface="+mn-lt"/>
              </a:rPr>
              <a:t>Du skal bruke tilbakemeldinger underveis for å utvikle egne tekster.</a:t>
            </a:r>
          </a:p>
          <a:p>
            <a:r>
              <a:rPr lang="nb-NO" sz="2400" dirty="0">
                <a:ea typeface="+mn-lt"/>
                <a:cs typeface="+mn-lt"/>
              </a:rPr>
              <a:t>Du skal kunne skrive en appell på hovedmål, med god rettskriving og tydelig kildebruk.</a:t>
            </a:r>
          </a:p>
          <a:p>
            <a:r>
              <a:rPr lang="nb-NO" sz="2400" dirty="0">
                <a:ea typeface="+mn-lt"/>
                <a:cs typeface="+mn-lt"/>
              </a:rPr>
              <a:t>Du skal bruke fagkunnskaper, retoriske ferdigheter og et presist språk i norskfaglige debatter og appeller.</a:t>
            </a:r>
            <a:endParaRPr lang="nb-NO" sz="2400" dirty="0"/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Plan for uke 1 og 2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400" dirty="0">
                <a:ea typeface="+mn-lt"/>
                <a:cs typeface="+mn-lt"/>
              </a:rPr>
              <a:t>Introduksjon til temaet ytringsfrihet og arbeid med ulike argumentasjonsformer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ea typeface="+mn-lt"/>
                <a:cs typeface="+mn-lt"/>
              </a:rPr>
              <a:t>Arbeid med kampanjen «Se verden slik vi ser den» fra Norges handikapforbund</a:t>
            </a:r>
            <a:endParaRPr lang="nb-NO" sz="2400" dirty="0">
              <a:highlight>
                <a:srgbClr val="FFFF00"/>
              </a:highlight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nb-NO" sz="2400" dirty="0">
                <a:ea typeface="+mn-lt"/>
                <a:cs typeface="+mn-lt"/>
              </a:rPr>
              <a:t>Eksempler på ytringsfrihet ved å se på sammensatte tekster og sosiale medier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ea typeface="+mn-lt"/>
                <a:cs typeface="+mn-lt"/>
              </a:rPr>
              <a:t>Liten debatt om ytringsfrihet i sosiale medier, med mål om å fokusere på muntlige ferdigheter og å bruke ulike argumentasjonsformer</a:t>
            </a:r>
            <a:endParaRPr lang="nb-NO" sz="2400" dirty="0">
              <a:cs typeface="Calibri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32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Norges handikapforbund (2009): «Se verden slik vi ser den»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15E084D-4163-7216-ECF6-1E43D6A45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5181600" cy="4351338"/>
          </a:xfrm>
        </p:spPr>
        <p:txBody>
          <a:bodyPr>
            <a:normAutofit/>
          </a:bodyPr>
          <a:lstStyle/>
          <a:p>
            <a:r>
              <a:rPr lang="nb-NO" sz="2400" dirty="0">
                <a:cs typeface="Calibri"/>
              </a:rPr>
              <a:t>Se på annonsen på side </a:t>
            </a:r>
            <a:r>
              <a:rPr lang="nb-NO" sz="2400" dirty="0">
                <a:solidFill>
                  <a:srgbClr val="FF0000"/>
                </a:solidFill>
                <a:cs typeface="Calibri"/>
              </a:rPr>
              <a:t>422</a:t>
            </a:r>
            <a:r>
              <a:rPr lang="nb-NO" sz="2400" dirty="0">
                <a:cs typeface="Calibri"/>
              </a:rPr>
              <a:t>.</a:t>
            </a:r>
          </a:p>
          <a:p>
            <a:endParaRPr lang="nb-NO" sz="2400" dirty="0"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cs typeface="Calibri"/>
              </a:rPr>
              <a:t>I par / grupper / felles</a:t>
            </a:r>
          </a:p>
          <a:p>
            <a:r>
              <a:rPr lang="nb-NO" sz="2400" dirty="0">
                <a:cs typeface="Calibri"/>
              </a:rPr>
              <a:t>Hva tenker og føler du når du ser bildene?</a:t>
            </a:r>
          </a:p>
          <a:p>
            <a:r>
              <a:rPr lang="nb-NO" sz="2400" dirty="0">
                <a:cs typeface="Calibri"/>
              </a:rPr>
              <a:t>Hva er poenget med de sammensatte tekstene?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51EC095-327F-42C2-2072-3922400C2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161" y="1057884"/>
            <a:ext cx="3510358" cy="520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6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Hovedsyn og formål i «Se verden slik vi ser den»</a:t>
            </a:r>
            <a:endParaRPr b="1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72C94B-2A89-C803-73C3-178019F74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0697"/>
            <a:ext cx="4725857" cy="4351338"/>
          </a:xfrm>
        </p:spPr>
        <p:txBody>
          <a:bodyPr>
            <a:normAutofit/>
          </a:bodyPr>
          <a:lstStyle/>
          <a:p>
            <a:r>
              <a:rPr lang="nb-NO" sz="2400" dirty="0">
                <a:cs typeface="Calibri"/>
              </a:rPr>
              <a:t>Hva er hovedsyn og formål? </a:t>
            </a:r>
          </a:p>
          <a:p>
            <a:endParaRPr lang="nb-NO" sz="600" dirty="0"/>
          </a:p>
          <a:p>
            <a:r>
              <a:rPr lang="nb-NO" sz="2400" dirty="0">
                <a:cs typeface="Calibri"/>
              </a:rPr>
              <a:t>Diskuter annonsen på side </a:t>
            </a:r>
            <a:r>
              <a:rPr lang="nb-NO" sz="2400" dirty="0">
                <a:solidFill>
                  <a:srgbClr val="FF0000"/>
                </a:solidFill>
                <a:cs typeface="Calibri"/>
              </a:rPr>
              <a:t>422</a:t>
            </a:r>
            <a:r>
              <a:rPr lang="nb-NO" sz="2400" dirty="0">
                <a:cs typeface="Calibri"/>
              </a:rPr>
              <a:t>, og bruk begrepene som i eksemplene her.  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751AA97-C94C-CE55-42A8-86E72F3D0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418" y="1495155"/>
            <a:ext cx="3753374" cy="193384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367FF17-EE52-5B23-EE83-539CAACC0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418" y="3715843"/>
            <a:ext cx="3810532" cy="1238423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454CD73-3519-EEBA-46EB-AFB946DC11EC}"/>
              </a:ext>
            </a:extLst>
          </p:cNvPr>
          <p:cNvSpPr txBox="1"/>
          <p:nvPr/>
        </p:nvSpPr>
        <p:spPr>
          <a:xfrm>
            <a:off x="6052418" y="5271333"/>
            <a:ext cx="347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cs typeface="Calibri"/>
              </a:rPr>
              <a:t>Eksempler fra </a:t>
            </a:r>
            <a:r>
              <a:rPr lang="nb-NO" dirty="0" err="1">
                <a:cs typeface="Calibri"/>
              </a:rPr>
              <a:t>sde</a:t>
            </a:r>
            <a:r>
              <a:rPr lang="nb-NO" dirty="0">
                <a:cs typeface="Calibri"/>
              </a:rPr>
              <a:t> </a:t>
            </a:r>
            <a:r>
              <a:rPr lang="nb-NO" dirty="0">
                <a:solidFill>
                  <a:srgbClr val="FF0000"/>
                </a:solidFill>
                <a:cs typeface="Calibri"/>
              </a:rPr>
              <a:t>84</a:t>
            </a:r>
            <a:r>
              <a:rPr lang="nb-NO" dirty="0">
                <a:cs typeface="Calibri"/>
              </a:rPr>
              <a:t> i læreboka. </a:t>
            </a:r>
          </a:p>
        </p:txBody>
      </p:sp>
    </p:spTree>
    <p:extLst>
      <p:ext uri="{BB962C8B-B14F-4D97-AF65-F5344CB8AC3E}">
        <p14:creationId xmlns:p14="http://schemas.microsoft.com/office/powerpoint/2010/main" val="32230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Argumentasjon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nb-NO" sz="2400" dirty="0">
                <a:cs typeface="Calibri"/>
              </a:rPr>
              <a:t>For å få fram hovedsyn og formål, må argumentasjonen være god nok. </a:t>
            </a:r>
          </a:p>
          <a:p>
            <a:pPr marL="0" indent="0">
              <a:buNone/>
            </a:pPr>
            <a:endParaRPr lang="nb-NO" sz="2400" dirty="0"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cs typeface="Calibri"/>
              </a:rPr>
              <a:t>Felles</a:t>
            </a:r>
          </a:p>
          <a:p>
            <a:r>
              <a:rPr lang="nb-NO" sz="2400" dirty="0">
                <a:cs typeface="Calibri"/>
              </a:rPr>
              <a:t>Hva er et argument?</a:t>
            </a:r>
          </a:p>
          <a:p>
            <a:r>
              <a:rPr lang="nb-NO" sz="2400" dirty="0">
                <a:cs typeface="Calibri"/>
              </a:rPr>
              <a:t>Hva kjennetegner et godt argument, mener du?</a:t>
            </a:r>
          </a:p>
          <a:p>
            <a:r>
              <a:rPr lang="nb-NO" sz="2400" dirty="0">
                <a:cs typeface="Calibri"/>
              </a:rPr>
              <a:t>Hva kjennetegner et dårlig argument, mener du?</a:t>
            </a:r>
          </a:p>
          <a:p>
            <a:r>
              <a:rPr lang="nb-NO" sz="2400" dirty="0">
                <a:cs typeface="Calibri"/>
              </a:rPr>
              <a:t>Hvilke argumenter lykkes du oftest med? </a:t>
            </a:r>
          </a:p>
          <a:p>
            <a:pPr marL="0" indent="0" rtl="0">
              <a:buNone/>
            </a:pPr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06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Oppgave: argumentasjon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nb-NO" b="1" dirty="0">
                <a:cs typeface="Calibri"/>
              </a:rPr>
              <a:t>Felles</a:t>
            </a:r>
          </a:p>
          <a:p>
            <a:r>
              <a:rPr lang="nb-NO" dirty="0">
                <a:cs typeface="Calibri"/>
              </a:rPr>
              <a:t>Les og snakk dere gjennom argumentasjonsformer på side </a:t>
            </a:r>
            <a:r>
              <a:rPr lang="nb-NO" dirty="0">
                <a:solidFill>
                  <a:srgbClr val="FF0000"/>
                </a:solidFill>
                <a:cs typeface="Calibri"/>
              </a:rPr>
              <a:t>76</a:t>
            </a:r>
            <a:r>
              <a:rPr lang="nb-NO" dirty="0">
                <a:cs typeface="Calibri"/>
              </a:rPr>
              <a:t>–</a:t>
            </a:r>
            <a:r>
              <a:rPr lang="nb-NO" dirty="0">
                <a:solidFill>
                  <a:srgbClr val="FF0000"/>
                </a:solidFill>
                <a:cs typeface="Calibri"/>
              </a:rPr>
              <a:t>77</a:t>
            </a:r>
            <a:r>
              <a:rPr lang="nb-NO" dirty="0">
                <a:cs typeface="Calibri"/>
              </a:rPr>
              <a:t>. </a:t>
            </a:r>
          </a:p>
          <a:p>
            <a:r>
              <a:rPr lang="nb-NO" dirty="0">
                <a:cs typeface="Calibri"/>
              </a:rPr>
              <a:t>Finn tre temaer som skal brukes i neste oppgave. </a:t>
            </a:r>
          </a:p>
          <a:p>
            <a:endParaRPr lang="nb-NO" dirty="0">
              <a:cs typeface="Calibri"/>
            </a:endParaRPr>
          </a:p>
          <a:p>
            <a:pPr marL="0" indent="0">
              <a:buNone/>
            </a:pPr>
            <a:r>
              <a:rPr lang="nb-NO" b="1" dirty="0">
                <a:cs typeface="Calibri"/>
              </a:rPr>
              <a:t>I par</a:t>
            </a:r>
          </a:p>
          <a:p>
            <a:r>
              <a:rPr lang="nb-NO" dirty="0">
                <a:cs typeface="Calibri"/>
              </a:rPr>
              <a:t>Bli enige om et tema dere vil argumentere for eller mot. </a:t>
            </a:r>
          </a:p>
          <a:p>
            <a:r>
              <a:rPr lang="nb-NO" dirty="0">
                <a:cs typeface="Calibri"/>
              </a:rPr>
              <a:t>Bruk så mange av argumentasjonsformene fra side </a:t>
            </a:r>
            <a:r>
              <a:rPr lang="nb-NO" dirty="0">
                <a:solidFill>
                  <a:srgbClr val="FF0000"/>
                </a:solidFill>
                <a:cs typeface="Calibri"/>
              </a:rPr>
              <a:t>76</a:t>
            </a:r>
            <a:r>
              <a:rPr lang="nb-NO" dirty="0">
                <a:cs typeface="Calibri"/>
              </a:rPr>
              <a:t>–</a:t>
            </a:r>
            <a:r>
              <a:rPr lang="nb-NO" dirty="0">
                <a:solidFill>
                  <a:srgbClr val="FF0000"/>
                </a:solidFill>
                <a:cs typeface="Calibri"/>
              </a:rPr>
              <a:t>77</a:t>
            </a:r>
            <a:r>
              <a:rPr lang="nb-NO" dirty="0">
                <a:cs typeface="Calibri"/>
              </a:rPr>
              <a:t> som dere greier. Hvilke argumentasjonsformer fungerer best/dårligst?</a:t>
            </a:r>
          </a:p>
          <a:p>
            <a:r>
              <a:rPr lang="nb-NO" dirty="0">
                <a:cs typeface="Calibri"/>
              </a:rPr>
              <a:t>Oppsummer i klassen. </a:t>
            </a:r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18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Norges handikapforbund (2009): «Se verden slik vi ser den»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b="1" dirty="0">
                <a:cs typeface="Calibri"/>
              </a:rPr>
              <a:t>Felles </a:t>
            </a:r>
          </a:p>
          <a:p>
            <a:r>
              <a:rPr lang="nb-NO" dirty="0">
                <a:cs typeface="Calibri"/>
              </a:rPr>
              <a:t>Se på annonsen på side </a:t>
            </a:r>
            <a:r>
              <a:rPr lang="nb-NO" dirty="0">
                <a:solidFill>
                  <a:srgbClr val="FF0000"/>
                </a:solidFill>
                <a:cs typeface="Calibri"/>
              </a:rPr>
              <a:t>422</a:t>
            </a:r>
            <a:r>
              <a:rPr lang="nb-NO" dirty="0">
                <a:cs typeface="Calibri"/>
              </a:rPr>
              <a:t>. Hvilke argumentasjonsformer brukes her?</a:t>
            </a:r>
            <a:endParaRPr lang="nb-NO" dirty="0"/>
          </a:p>
          <a:p>
            <a:endParaRPr lang="nb-NO" dirty="0">
              <a:cs typeface="Calibri"/>
            </a:endParaRPr>
          </a:p>
          <a:p>
            <a:pPr marL="0" indent="0">
              <a:buNone/>
            </a:pPr>
            <a:r>
              <a:rPr lang="nb-NO" b="1" dirty="0">
                <a:cs typeface="Calibri"/>
              </a:rPr>
              <a:t>Diskuter</a:t>
            </a:r>
          </a:p>
          <a:p>
            <a:r>
              <a:rPr lang="nb-NO" dirty="0">
                <a:cs typeface="Calibri"/>
              </a:rPr>
              <a:t>Hvorfor trenger Norges handikapforbund å lage en slik kampanje?</a:t>
            </a:r>
          </a:p>
          <a:p>
            <a:r>
              <a:rPr lang="nb-NO" dirty="0">
                <a:cs typeface="Calibri"/>
              </a:rPr>
              <a:t>Se på overskriften/tittelen. Hva har ytringsfrihet med dette å gjøre?</a:t>
            </a:r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51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823</Words>
  <Application>Microsoft Office PowerPoint</Application>
  <PresentationFormat>Widescreen</PresentationFormat>
  <Paragraphs>99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</vt:lpstr>
      <vt:lpstr>Calibri Light</vt:lpstr>
      <vt:lpstr>Office-tema</vt:lpstr>
      <vt:lpstr>Tema:  Ytringsfrihet og retorikk</vt:lpstr>
      <vt:lpstr>Ytringsfrihet</vt:lpstr>
      <vt:lpstr>Mål for perioden </vt:lpstr>
      <vt:lpstr>Plan for uke 1 og 2</vt:lpstr>
      <vt:lpstr>Norges handikapforbund (2009): «Se verden slik vi ser den»</vt:lpstr>
      <vt:lpstr>Hovedsyn og formål i «Se verden slik vi ser den»</vt:lpstr>
      <vt:lpstr>Argumentasjon</vt:lpstr>
      <vt:lpstr>Oppgave: argumentasjon</vt:lpstr>
      <vt:lpstr>Norges handikapforbund (2009): «Se verden slik vi ser den»</vt:lpstr>
      <vt:lpstr>Oppgave: ytringsfrihet i sosiale medier </vt:lpstr>
      <vt:lpstr>Oppvarming til debatt</vt:lpstr>
      <vt:lpstr>Oppgave: mini-debatt</vt:lpstr>
      <vt:lpstr>Oppgave: mini-debatt</vt:lpstr>
      <vt:lpstr>Oppsummering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</dc:title>
  <dc:creator>Jorunn Øveland Nyhus</dc:creator>
  <cp:lastModifiedBy>Line Ellingsen</cp:lastModifiedBy>
  <cp:revision>62</cp:revision>
  <dcterms:created xsi:type="dcterms:W3CDTF">2021-04-22T12:06:19Z</dcterms:created>
  <dcterms:modified xsi:type="dcterms:W3CDTF">2023-08-23T13:27:08Z</dcterms:modified>
</cp:coreProperties>
</file>