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320" r:id="rId2"/>
    <p:sldId id="273" r:id="rId3"/>
    <p:sldId id="368" r:id="rId4"/>
    <p:sldId id="369" r:id="rId5"/>
    <p:sldId id="329" r:id="rId6"/>
    <p:sldId id="332" r:id="rId7"/>
    <p:sldId id="334" r:id="rId8"/>
    <p:sldId id="338" r:id="rId9"/>
    <p:sldId id="387" r:id="rId10"/>
    <p:sldId id="388" r:id="rId11"/>
    <p:sldId id="389" r:id="rId12"/>
    <p:sldId id="390" r:id="rId13"/>
    <p:sldId id="391" r:id="rId14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23967-D3B8-478A-977B-9E40569FC0D1}" v="3" dt="2023-05-02T07:47:44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0240" autoAdjust="0"/>
  </p:normalViewPr>
  <p:slideViewPr>
    <p:cSldViewPr snapToGrid="0">
      <p:cViewPr varScale="1">
        <p:scale>
          <a:sx n="141" d="100"/>
          <a:sy n="141" d="100"/>
        </p:scale>
        <p:origin x="31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unn Øveland Nyhus" userId="5448e305-a6bb-465a-a251-7e03f510ed3e" providerId="ADAL" clId="{A6AE5FBA-918C-4ED7-BD6F-1BCBA7AD5527}"/>
    <pc:docChg chg="custSel modSld">
      <pc:chgData name="Jorunn Øveland Nyhus" userId="5448e305-a6bb-465a-a251-7e03f510ed3e" providerId="ADAL" clId="{A6AE5FBA-918C-4ED7-BD6F-1BCBA7AD5527}" dt="2023-03-06T12:14:01.198" v="87" actId="20577"/>
      <pc:docMkLst>
        <pc:docMk/>
      </pc:docMkLst>
      <pc:sldChg chg="modSp mod">
        <pc:chgData name="Jorunn Øveland Nyhus" userId="5448e305-a6bb-465a-a251-7e03f510ed3e" providerId="ADAL" clId="{A6AE5FBA-918C-4ED7-BD6F-1BCBA7AD5527}" dt="2023-03-06T12:10:57.367" v="10" actId="20577"/>
        <pc:sldMkLst>
          <pc:docMk/>
          <pc:sldMk cId="0" sldId="273"/>
        </pc:sldMkLst>
        <pc:spChg chg="mod">
          <ac:chgData name="Jorunn Øveland Nyhus" userId="5448e305-a6bb-465a-a251-7e03f510ed3e" providerId="ADAL" clId="{A6AE5FBA-918C-4ED7-BD6F-1BCBA7AD5527}" dt="2023-03-06T12:10:57.367" v="10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A6AE5FBA-918C-4ED7-BD6F-1BCBA7AD5527}" dt="2023-03-06T12:10:23.273" v="3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A6AE5FBA-918C-4ED7-BD6F-1BCBA7AD5527}" dt="2023-03-06T12:10:23.273" v="3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NotesTx">
        <pc:chgData name="Jorunn Øveland Nyhus" userId="5448e305-a6bb-465a-a251-7e03f510ed3e" providerId="ADAL" clId="{A6AE5FBA-918C-4ED7-BD6F-1BCBA7AD5527}" dt="2023-03-06T12:12:40.074" v="84" actId="13926"/>
        <pc:sldMkLst>
          <pc:docMk/>
          <pc:sldMk cId="322307039" sldId="329"/>
        </pc:sldMkLst>
      </pc:sldChg>
      <pc:sldChg chg="modSp mod modNotesTx">
        <pc:chgData name="Jorunn Øveland Nyhus" userId="5448e305-a6bb-465a-a251-7e03f510ed3e" providerId="ADAL" clId="{A6AE5FBA-918C-4ED7-BD6F-1BCBA7AD5527}" dt="2023-03-06T12:11:37.693" v="82" actId="20577"/>
        <pc:sldMkLst>
          <pc:docMk/>
          <pc:sldMk cId="2922325958" sldId="368"/>
        </pc:sldMkLst>
        <pc:spChg chg="mod">
          <ac:chgData name="Jorunn Øveland Nyhus" userId="5448e305-a6bb-465a-a251-7e03f510ed3e" providerId="ADAL" clId="{A6AE5FBA-918C-4ED7-BD6F-1BCBA7AD5527}" dt="2023-03-06T12:11:05.490" v="16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A6AE5FBA-918C-4ED7-BD6F-1BCBA7AD5527}" dt="2023-03-06T12:11:16.145" v="20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NotesTx">
        <pc:chgData name="Jorunn Øveland Nyhus" userId="5448e305-a6bb-465a-a251-7e03f510ed3e" providerId="ADAL" clId="{A6AE5FBA-918C-4ED7-BD6F-1BCBA7AD5527}" dt="2023-03-06T12:12:10.812" v="83" actId="20577"/>
        <pc:sldMkLst>
          <pc:docMk/>
          <pc:sldMk cId="1324564458" sldId="369"/>
        </pc:sldMkLst>
      </pc:sldChg>
      <pc:sldChg chg="modNotesTx">
        <pc:chgData name="Jorunn Øveland Nyhus" userId="5448e305-a6bb-465a-a251-7e03f510ed3e" providerId="ADAL" clId="{A6AE5FBA-918C-4ED7-BD6F-1BCBA7AD5527}" dt="2023-03-06T12:13:16.335" v="85" actId="20577"/>
        <pc:sldMkLst>
          <pc:docMk/>
          <pc:sldMk cId="3929101291" sldId="388"/>
        </pc:sldMkLst>
      </pc:sldChg>
      <pc:sldChg chg="modSp mod">
        <pc:chgData name="Jorunn Øveland Nyhus" userId="5448e305-a6bb-465a-a251-7e03f510ed3e" providerId="ADAL" clId="{A6AE5FBA-918C-4ED7-BD6F-1BCBA7AD5527}" dt="2023-03-06T12:13:29.526" v="86" actId="20577"/>
        <pc:sldMkLst>
          <pc:docMk/>
          <pc:sldMk cId="3435490879" sldId="389"/>
        </pc:sldMkLst>
        <pc:spChg chg="mod">
          <ac:chgData name="Jorunn Øveland Nyhus" userId="5448e305-a6bb-465a-a251-7e03f510ed3e" providerId="ADAL" clId="{A6AE5FBA-918C-4ED7-BD6F-1BCBA7AD5527}" dt="2023-03-06T12:13:29.526" v="86" actId="20577"/>
          <ac:spMkLst>
            <pc:docMk/>
            <pc:sldMk cId="3435490879" sldId="389"/>
            <ac:spMk id="7" creationId="{23CE0961-03C5-C5CA-65DA-27DF792A3EDE}"/>
          </ac:spMkLst>
        </pc:spChg>
      </pc:sldChg>
      <pc:sldChg chg="modSp mod">
        <pc:chgData name="Jorunn Øveland Nyhus" userId="5448e305-a6bb-465a-a251-7e03f510ed3e" providerId="ADAL" clId="{A6AE5FBA-918C-4ED7-BD6F-1BCBA7AD5527}" dt="2023-03-06T12:14:01.198" v="87" actId="20577"/>
        <pc:sldMkLst>
          <pc:docMk/>
          <pc:sldMk cId="1907719142" sldId="390"/>
        </pc:sldMkLst>
        <pc:spChg chg="mod">
          <ac:chgData name="Jorunn Øveland Nyhus" userId="5448e305-a6bb-465a-a251-7e03f510ed3e" providerId="ADAL" clId="{A6AE5FBA-918C-4ED7-BD6F-1BCBA7AD5527}" dt="2023-03-06T12:14:01.198" v="87" actId="20577"/>
          <ac:spMkLst>
            <pc:docMk/>
            <pc:sldMk cId="1907719142" sldId="390"/>
            <ac:spMk id="2" creationId="{2B14BB70-8430-43A1-8F62-3C7E2671EFF4}"/>
          </ac:spMkLst>
        </pc:spChg>
      </pc:sldChg>
    </pc:docChg>
  </pc:docChgLst>
  <pc:docChgLst>
    <pc:chgData name="Jorunn Øveland Nyhus" userId="5448e305-a6bb-465a-a251-7e03f510ed3e" providerId="ADAL" clId="{A5C393D2-3377-45A3-9E2F-F18023D3C1FC}"/>
    <pc:docChg chg="undo custSel modSld">
      <pc:chgData name="Jorunn Øveland Nyhus" userId="5448e305-a6bb-465a-a251-7e03f510ed3e" providerId="ADAL" clId="{A5C393D2-3377-45A3-9E2F-F18023D3C1FC}" dt="2022-12-09T14:08:05.228" v="799" actId="5793"/>
      <pc:docMkLst>
        <pc:docMk/>
      </pc:docMkLst>
      <pc:sldChg chg="modSp mod">
        <pc:chgData name="Jorunn Øveland Nyhus" userId="5448e305-a6bb-465a-a251-7e03f510ed3e" providerId="ADAL" clId="{A5C393D2-3377-45A3-9E2F-F18023D3C1FC}" dt="2022-12-09T13:52:50.039" v="48" actId="5793"/>
        <pc:sldMkLst>
          <pc:docMk/>
          <pc:sldMk cId="0" sldId="273"/>
        </pc:sldMkLst>
        <pc:spChg chg="mod">
          <ac:chgData name="Jorunn Øveland Nyhus" userId="5448e305-a6bb-465a-a251-7e03f510ed3e" providerId="ADAL" clId="{A5C393D2-3377-45A3-9E2F-F18023D3C1FC}" dt="2022-12-09T13:52:50.039" v="48" actId="5793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A5C393D2-3377-45A3-9E2F-F18023D3C1FC}" dt="2022-12-09T13:52:36.534" v="45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A5C393D2-3377-45A3-9E2F-F18023D3C1FC}" dt="2022-12-09T13:52:36.534" v="45" actId="20577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A5C393D2-3377-45A3-9E2F-F18023D3C1FC}" dt="2022-12-09T13:52:30.770" v="33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 modNotesTx">
        <pc:chgData name="Jorunn Øveland Nyhus" userId="5448e305-a6bb-465a-a251-7e03f510ed3e" providerId="ADAL" clId="{A5C393D2-3377-45A3-9E2F-F18023D3C1FC}" dt="2022-12-09T13:56:20.874" v="202" actId="20577"/>
        <pc:sldMkLst>
          <pc:docMk/>
          <pc:sldMk cId="322307039" sldId="329"/>
        </pc:sldMkLst>
        <pc:spChg chg="mod">
          <ac:chgData name="Jorunn Øveland Nyhus" userId="5448e305-a6bb-465a-a251-7e03f510ed3e" providerId="ADAL" clId="{A5C393D2-3377-45A3-9E2F-F18023D3C1FC}" dt="2022-12-09T13:55:45.966" v="117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Jorunn Øveland Nyhus" userId="5448e305-a6bb-465a-a251-7e03f510ed3e" providerId="ADAL" clId="{A5C393D2-3377-45A3-9E2F-F18023D3C1FC}" dt="2022-12-09T13:55:57.969" v="156" actId="20577"/>
          <ac:spMkLst>
            <pc:docMk/>
            <pc:sldMk cId="322307039" sldId="329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A5C393D2-3377-45A3-9E2F-F18023D3C1FC}" dt="2022-12-09T13:57:06.869" v="267" actId="20577"/>
        <pc:sldMkLst>
          <pc:docMk/>
          <pc:sldMk cId="3309061449" sldId="332"/>
        </pc:sldMkLst>
        <pc:spChg chg="mod">
          <ac:chgData name="Jorunn Øveland Nyhus" userId="5448e305-a6bb-465a-a251-7e03f510ed3e" providerId="ADAL" clId="{A5C393D2-3377-45A3-9E2F-F18023D3C1FC}" dt="2022-12-09T13:57:02.763" v="266" actId="5793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5C393D2-3377-45A3-9E2F-F18023D3C1FC}" dt="2022-12-09T13:56:49.530" v="264" actId="20577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">
        <pc:chgData name="Jorunn Øveland Nyhus" userId="5448e305-a6bb-465a-a251-7e03f510ed3e" providerId="ADAL" clId="{A5C393D2-3377-45A3-9E2F-F18023D3C1FC}" dt="2022-12-09T13:57:43.558" v="310" actId="13926"/>
        <pc:sldMkLst>
          <pc:docMk/>
          <pc:sldMk cId="3494187719" sldId="334"/>
        </pc:sldMkLst>
        <pc:spChg chg="mod">
          <ac:chgData name="Jorunn Øveland Nyhus" userId="5448e305-a6bb-465a-a251-7e03f510ed3e" providerId="ADAL" clId="{A5C393D2-3377-45A3-9E2F-F18023D3C1FC}" dt="2022-12-09T13:57:43.558" v="310" actId="13926"/>
          <ac:spMkLst>
            <pc:docMk/>
            <pc:sldMk cId="3494187719" sldId="334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5C393D2-3377-45A3-9E2F-F18023D3C1FC}" dt="2022-12-09T13:57:35.798" v="309" actId="20577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A5C393D2-3377-45A3-9E2F-F18023D3C1FC}" dt="2022-12-09T14:01:02.721" v="350" actId="20577"/>
        <pc:sldMkLst>
          <pc:docMk/>
          <pc:sldMk cId="4125510018" sldId="338"/>
        </pc:sldMkLst>
        <pc:spChg chg="mod">
          <ac:chgData name="Jorunn Øveland Nyhus" userId="5448e305-a6bb-465a-a251-7e03f510ed3e" providerId="ADAL" clId="{A5C393D2-3377-45A3-9E2F-F18023D3C1FC}" dt="2022-12-09T14:00:58.377" v="349" actId="5793"/>
          <ac:spMkLst>
            <pc:docMk/>
            <pc:sldMk cId="4125510018" sldId="338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5C393D2-3377-45A3-9E2F-F18023D3C1FC}" dt="2022-12-09T13:58:07.389" v="345" actId="20577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">
        <pc:chgData name="Jorunn Øveland Nyhus" userId="5448e305-a6bb-465a-a251-7e03f510ed3e" providerId="ADAL" clId="{A5C393D2-3377-45A3-9E2F-F18023D3C1FC}" dt="2022-12-09T13:53:05.223" v="54"/>
        <pc:sldMkLst>
          <pc:docMk/>
          <pc:sldMk cId="2922325958" sldId="368"/>
        </pc:sldMkLst>
        <pc:spChg chg="mod">
          <ac:chgData name="Jorunn Øveland Nyhus" userId="5448e305-a6bb-465a-a251-7e03f510ed3e" providerId="ADAL" clId="{A5C393D2-3377-45A3-9E2F-F18023D3C1FC}" dt="2022-12-09T13:52:58.659" v="53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A5C393D2-3377-45A3-9E2F-F18023D3C1FC}" dt="2022-12-09T13:53:05.223" v="54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A5C393D2-3377-45A3-9E2F-F18023D3C1FC}" dt="2022-12-09T13:55:00.090" v="116" actId="20577"/>
        <pc:sldMkLst>
          <pc:docMk/>
          <pc:sldMk cId="1324564458" sldId="369"/>
        </pc:sldMkLst>
        <pc:spChg chg="mod">
          <ac:chgData name="Jorunn Øveland Nyhus" userId="5448e305-a6bb-465a-a251-7e03f510ed3e" providerId="ADAL" clId="{A5C393D2-3377-45A3-9E2F-F18023D3C1FC}" dt="2022-12-09T13:53:34.094" v="99" actId="5793"/>
          <ac:spMkLst>
            <pc:docMk/>
            <pc:sldMk cId="1324564458" sldId="369"/>
            <ac:spMk id="2" creationId="{815E084D-4163-7216-ECF6-1E43D6A4595B}"/>
          </ac:spMkLst>
        </pc:spChg>
        <pc:spChg chg="mod">
          <ac:chgData name="Jorunn Øveland Nyhus" userId="5448e305-a6bb-465a-a251-7e03f510ed3e" providerId="ADAL" clId="{A5C393D2-3377-45A3-9E2F-F18023D3C1FC}" dt="2022-12-09T13:53:20.998" v="96" actId="20577"/>
          <ac:spMkLst>
            <pc:docMk/>
            <pc:sldMk cId="1324564458" sldId="369"/>
            <ac:spMk id="216" creationId="{00000000-0000-0000-0000-000000000000}"/>
          </ac:spMkLst>
        </pc:spChg>
      </pc:sldChg>
      <pc:sldChg chg="delSp modSp mod modNotesTx">
        <pc:chgData name="Jorunn Øveland Nyhus" userId="5448e305-a6bb-465a-a251-7e03f510ed3e" providerId="ADAL" clId="{A5C393D2-3377-45A3-9E2F-F18023D3C1FC}" dt="2022-12-09T14:01:47.286" v="385"/>
        <pc:sldMkLst>
          <pc:docMk/>
          <pc:sldMk cId="1323353157" sldId="387"/>
        </pc:sldMkLst>
        <pc:spChg chg="mod">
          <ac:chgData name="Jorunn Øveland Nyhus" userId="5448e305-a6bb-465a-a251-7e03f510ed3e" providerId="ADAL" clId="{A5C393D2-3377-45A3-9E2F-F18023D3C1FC}" dt="2022-12-09T14:01:40.147" v="384" actId="5793"/>
          <ac:spMkLst>
            <pc:docMk/>
            <pc:sldMk cId="1323353157" sldId="387"/>
            <ac:spMk id="3" creationId="{B4488A61-CC54-A211-F346-CBAAE93AD3C0}"/>
          </ac:spMkLst>
        </pc:spChg>
        <pc:spChg chg="mod">
          <ac:chgData name="Jorunn Øveland Nyhus" userId="5448e305-a6bb-465a-a251-7e03f510ed3e" providerId="ADAL" clId="{A5C393D2-3377-45A3-9E2F-F18023D3C1FC}" dt="2022-12-09T14:01:16.925" v="379" actId="20577"/>
          <ac:spMkLst>
            <pc:docMk/>
            <pc:sldMk cId="1323353157" sldId="387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A5C393D2-3377-45A3-9E2F-F18023D3C1FC}" dt="2022-12-09T14:01:19.093" v="380" actId="478"/>
          <ac:picMkLst>
            <pc:docMk/>
            <pc:sldMk cId="1323353157" sldId="387"/>
            <ac:picMk id="5" creationId="{6D729659-E3B8-E384-E187-E31BE187F1FF}"/>
          </ac:picMkLst>
        </pc:picChg>
      </pc:sldChg>
      <pc:sldChg chg="addSp delSp modSp mod modClrScheme chgLayout modNotesTx">
        <pc:chgData name="Jorunn Øveland Nyhus" userId="5448e305-a6bb-465a-a251-7e03f510ed3e" providerId="ADAL" clId="{A5C393D2-3377-45A3-9E2F-F18023D3C1FC}" dt="2022-12-09T14:03:43.751" v="555" actId="114"/>
        <pc:sldMkLst>
          <pc:docMk/>
          <pc:sldMk cId="3929101291" sldId="388"/>
        </pc:sldMkLst>
        <pc:spChg chg="del mod ord">
          <ac:chgData name="Jorunn Øveland Nyhus" userId="5448e305-a6bb-465a-a251-7e03f510ed3e" providerId="ADAL" clId="{A5C393D2-3377-45A3-9E2F-F18023D3C1FC}" dt="2022-12-09T14:02:29.803" v="446" actId="478"/>
          <ac:spMkLst>
            <pc:docMk/>
            <pc:sldMk cId="3929101291" sldId="388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A5C393D2-3377-45A3-9E2F-F18023D3C1FC}" dt="2022-12-09T14:02:21.572" v="443" actId="700"/>
          <ac:spMkLst>
            <pc:docMk/>
            <pc:sldMk cId="3929101291" sldId="388"/>
            <ac:spMk id="6" creationId="{7FA8BA10-EFD3-6FCB-9587-62F23EA4B144}"/>
          </ac:spMkLst>
        </pc:spChg>
        <pc:spChg chg="mod ord">
          <ac:chgData name="Jorunn Øveland Nyhus" userId="5448e305-a6bb-465a-a251-7e03f510ed3e" providerId="ADAL" clId="{A5C393D2-3377-45A3-9E2F-F18023D3C1FC}" dt="2022-12-09T14:02:27.393" v="445" actId="700"/>
          <ac:spMkLst>
            <pc:docMk/>
            <pc:sldMk cId="3929101291" sldId="388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A5C393D2-3377-45A3-9E2F-F18023D3C1FC}" dt="2022-12-09T14:02:15.994" v="440" actId="478"/>
          <ac:picMkLst>
            <pc:docMk/>
            <pc:sldMk cId="3929101291" sldId="388"/>
            <ac:picMk id="5" creationId="{A4AFB064-1F91-4187-E07B-2B848F3558BC}"/>
          </ac:picMkLst>
        </pc:picChg>
        <pc:picChg chg="add mod">
          <ac:chgData name="Jorunn Øveland Nyhus" userId="5448e305-a6bb-465a-a251-7e03f510ed3e" providerId="ADAL" clId="{A5C393D2-3377-45A3-9E2F-F18023D3C1FC}" dt="2022-12-09T14:02:41.376" v="448" actId="1076"/>
          <ac:picMkLst>
            <pc:docMk/>
            <pc:sldMk cId="3929101291" sldId="388"/>
            <ac:picMk id="7" creationId="{469077F9-7658-3E56-07C5-A0F1336D85EA}"/>
          </ac:picMkLst>
        </pc:picChg>
      </pc:sldChg>
      <pc:sldChg chg="addSp delSp modSp mod modClrScheme chgLayout">
        <pc:chgData name="Jorunn Øveland Nyhus" userId="5448e305-a6bb-465a-a251-7e03f510ed3e" providerId="ADAL" clId="{A5C393D2-3377-45A3-9E2F-F18023D3C1FC}" dt="2022-12-09T14:05:36.318" v="737" actId="20577"/>
        <pc:sldMkLst>
          <pc:docMk/>
          <pc:sldMk cId="3435490879" sldId="389"/>
        </pc:sldMkLst>
        <pc:spChg chg="del mod">
          <ac:chgData name="Jorunn Øveland Nyhus" userId="5448e305-a6bb-465a-a251-7e03f510ed3e" providerId="ADAL" clId="{A5C393D2-3377-45A3-9E2F-F18023D3C1FC}" dt="2022-12-09T14:04:00.931" v="559" actId="700"/>
          <ac:spMkLst>
            <pc:docMk/>
            <pc:sldMk cId="3435490879" sldId="389"/>
            <ac:spMk id="3" creationId="{0DD9F953-8D86-49EE-4DC7-7AD9CFCE0951}"/>
          </ac:spMkLst>
        </pc:spChg>
        <pc:spChg chg="add del mod ord">
          <ac:chgData name="Jorunn Øveland Nyhus" userId="5448e305-a6bb-465a-a251-7e03f510ed3e" providerId="ADAL" clId="{A5C393D2-3377-45A3-9E2F-F18023D3C1FC}" dt="2022-12-09T14:04:00.931" v="559" actId="700"/>
          <ac:spMkLst>
            <pc:docMk/>
            <pc:sldMk cId="3435490879" sldId="389"/>
            <ac:spMk id="6" creationId="{41ADA48D-443A-04CE-08EC-62CB4DBF835F}"/>
          </ac:spMkLst>
        </pc:spChg>
        <pc:spChg chg="add mod ord">
          <ac:chgData name="Jorunn Øveland Nyhus" userId="5448e305-a6bb-465a-a251-7e03f510ed3e" providerId="ADAL" clId="{A5C393D2-3377-45A3-9E2F-F18023D3C1FC}" dt="2022-12-09T14:05:36.318" v="737" actId="20577"/>
          <ac:spMkLst>
            <pc:docMk/>
            <pc:sldMk cId="3435490879" sldId="389"/>
            <ac:spMk id="7" creationId="{23CE0961-03C5-C5CA-65DA-27DF792A3EDE}"/>
          </ac:spMkLst>
        </pc:spChg>
        <pc:spChg chg="add mod ord">
          <ac:chgData name="Jorunn Øveland Nyhus" userId="5448e305-a6bb-465a-a251-7e03f510ed3e" providerId="ADAL" clId="{A5C393D2-3377-45A3-9E2F-F18023D3C1FC}" dt="2022-12-09T14:05:02.039" v="651"/>
          <ac:spMkLst>
            <pc:docMk/>
            <pc:sldMk cId="3435490879" sldId="389"/>
            <ac:spMk id="8" creationId="{D7B17484-5505-E649-F62E-4790F5408138}"/>
          </ac:spMkLst>
        </pc:spChg>
        <pc:spChg chg="mod ord">
          <ac:chgData name="Jorunn Øveland Nyhus" userId="5448e305-a6bb-465a-a251-7e03f510ed3e" providerId="ADAL" clId="{A5C393D2-3377-45A3-9E2F-F18023D3C1FC}" dt="2022-12-09T14:04:50.620" v="641" actId="700"/>
          <ac:spMkLst>
            <pc:docMk/>
            <pc:sldMk cId="3435490879" sldId="389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A5C393D2-3377-45A3-9E2F-F18023D3C1FC}" dt="2022-12-09T14:03:55.128" v="556" actId="478"/>
          <ac:picMkLst>
            <pc:docMk/>
            <pc:sldMk cId="3435490879" sldId="389"/>
            <ac:picMk id="5" creationId="{0E94E713-FC1B-712D-F908-8CE463B4FC80}"/>
          </ac:picMkLst>
        </pc:picChg>
      </pc:sldChg>
      <pc:sldChg chg="delSp modSp mod modClrScheme chgLayout modNotesTx">
        <pc:chgData name="Jorunn Øveland Nyhus" userId="5448e305-a6bb-465a-a251-7e03f510ed3e" providerId="ADAL" clId="{A5C393D2-3377-45A3-9E2F-F18023D3C1FC}" dt="2022-12-09T14:07:36.348" v="795" actId="20577"/>
        <pc:sldMkLst>
          <pc:docMk/>
          <pc:sldMk cId="1907719142" sldId="390"/>
        </pc:sldMkLst>
        <pc:spChg chg="mod ord">
          <ac:chgData name="Jorunn Øveland Nyhus" userId="5448e305-a6bb-465a-a251-7e03f510ed3e" providerId="ADAL" clId="{A5C393D2-3377-45A3-9E2F-F18023D3C1FC}" dt="2022-12-09T14:07:36.348" v="795" actId="20577"/>
          <ac:spMkLst>
            <pc:docMk/>
            <pc:sldMk cId="1907719142" sldId="390"/>
            <ac:spMk id="2" creationId="{2B14BB70-8430-43A1-8F62-3C7E2671EFF4}"/>
          </ac:spMkLst>
        </pc:spChg>
        <pc:spChg chg="del mod">
          <ac:chgData name="Jorunn Øveland Nyhus" userId="5448e305-a6bb-465a-a251-7e03f510ed3e" providerId="ADAL" clId="{A5C393D2-3377-45A3-9E2F-F18023D3C1FC}" dt="2022-12-09T14:06:05.378" v="776" actId="700"/>
          <ac:spMkLst>
            <pc:docMk/>
            <pc:sldMk cId="1907719142" sldId="390"/>
            <ac:spMk id="3" creationId="{459695EB-6428-3C60-E07B-A80400CB72FC}"/>
          </ac:spMkLst>
        </pc:spChg>
        <pc:spChg chg="mod ord">
          <ac:chgData name="Jorunn Øveland Nyhus" userId="5448e305-a6bb-465a-a251-7e03f510ed3e" providerId="ADAL" clId="{A5C393D2-3377-45A3-9E2F-F18023D3C1FC}" dt="2022-12-09T14:06:05.378" v="776" actId="700"/>
          <ac:spMkLst>
            <pc:docMk/>
            <pc:sldMk cId="1907719142" sldId="390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A5C393D2-3377-45A3-9E2F-F18023D3C1FC}" dt="2022-12-09T14:05:58.261" v="774" actId="478"/>
          <ac:picMkLst>
            <pc:docMk/>
            <pc:sldMk cId="1907719142" sldId="390"/>
            <ac:picMk id="5" creationId="{0E94E713-FC1B-712D-F908-8CE463B4FC80}"/>
          </ac:picMkLst>
        </pc:picChg>
      </pc:sldChg>
      <pc:sldChg chg="modSp mod">
        <pc:chgData name="Jorunn Øveland Nyhus" userId="5448e305-a6bb-465a-a251-7e03f510ed3e" providerId="ADAL" clId="{A5C393D2-3377-45A3-9E2F-F18023D3C1FC}" dt="2022-12-09T14:08:05.228" v="799" actId="5793"/>
        <pc:sldMkLst>
          <pc:docMk/>
          <pc:sldMk cId="594028431" sldId="391"/>
        </pc:sldMkLst>
        <pc:spChg chg="mod">
          <ac:chgData name="Jorunn Øveland Nyhus" userId="5448e305-a6bb-465a-a251-7e03f510ed3e" providerId="ADAL" clId="{A5C393D2-3377-45A3-9E2F-F18023D3C1FC}" dt="2022-12-09T14:08:05.228" v="799" actId="5793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5C393D2-3377-45A3-9E2F-F18023D3C1FC}" dt="2022-12-09T14:07:53.062" v="796" actId="20577"/>
          <ac:spMkLst>
            <pc:docMk/>
            <pc:sldMk cId="594028431" sldId="391"/>
            <ac:spMk id="216" creationId="{00000000-0000-0000-0000-000000000000}"/>
          </ac:spMkLst>
        </pc:spChg>
      </pc:sldChg>
    </pc:docChg>
  </pc:docChgLst>
  <pc:docChgLst>
    <pc:chgData name="Kari Gjerdevik" userId="af38340033f0d0a9" providerId="LiveId" clId="{82423967-D3B8-478A-977B-9E40569FC0D1}"/>
    <pc:docChg chg="custSel modSld">
      <pc:chgData name="Kari Gjerdevik" userId="af38340033f0d0a9" providerId="LiveId" clId="{82423967-D3B8-478A-977B-9E40569FC0D1}" dt="2023-05-09T06:35:34.961" v="249"/>
      <pc:docMkLst>
        <pc:docMk/>
      </pc:docMkLst>
      <pc:sldChg chg="modSp mod">
        <pc:chgData name="Kari Gjerdevik" userId="af38340033f0d0a9" providerId="LiveId" clId="{82423967-D3B8-478A-977B-9E40569FC0D1}" dt="2023-05-08T12:48:05.847" v="195" actId="20577"/>
        <pc:sldMkLst>
          <pc:docMk/>
          <pc:sldMk cId="0" sldId="273"/>
        </pc:sldMkLst>
        <pc:spChg chg="mod">
          <ac:chgData name="Kari Gjerdevik" userId="af38340033f0d0a9" providerId="LiveId" clId="{82423967-D3B8-478A-977B-9E40569FC0D1}" dt="2023-05-08T12:48:05.847" v="195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2T07:36:01.318" v="10" actId="20577"/>
        <pc:sldMkLst>
          <pc:docMk/>
          <pc:sldMk cId="839377510" sldId="320"/>
        </pc:sldMkLst>
        <pc:spChg chg="mod">
          <ac:chgData name="Kari Gjerdevik" userId="af38340033f0d0a9" providerId="LiveId" clId="{82423967-D3B8-478A-977B-9E40569FC0D1}" dt="2023-05-02T07:36:01.318" v="10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Sp mod modNotesTx">
        <pc:chgData name="Kari Gjerdevik" userId="af38340033f0d0a9" providerId="LiveId" clId="{82423967-D3B8-478A-977B-9E40569FC0D1}" dt="2023-05-08T12:51:22.942" v="229" actId="20577"/>
        <pc:sldMkLst>
          <pc:docMk/>
          <pc:sldMk cId="322307039" sldId="329"/>
        </pc:sldMkLst>
        <pc:spChg chg="mod">
          <ac:chgData name="Kari Gjerdevik" userId="af38340033f0d0a9" providerId="LiveId" clId="{82423967-D3B8-478A-977B-9E40569FC0D1}" dt="2023-05-08T12:50:23.306" v="214" actId="20577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Kari Gjerdevik" userId="af38340033f0d0a9" providerId="LiveId" clId="{82423967-D3B8-478A-977B-9E40569FC0D1}" dt="2023-05-02T07:39:46.265" v="89" actId="20577"/>
          <ac:spMkLst>
            <pc:docMk/>
            <pc:sldMk cId="322307039" sldId="329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2T07:40:59.560" v="118" actId="20577"/>
        <pc:sldMkLst>
          <pc:docMk/>
          <pc:sldMk cId="3309061449" sldId="332"/>
        </pc:sldMkLst>
        <pc:spChg chg="mod">
          <ac:chgData name="Kari Gjerdevik" userId="af38340033f0d0a9" providerId="LiveId" clId="{82423967-D3B8-478A-977B-9E40569FC0D1}" dt="2023-05-02T07:40:59.560" v="118" actId="20577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82423967-D3B8-478A-977B-9E40569FC0D1}" dt="2023-05-08T12:52:13.380" v="233" actId="20577"/>
        <pc:sldMkLst>
          <pc:docMk/>
          <pc:sldMk cId="3494187719" sldId="334"/>
        </pc:sldMkLst>
        <pc:spChg chg="mod">
          <ac:chgData name="Kari Gjerdevik" userId="af38340033f0d0a9" providerId="LiveId" clId="{82423967-D3B8-478A-977B-9E40569FC0D1}" dt="2023-05-08T12:52:13.380" v="233" actId="20577"/>
          <ac:spMkLst>
            <pc:docMk/>
            <pc:sldMk cId="3494187719" sldId="334"/>
            <ac:spMk id="2" creationId="{2B14BB70-8430-43A1-8F62-3C7E2671EFF4}"/>
          </ac:spMkLst>
        </pc:spChg>
        <pc:spChg chg="mod">
          <ac:chgData name="Kari Gjerdevik" userId="af38340033f0d0a9" providerId="LiveId" clId="{82423967-D3B8-478A-977B-9E40569FC0D1}" dt="2023-05-02T07:41:09.401" v="120" actId="20577"/>
          <ac:spMkLst>
            <pc:docMk/>
            <pc:sldMk cId="3494187719" sldId="334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2T07:42:09.402" v="132" actId="20577"/>
        <pc:sldMkLst>
          <pc:docMk/>
          <pc:sldMk cId="4125510018" sldId="338"/>
        </pc:sldMkLst>
        <pc:spChg chg="mod">
          <ac:chgData name="Kari Gjerdevik" userId="af38340033f0d0a9" providerId="LiveId" clId="{82423967-D3B8-478A-977B-9E40569FC0D1}" dt="2023-05-02T07:42:09.402" v="132" actId="20577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82423967-D3B8-478A-977B-9E40569FC0D1}" dt="2023-05-08T12:49:16.357" v="205" actId="20577"/>
        <pc:sldMkLst>
          <pc:docMk/>
          <pc:sldMk cId="2922325958" sldId="368"/>
        </pc:sldMkLst>
        <pc:spChg chg="mod">
          <ac:chgData name="Kari Gjerdevik" userId="af38340033f0d0a9" providerId="LiveId" clId="{82423967-D3B8-478A-977B-9E40569FC0D1}" dt="2023-05-02T07:37:15.549" v="30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Kari Gjerdevik" userId="af38340033f0d0a9" providerId="LiveId" clId="{82423967-D3B8-478A-977B-9E40569FC0D1}" dt="2023-05-08T12:49:16.357" v="205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8T12:49:37.321" v="209" actId="20577"/>
        <pc:sldMkLst>
          <pc:docMk/>
          <pc:sldMk cId="1324564458" sldId="369"/>
        </pc:sldMkLst>
        <pc:spChg chg="mod">
          <ac:chgData name="Kari Gjerdevik" userId="af38340033f0d0a9" providerId="LiveId" clId="{82423967-D3B8-478A-977B-9E40569FC0D1}" dt="2023-05-08T12:49:37.321" v="209" actId="20577"/>
          <ac:spMkLst>
            <pc:docMk/>
            <pc:sldMk cId="1324564458" sldId="369"/>
            <ac:spMk id="2" creationId="{815E084D-4163-7216-ECF6-1E43D6A4595B}"/>
          </ac:spMkLst>
        </pc:spChg>
        <pc:spChg chg="mod">
          <ac:chgData name="Kari Gjerdevik" userId="af38340033f0d0a9" providerId="LiveId" clId="{82423967-D3B8-478A-977B-9E40569FC0D1}" dt="2023-05-02T07:39:07.161" v="78" actId="20577"/>
          <ac:spMkLst>
            <pc:docMk/>
            <pc:sldMk cId="1324564458" sldId="369"/>
            <ac:spMk id="216" creationId="{00000000-0000-0000-0000-000000000000}"/>
          </ac:spMkLst>
        </pc:spChg>
      </pc:sldChg>
      <pc:sldChg chg="addCm modCm modNotesTx">
        <pc:chgData name="Kari Gjerdevik" userId="af38340033f0d0a9" providerId="LiveId" clId="{82423967-D3B8-478A-977B-9E40569FC0D1}" dt="2023-05-09T06:35:34.961" v="249"/>
        <pc:sldMkLst>
          <pc:docMk/>
          <pc:sldMk cId="1323353157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i Gjerdevik" userId="af38340033f0d0a9" providerId="LiveId" clId="{82423967-D3B8-478A-977B-9E40569FC0D1}" dt="2023-05-09T06:35:34.961" v="249"/>
              <pc2:cmMkLst xmlns:pc2="http://schemas.microsoft.com/office/powerpoint/2019/9/main/command">
                <pc:docMk/>
                <pc:sldMk cId="1323353157" sldId="387"/>
                <pc2:cmMk id="{C0E88786-CCE6-4439-95D1-AA7779379F95}"/>
              </pc2:cmMkLst>
            </pc226:cmChg>
          </p:ext>
        </pc:extLst>
      </pc:sldChg>
      <pc:sldChg chg="modSp mod modNotesTx">
        <pc:chgData name="Kari Gjerdevik" userId="af38340033f0d0a9" providerId="LiveId" clId="{82423967-D3B8-478A-977B-9E40569FC0D1}" dt="2023-05-02T07:48:57.445" v="188" actId="313"/>
        <pc:sldMkLst>
          <pc:docMk/>
          <pc:sldMk cId="3929101291" sldId="388"/>
        </pc:sldMkLst>
        <pc:spChg chg="mod">
          <ac:chgData name="Kari Gjerdevik" userId="af38340033f0d0a9" providerId="LiveId" clId="{82423967-D3B8-478A-977B-9E40569FC0D1}" dt="2023-05-02T07:44:01.435" v="154" actId="20577"/>
          <ac:spMkLst>
            <pc:docMk/>
            <pc:sldMk cId="3929101291" sldId="388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8T12:54:52.617" v="238" actId="20577"/>
        <pc:sldMkLst>
          <pc:docMk/>
          <pc:sldMk cId="3435490879" sldId="389"/>
        </pc:sldMkLst>
        <pc:spChg chg="mod">
          <ac:chgData name="Kari Gjerdevik" userId="af38340033f0d0a9" providerId="LiveId" clId="{82423967-D3B8-478A-977B-9E40569FC0D1}" dt="2023-05-02T07:45:39.569" v="166" actId="313"/>
          <ac:spMkLst>
            <pc:docMk/>
            <pc:sldMk cId="3435490879" sldId="389"/>
            <ac:spMk id="7" creationId="{23CE0961-03C5-C5CA-65DA-27DF792A3EDE}"/>
          </ac:spMkLst>
        </pc:spChg>
        <pc:spChg chg="mod">
          <ac:chgData name="Kari Gjerdevik" userId="af38340033f0d0a9" providerId="LiveId" clId="{82423967-D3B8-478A-977B-9E40569FC0D1}" dt="2023-05-08T12:54:52.617" v="238" actId="20577"/>
          <ac:spMkLst>
            <pc:docMk/>
            <pc:sldMk cId="3435490879" sldId="389"/>
            <ac:spMk id="8" creationId="{D7B17484-5505-E649-F62E-4790F5408138}"/>
          </ac:spMkLst>
        </pc:spChg>
        <pc:spChg chg="mod">
          <ac:chgData name="Kari Gjerdevik" userId="af38340033f0d0a9" providerId="LiveId" clId="{82423967-D3B8-478A-977B-9E40569FC0D1}" dt="2023-05-02T07:45:28.713" v="161" actId="20577"/>
          <ac:spMkLst>
            <pc:docMk/>
            <pc:sldMk cId="3435490879" sldId="389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82423967-D3B8-478A-977B-9E40569FC0D1}" dt="2023-05-08T12:55:47.361" v="248" actId="20577"/>
        <pc:sldMkLst>
          <pc:docMk/>
          <pc:sldMk cId="1907719142" sldId="390"/>
        </pc:sldMkLst>
        <pc:spChg chg="mod">
          <ac:chgData name="Kari Gjerdevik" userId="af38340033f0d0a9" providerId="LiveId" clId="{82423967-D3B8-478A-977B-9E40569FC0D1}" dt="2023-05-08T12:55:47.361" v="248" actId="20577"/>
          <ac:spMkLst>
            <pc:docMk/>
            <pc:sldMk cId="1907719142" sldId="390"/>
            <ac:spMk id="2" creationId="{2B14BB70-8430-43A1-8F62-3C7E2671EFF4}"/>
          </ac:spMkLst>
        </pc:spChg>
        <pc:spChg chg="mod">
          <ac:chgData name="Kari Gjerdevik" userId="af38340033f0d0a9" providerId="LiveId" clId="{82423967-D3B8-478A-977B-9E40569FC0D1}" dt="2023-05-08T12:55:07.624" v="240" actId="20577"/>
          <ac:spMkLst>
            <pc:docMk/>
            <pc:sldMk cId="1907719142" sldId="390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82423967-D3B8-478A-977B-9E40569FC0D1}" dt="2023-05-02T07:47:24.194" v="178" actId="20577"/>
        <pc:sldMkLst>
          <pc:docMk/>
          <pc:sldMk cId="594028431" sldId="391"/>
        </pc:sldMkLst>
        <pc:spChg chg="mod">
          <ac:chgData name="Kari Gjerdevik" userId="af38340033f0d0a9" providerId="LiveId" clId="{82423967-D3B8-478A-977B-9E40569FC0D1}" dt="2023-05-02T07:47:24.194" v="178" actId="20577"/>
          <ac:spMkLst>
            <pc:docMk/>
            <pc:sldMk cId="594028431" sldId="391"/>
            <ac:spMk id="2" creationId="{2B14BB70-8430-43A1-8F62-3C7E2671EF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cs typeface="Calibri"/>
              </a:rPr>
              <a:t>Til læreren</a:t>
            </a:r>
          </a:p>
          <a:p>
            <a:r>
              <a:rPr lang="nb-NO" noProof="0" dirty="0">
                <a:cs typeface="Calibri"/>
              </a:rPr>
              <a:t>Bildet er trykket på side 225 i </a:t>
            </a:r>
            <a:r>
              <a:rPr lang="nb-NO" i="1" noProof="0" dirty="0">
                <a:cs typeface="Calibri"/>
              </a:rPr>
              <a:t>Intertekst</a:t>
            </a:r>
            <a:r>
              <a:rPr lang="nb-NO" noProof="0" dirty="0">
                <a:cs typeface="Calibri"/>
              </a:rPr>
              <a:t> </a:t>
            </a:r>
            <a:r>
              <a:rPr lang="nb-NO" i="1" noProof="0" dirty="0">
                <a:cs typeface="Calibri"/>
              </a:rPr>
              <a:t>vg2</a:t>
            </a:r>
            <a:r>
              <a:rPr lang="nb-NO" noProof="0" dirty="0">
                <a:cs typeface="Calibri"/>
              </a:rPr>
              <a:t>-boka. </a:t>
            </a:r>
            <a:r>
              <a:rPr lang="nb-NO" noProof="0" dirty="0"/>
              <a:t> </a:t>
            </a:r>
            <a:endParaRPr lang="nb-NO" noProof="0" dirty="0">
              <a:cs typeface="Calibri"/>
            </a:endParaRPr>
          </a:p>
          <a:p>
            <a:r>
              <a:rPr lang="nb-NO" noProof="0" dirty="0"/>
              <a:t>«Oljeferd i Hardanger» av Rolf Groven må du finne selv på nett</a:t>
            </a:r>
            <a:r>
              <a:rPr lang="en-US" dirty="0"/>
              <a:t>. </a:t>
            </a:r>
            <a:endParaRPr lang="en-US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26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82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cs typeface="Calibri"/>
              </a:rPr>
              <a:t>Til læreren</a:t>
            </a:r>
          </a:p>
          <a:p>
            <a:r>
              <a:rPr lang="nb-NO" noProof="0" dirty="0">
                <a:cs typeface="Calibri"/>
              </a:rPr>
              <a:t>Her er det opp til deg og elevene hvor mye tid dere vil bruke, og hvordan utformingen skal være.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16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Tilpass faginnhold/oppgaver til klassens timeplan.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highlight>
                  <a:srgbClr val="FFFF00"/>
                </a:highlight>
                <a:cs typeface="Calibri"/>
              </a:rPr>
              <a:t>Til læreren</a:t>
            </a:r>
            <a:r>
              <a:rPr lang="nb-NO" noProof="0" dirty="0">
                <a:highlight>
                  <a:srgbClr val="FFFF00"/>
                </a:highlight>
                <a:cs typeface="Calibri"/>
              </a:rPr>
              <a:t> </a:t>
            </a:r>
          </a:p>
          <a:p>
            <a:r>
              <a:rPr lang="nb-NO" noProof="0" dirty="0">
                <a:highlight>
                  <a:srgbClr val="FFFF00"/>
                </a:highlight>
                <a:cs typeface="Calibri"/>
              </a:rPr>
              <a:t>Husk å dele PPT om å skrive sammenligningsoppgave med elevene – den kan de støtte seg på. </a:t>
            </a:r>
          </a:p>
          <a:p>
            <a:r>
              <a:rPr lang="nb-NO" noProof="0" dirty="0">
                <a:highlight>
                  <a:srgbClr val="FFFF00"/>
                </a:highlight>
                <a:cs typeface="Calibri"/>
              </a:rPr>
              <a:t>Se lysbilde 15</a:t>
            </a:r>
            <a:r>
              <a:rPr lang="en-US" dirty="0">
                <a:highlight>
                  <a:srgbClr val="FFFF00"/>
                </a:highlight>
                <a:cs typeface="Calibri"/>
              </a:rPr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>
                <a:highlight>
                  <a:srgbClr val="FFFF00"/>
                </a:highlight>
              </a:rPr>
              <a:t>      NB! Finn ut hvilken PPT det er snakk om her! 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noProof="0" dirty="0">
                <a:cs typeface="Calibri"/>
              </a:rPr>
              <a:t>Til læreren</a:t>
            </a:r>
            <a:br>
              <a:rPr lang="nb-NO" noProof="0" dirty="0">
                <a:cs typeface="+mn-lt"/>
              </a:rPr>
            </a:br>
            <a:r>
              <a:rPr lang="nb-NO" noProof="0" dirty="0">
                <a:cs typeface="Calibri"/>
              </a:rPr>
              <a:t>Bruk samme framgangsmåte som tidligere, med ark og stikkord</a:t>
            </a:r>
            <a:r>
              <a:rPr lang="en-US" dirty="0">
                <a:cs typeface="Calibri"/>
              </a:rPr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cs typeface="Calibri"/>
              </a:rPr>
              <a:t>Til læreren</a:t>
            </a:r>
          </a:p>
          <a:p>
            <a:r>
              <a:rPr lang="nb-NO" noProof="0" dirty="0">
                <a:cs typeface="Calibri"/>
              </a:rPr>
              <a:t>Finn fram maleriet «Oljeferd i Hardanger» av Rolf Groven på nett. </a:t>
            </a:r>
          </a:p>
          <a:p>
            <a:r>
              <a:rPr lang="nb-NO" noProof="0" dirty="0">
                <a:cs typeface="Calibri"/>
              </a:rPr>
              <a:t>Dette må du legge inn selv</a:t>
            </a:r>
            <a:r>
              <a:rPr lang="en-US" dirty="0">
                <a:cs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69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sz="4400" dirty="0">
                <a:latin typeface="Calibri"/>
                <a:cs typeface="Calibri"/>
              </a:rPr>
              <a:t>Tema: 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Menneske og natur 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Uke 3–4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6B29129-C55F-B893-DB98-E2010FF2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09" y="0"/>
            <a:ext cx="9472376" cy="6858000"/>
          </a:xfrm>
          <a:prstGeom prst="rect">
            <a:avLst/>
          </a:prstGeom>
        </p:spPr>
      </p:pic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2746064" y="633337"/>
            <a:ext cx="70888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menneske og natur </a:t>
            </a:r>
            <a:br>
              <a:rPr lang="nb-NO" b="1" dirty="0">
                <a:latin typeface="+mn-lt"/>
              </a:rPr>
            </a:br>
            <a:r>
              <a:rPr lang="nb-NO" b="1" dirty="0">
                <a:latin typeface="+mn-lt"/>
              </a:rPr>
              <a:t>i malerier </a:t>
            </a:r>
            <a:endParaRPr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10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arbeid med jeg-ser-modellen </a:t>
            </a:r>
            <a:endParaRPr b="1" dirty="0">
              <a:latin typeface="+mn-lt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3CE0961-03C5-C5CA-65DA-27DF792A3E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Adolph Tidemand og Hans Gude (1848) malte det nasjonalromantiske maleriet «Brudeferd i Hardanger»</a:t>
            </a:r>
            <a:r>
              <a:rPr lang="nb-NO" sz="2400" i="1" dirty="0">
                <a:cs typeface="Calibri"/>
              </a:rPr>
              <a:t>. </a:t>
            </a:r>
            <a:endParaRPr lang="nb-NO" sz="2400" b="1" dirty="0">
              <a:cs typeface="Calibri"/>
            </a:endParaRPr>
          </a:p>
          <a:p>
            <a:r>
              <a:rPr lang="nb-NO" sz="2400" dirty="0">
                <a:cs typeface="Calibri"/>
              </a:rPr>
              <a:t>Hvilke nasjonalromantiske trekk finner dere i bildet?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endParaRPr lang="nb-NO" sz="2400" dirty="0">
              <a:cs typeface="Calibri"/>
            </a:endParaRPr>
          </a:p>
          <a:p>
            <a:endParaRPr lang="nb-NO" sz="2400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7B17484-5505-E649-F62E-4790F5408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 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Rolf Groven (1975) malte det politiske maleriet «Oljeferd i Hardanger», inspirert av Tidemand og Gude.</a:t>
            </a:r>
            <a:endParaRPr lang="nb-NO" sz="2400" b="1" dirty="0">
              <a:cs typeface="Calibri"/>
            </a:endParaRPr>
          </a:p>
          <a:p>
            <a:r>
              <a:rPr lang="nb-NO" sz="2400" dirty="0">
                <a:cs typeface="Calibri"/>
              </a:rPr>
              <a:t>Hva er det politiske i dette bildet?</a:t>
            </a:r>
          </a:p>
          <a:p>
            <a:r>
              <a:rPr lang="nb-NO" sz="2400" dirty="0">
                <a:cs typeface="Calibri"/>
              </a:rPr>
              <a:t>Hva forteller dette maleriet om forholdet mellom menneskene og naturen? </a:t>
            </a:r>
          </a:p>
          <a:p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9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Kreativ oppgave: maleriets makt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Individuelt</a:t>
            </a:r>
          </a:p>
          <a:p>
            <a:r>
              <a:rPr lang="nb-NO" sz="2400" dirty="0">
                <a:cs typeface="Calibri"/>
              </a:rPr>
              <a:t>Tegn/illustrer din egen versjon av «Brudeferd i Hardanger»</a:t>
            </a:r>
            <a:r>
              <a:rPr lang="nb-NO" sz="2400" i="1" dirty="0">
                <a:cs typeface="Calibri"/>
              </a:rPr>
              <a:t>.</a:t>
            </a:r>
          </a:p>
          <a:p>
            <a:r>
              <a:rPr lang="nb-NO" sz="2400" dirty="0">
                <a:cs typeface="Calibri"/>
              </a:rPr>
              <a:t>Det må være gjenkjennbare elementer fra originalmaleriet/teksten i din illustrasjon.</a:t>
            </a:r>
          </a:p>
          <a:p>
            <a:r>
              <a:rPr lang="nb-NO" sz="2400" dirty="0">
                <a:cs typeface="Calibri"/>
              </a:rPr>
              <a:t>Temaet menneske og natur må være gjenkjennbart.</a:t>
            </a:r>
          </a:p>
          <a:p>
            <a:r>
              <a:rPr lang="nb-NO" sz="2400" dirty="0">
                <a:cs typeface="Calibri"/>
              </a:rPr>
              <a:t>Du bruker de virkemidlene du mener forsterker temaet på best mulig måte.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Vi lager en felles utstilling, enten fysisk eller digital.</a:t>
            </a:r>
          </a:p>
          <a:p>
            <a:pPr marL="0" indent="0" algn="r"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71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+mn-lt"/>
                <a:cs typeface="+mn-lt"/>
              </a:rPr>
              <a:t>I par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Tolk en av de andres illustrasjoner. Stemmer din tolkning med det som kunstneren tenkte? </a:t>
            </a:r>
            <a:endParaRPr lang="nb-NO" sz="2400" dirty="0"/>
          </a:p>
          <a:p>
            <a:r>
              <a:rPr lang="nb-NO" sz="2400" dirty="0">
                <a:cs typeface="Calibri"/>
              </a:rPr>
              <a:t>Grovens bilde er politisk kunst. Hvordan kan deres kunstverk være politiske?</a:t>
            </a:r>
          </a:p>
          <a:p>
            <a:r>
              <a:rPr lang="nb-NO" sz="2400" dirty="0">
                <a:cs typeface="Calibri"/>
              </a:rPr>
              <a:t>Hvordan framstiller kunstverkene deres forholdet mellom menneske og natur? </a:t>
            </a: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02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Mål for perioden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Calibri"/>
                <a:cs typeface="Calibri"/>
              </a:rPr>
              <a:t>Du skal utforske</a:t>
            </a:r>
            <a:r>
              <a:rPr lang="nb-NO" sz="2400" dirty="0">
                <a:ea typeface="+mn-lt"/>
                <a:cs typeface="+mn-lt"/>
              </a:rPr>
              <a:t> hvordan tekster og malerier fra romantikken og nasjonalromantikken framstiller mennesker, natur og samfunn, og sammenlikne det med tekster og malerier fra nyere tid.</a:t>
            </a:r>
          </a:p>
          <a:p>
            <a:r>
              <a:rPr lang="nb-NO" sz="2400" dirty="0">
                <a:ea typeface="+mn-lt"/>
                <a:cs typeface="+mn-lt"/>
              </a:rPr>
              <a:t>Du skal reflektere over den kulturhistoriske konteksten til et utvalg tekster fra ulike tider og fra din egen samtid.</a:t>
            </a:r>
          </a:p>
          <a:p>
            <a:r>
              <a:rPr lang="nb-NO" sz="2400" dirty="0">
                <a:ea typeface="+mn-lt"/>
                <a:cs typeface="+mn-lt"/>
              </a:rPr>
              <a:t>Du skal skrive en litterær sammenlikningsoppgave, der du mestrer formkrav, har et presist og godt språk og mestrer kildebruk. 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Plan for uke 3</a:t>
            </a:r>
            <a:r>
              <a:rPr lang="nb-NO" b="1" dirty="0">
                <a:latin typeface="+mn-lt"/>
              </a:rPr>
              <a:t>–</a:t>
            </a:r>
            <a:r>
              <a:rPr lang="nb-no" b="1" dirty="0">
                <a:latin typeface="+mn-lt"/>
              </a:rPr>
              <a:t>4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Gjennomgang av hvordan vi kan skrive en sammenlikningsoppgave</a:t>
            </a:r>
          </a:p>
          <a:p>
            <a:r>
              <a:rPr lang="nb-NO" sz="2400" dirty="0">
                <a:ea typeface="+mn-lt"/>
                <a:cs typeface="+mn-lt"/>
              </a:rPr>
              <a:t>Arbeide med skrivestrategier</a:t>
            </a:r>
          </a:p>
          <a:p>
            <a:r>
              <a:rPr lang="nb-NO" sz="2400" dirty="0">
                <a:ea typeface="+mn-lt"/>
                <a:cs typeface="+mn-lt"/>
              </a:rPr>
              <a:t>Bruke trekolonneskjemaet fra uke 1–2 til å øveskrive</a:t>
            </a:r>
            <a:endParaRPr lang="nb-NO" sz="2400" dirty="0"/>
          </a:p>
          <a:p>
            <a:r>
              <a:rPr lang="nb-NO" sz="2400" dirty="0">
                <a:ea typeface="+mn-lt"/>
                <a:cs typeface="+mn-lt"/>
              </a:rPr>
              <a:t>Sammenlikning av «Brudeferd i Hardanger» av Tidemand og Gude med «Oljeferden i Hardanger» av Groven</a:t>
            </a:r>
          </a:p>
          <a:p>
            <a:r>
              <a:rPr lang="nb-NO" sz="2400" dirty="0">
                <a:ea typeface="+mn-lt"/>
                <a:cs typeface="+mn-lt"/>
              </a:rPr>
              <a:t>Kreativ oppgave med utgangspunkt i maleriene</a:t>
            </a:r>
          </a:p>
          <a:p>
            <a:r>
              <a:rPr lang="nb-NO" sz="2400" dirty="0">
                <a:ea typeface="Calibri"/>
                <a:cs typeface="Calibri"/>
              </a:rPr>
              <a:t>Oppsummering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Hvordan skriver vi en sammenlikningsoppgave?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5E084D-4163-7216-ECF6-1E43D6A4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56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Vi går gjennom steg for steg hvordan vi kan skrive en sammenlikningsoppgave.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Individuelt</a:t>
            </a:r>
          </a:p>
          <a:p>
            <a:r>
              <a:rPr lang="nb-NO" sz="2400" dirty="0">
                <a:cs typeface="Calibri"/>
              </a:rPr>
              <a:t>Noter underveis de ulike stegene.</a:t>
            </a:r>
          </a:p>
          <a:p>
            <a:r>
              <a:rPr lang="nb-NO" sz="2400" dirty="0">
                <a:cs typeface="Calibri"/>
              </a:rPr>
              <a:t>Gjenfortell til sidemannen.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6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øveskriving, motiv og tema</a:t>
            </a:r>
            <a:endParaRPr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Individuelt</a:t>
            </a:r>
          </a:p>
          <a:p>
            <a:r>
              <a:rPr lang="nb-NO" sz="2400" dirty="0">
                <a:cs typeface="Calibri"/>
              </a:rPr>
              <a:t>Se på modellteksten på lysbilde 15 i presentasjonen dere nettopp så.</a:t>
            </a:r>
          </a:p>
          <a:p>
            <a:r>
              <a:rPr lang="nb-NO" sz="2400" dirty="0">
                <a:cs typeface="Calibri"/>
              </a:rPr>
              <a:t>Se på stikkordene i trekolonneskjemaet om tekstene til Welhaven og </a:t>
            </a:r>
            <a:r>
              <a:rPr lang="nb-NO" sz="2400" dirty="0" err="1">
                <a:cs typeface="Calibri"/>
              </a:rPr>
              <a:t>Cezinando</a:t>
            </a:r>
            <a:r>
              <a:rPr lang="nb-NO" sz="2400" dirty="0">
                <a:cs typeface="Calibri"/>
              </a:rPr>
              <a:t>.</a:t>
            </a:r>
          </a:p>
          <a:p>
            <a:r>
              <a:rPr lang="nb-NO" sz="2400" dirty="0">
                <a:cs typeface="Calibri"/>
              </a:rPr>
              <a:t>Skriv om motivet i begge tekstene og deretter tematikken.</a:t>
            </a:r>
          </a:p>
          <a:p>
            <a:r>
              <a:rPr lang="nb-NO" sz="2400" dirty="0">
                <a:cs typeface="Calibri"/>
              </a:rPr>
              <a:t>Bruk minst ett sitat fra hver tekst. Se i modellteksten hvordan du integrerer dette i din tekst.</a:t>
            </a:r>
          </a:p>
          <a:p>
            <a:r>
              <a:rPr lang="nb-NO" sz="2400" dirty="0">
                <a:cs typeface="Calibri"/>
              </a:rPr>
              <a:t>Husk å markere sitat / deler av sitat med hermetegn.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øveskriving, motiv og tema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Felles/individuelt </a:t>
            </a:r>
          </a:p>
          <a:p>
            <a:r>
              <a:rPr lang="nb-NO" sz="2400" dirty="0">
                <a:cs typeface="Calibri"/>
              </a:rPr>
              <a:t>Vi deler det vi har skrevet om motiv og tema. </a:t>
            </a:r>
          </a:p>
          <a:p>
            <a:r>
              <a:rPr lang="nb-NO" sz="2400" dirty="0">
                <a:cs typeface="Calibri"/>
              </a:rPr>
              <a:t>Dersom du får inspirasjon til å endre på egen tekst, kan du det. 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øveskriving, virkemidler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+mn-lt"/>
                <a:cs typeface="+mn-lt"/>
              </a:rPr>
              <a:t>Individuelt 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Se på modellteksten på lysbilde 16 og 17 i presentasjonen dere nettopp så.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Se på stikkordene i trekolonneskjemaet om tekstene til Welhaven og </a:t>
            </a:r>
            <a:r>
              <a:rPr lang="nb-NO" sz="2400" dirty="0" err="1">
                <a:ea typeface="+mn-lt"/>
                <a:cs typeface="+mn-lt"/>
              </a:rPr>
              <a:t>Cezinando</a:t>
            </a:r>
            <a:r>
              <a:rPr lang="nb-NO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Velg et virkemiddel fra hver tekst, som du skriver et avsnitt om. 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Bruk minst ett sitat fra hver tekst. Se i modellteksten hvordan du integrerer dette i din tekst.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Husk å markere sitat / deler av sitat med hermetegn.</a:t>
            </a: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øveskriving, virkemidler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Felles/individuelt</a:t>
            </a:r>
          </a:p>
          <a:p>
            <a:r>
              <a:rPr lang="nb-NO" sz="2400" dirty="0">
                <a:cs typeface="Calibri"/>
              </a:rPr>
              <a:t>Vi deler det vi har skrevet om virkemidler. </a:t>
            </a:r>
          </a:p>
          <a:p>
            <a:r>
              <a:rPr lang="nb-NO" sz="2400" dirty="0">
                <a:cs typeface="Calibri"/>
              </a:rPr>
              <a:t>Dersom du får inspirasjon til å endre på egen tekst, kan du det. </a:t>
            </a:r>
          </a:p>
          <a:p>
            <a:endParaRPr lang="nb-NO" sz="2400" dirty="0">
              <a:cs typeface="Calibri"/>
            </a:endParaRPr>
          </a:p>
          <a:p>
            <a:endParaRPr lang="nb-NO" sz="12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Felles refleksjon</a:t>
            </a:r>
          </a:p>
          <a:p>
            <a:r>
              <a:rPr lang="nb-NO" sz="2400" dirty="0">
                <a:cs typeface="Calibri"/>
              </a:rPr>
              <a:t>Hva var utfordrende i skriveprosessen?</a:t>
            </a:r>
          </a:p>
          <a:p>
            <a:r>
              <a:rPr lang="nb-NO" sz="2400" dirty="0">
                <a:cs typeface="Calibri"/>
              </a:rPr>
              <a:t>Hva lærte du i denne prosessen?</a:t>
            </a:r>
          </a:p>
          <a:p>
            <a:pPr marL="0" indent="0" algn="r">
              <a:buNone/>
            </a:pPr>
            <a:r>
              <a:rPr lang="no-NO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Menneske og natur i malerier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r"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488A61-CC54-A211-F346-CBAAE93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873" y="1825625"/>
            <a:ext cx="88184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</a:p>
          <a:p>
            <a:r>
              <a:rPr lang="nb-NO" sz="2400" dirty="0">
                <a:cs typeface="Calibri"/>
              </a:rPr>
              <a:t>På neste lysbilde ser dere to malerier. </a:t>
            </a:r>
          </a:p>
          <a:p>
            <a:r>
              <a:rPr lang="nb-NO" sz="2400" dirty="0">
                <a:cs typeface="Calibri"/>
              </a:rPr>
              <a:t>Når tror dere disse bildene er malt?</a:t>
            </a:r>
          </a:p>
          <a:p>
            <a:r>
              <a:rPr lang="nb-NO" sz="2400" dirty="0">
                <a:cs typeface="Calibri"/>
              </a:rPr>
              <a:t>Og hvorfor var de malt akkurat da, tror dere? </a:t>
            </a:r>
          </a:p>
          <a:p>
            <a:r>
              <a:rPr lang="nb-NO" sz="2400" dirty="0">
                <a:cs typeface="Calibri"/>
              </a:rPr>
              <a:t>Hvilket forhold til naturen uttrykker disse bildene?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5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754</Words>
  <Application>Microsoft Office PowerPoint</Application>
  <PresentationFormat>Widescreen</PresentationFormat>
  <Paragraphs>93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Tema:  Menneske og natur </vt:lpstr>
      <vt:lpstr>Mål for perioden </vt:lpstr>
      <vt:lpstr>Plan for uke 3–4</vt:lpstr>
      <vt:lpstr>Hvordan skriver vi en sammenlikningsoppgave?</vt:lpstr>
      <vt:lpstr>Oppgave: øveskriving, motiv og tema</vt:lpstr>
      <vt:lpstr>Oppgave: øveskriving, motiv og tema </vt:lpstr>
      <vt:lpstr>Oppgave: øveskriving, virkemidler</vt:lpstr>
      <vt:lpstr>Oppgave: øveskriving, virkemidler</vt:lpstr>
      <vt:lpstr>Menneske og natur i malerier </vt:lpstr>
      <vt:lpstr>Oppgave: menneske og natur  i malerier </vt:lpstr>
      <vt:lpstr>Oppgave: arbeid med jeg-ser-modellen </vt:lpstr>
      <vt:lpstr>Kreativ oppgave: maleriets makt 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68</cp:revision>
  <dcterms:created xsi:type="dcterms:W3CDTF">2021-04-22T12:06:19Z</dcterms:created>
  <dcterms:modified xsi:type="dcterms:W3CDTF">2023-08-24T07:39:47Z</dcterms:modified>
</cp:coreProperties>
</file>