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60" r:id="rId1"/>
  </p:sldMasterIdLst>
  <p:notesMasterIdLst>
    <p:notesMasterId r:id="rId14"/>
  </p:notesMasterIdLst>
  <p:sldIdLst>
    <p:sldId id="320" r:id="rId2"/>
    <p:sldId id="273" r:id="rId3"/>
    <p:sldId id="368" r:id="rId4"/>
    <p:sldId id="369" r:id="rId5"/>
    <p:sldId id="329" r:id="rId6"/>
    <p:sldId id="332" r:id="rId7"/>
    <p:sldId id="334" r:id="rId8"/>
    <p:sldId id="338" r:id="rId9"/>
    <p:sldId id="388" r:id="rId10"/>
    <p:sldId id="391" r:id="rId11"/>
    <p:sldId id="392" r:id="rId12"/>
    <p:sldId id="393" r:id="rId13"/>
  </p:sldIdLst>
  <p:sldSz cx="12192000" cy="6858000"/>
  <p:notesSz cx="6858000" cy="9144000"/>
  <p:defaultTextStyle>
    <a:defPPr rtl="0"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http://customooxmlschemas.google.com/">
      <go:slidesCustomData xmlns:v="urn:schemas-microsoft-com:vml" xmlns:pvml="urn:schemas-microsoft-com:office:powerpoint" xmlns:p15="http://schemas.microsoft.com/office/powerpoint/2012/main" xmlns:p14="http://schemas.microsoft.com/office/powerpoint/2010/main" xmlns:o="urn:schemas-microsoft-com:office:office" xmlns:mv="urn:schemas-microsoft-com:mac:vml" xmlns:mc="http://schemas.openxmlformats.org/markup-compatibility/2006" xmlns:dgm="http://schemas.openxmlformats.org/drawingml/2006/diagram" xmlns:com="http://schemas.openxmlformats.org/drawingml/2006/compatibility" xmlns:c="http://schemas.openxmlformats.org/drawingml/2006/chart" xmlns:ahyp="http://schemas.microsoft.com/office/drawing/2018/hyperlinkcolor" xmlns:go="http://customooxmlschemas.google.com/" xmlns="" r:id="rId55" roundtripDataSignature="AMtx7mhPLOny1lUcrctM57m8wVfe4P348w==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DD68B969-31B7-BEFD-E6C0-888CBB77E61C}" name="Randi Kleppe" initials="RK" userId="748aeb793b463435" providerId="Windows Live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1DFE9"/>
    <a:srgbClr val="EFEEF3"/>
    <a:srgbClr val="FFFFFF"/>
    <a:srgbClr val="2D3542"/>
    <a:srgbClr val="24282B"/>
    <a:srgbClr val="CC3399"/>
    <a:srgbClr val="6C8DA0"/>
    <a:srgbClr val="89A3B2"/>
    <a:srgbClr val="879389"/>
    <a:srgbClr val="8B958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F33ADB1-4AB3-402B-9025-87732FA4ABF6}" v="7" dt="2023-05-02T08:06:35.52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068" autoAdjust="0"/>
    <p:restoredTop sz="85103" autoAdjust="0"/>
  </p:normalViewPr>
  <p:slideViewPr>
    <p:cSldViewPr snapToGrid="0">
      <p:cViewPr varScale="1">
        <p:scale>
          <a:sx n="133" d="100"/>
          <a:sy n="133" d="100"/>
        </p:scale>
        <p:origin x="3516" y="1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55" Type="http://customschemas.google.com/relationships/presentationmetadata" Target="meta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59" Type="http://schemas.openxmlformats.org/officeDocument/2006/relationships/tableStyles" Target="tableStyles.xml"/><Relationship Id="rId2" Type="http://schemas.openxmlformats.org/officeDocument/2006/relationships/slide" Target="slides/slide1.xml"/><Relationship Id="rId62" Type="http://schemas.microsoft.com/office/2018/10/relationships/authors" Target="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8" Type="http://schemas.openxmlformats.org/officeDocument/2006/relationships/theme" Target="theme/theme1.xml"/><Relationship Id="rId5" Type="http://schemas.openxmlformats.org/officeDocument/2006/relationships/slide" Target="slides/slide4.xml"/><Relationship Id="rId57" Type="http://schemas.openxmlformats.org/officeDocument/2006/relationships/viewProps" Target="viewProps.xml"/><Relationship Id="rId61" Type="http://schemas.microsoft.com/office/2015/10/relationships/revisionInfo" Target="revisionInfo.xml"/><Relationship Id="rId10" Type="http://schemas.openxmlformats.org/officeDocument/2006/relationships/slide" Target="slides/slide9.xml"/><Relationship Id="rId60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Relationship Id="rId56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ari Gjerdevik" userId="af38340033f0d0a9" providerId="LiveId" clId="{3F33ADB1-4AB3-402B-9025-87732FA4ABF6}"/>
    <pc:docChg chg="undo custSel modSld">
      <pc:chgData name="Kari Gjerdevik" userId="af38340033f0d0a9" providerId="LiveId" clId="{3F33ADB1-4AB3-402B-9025-87732FA4ABF6}" dt="2023-05-09T07:54:21.765" v="306" actId="20577"/>
      <pc:docMkLst>
        <pc:docMk/>
      </pc:docMkLst>
      <pc:sldChg chg="modSp mod">
        <pc:chgData name="Kari Gjerdevik" userId="af38340033f0d0a9" providerId="LiveId" clId="{3F33ADB1-4AB3-402B-9025-87732FA4ABF6}" dt="2023-05-02T08:01:57.831" v="19" actId="20577"/>
        <pc:sldMkLst>
          <pc:docMk/>
          <pc:sldMk cId="0" sldId="273"/>
        </pc:sldMkLst>
        <pc:spChg chg="mod">
          <ac:chgData name="Kari Gjerdevik" userId="af38340033f0d0a9" providerId="LiveId" clId="{3F33ADB1-4AB3-402B-9025-87732FA4ABF6}" dt="2023-05-02T08:01:57.831" v="19" actId="20577"/>
          <ac:spMkLst>
            <pc:docMk/>
            <pc:sldMk cId="0" sldId="273"/>
            <ac:spMk id="217" creationId="{00000000-0000-0000-0000-000000000000}"/>
          </ac:spMkLst>
        </pc:spChg>
      </pc:sldChg>
      <pc:sldChg chg="modSp mod">
        <pc:chgData name="Kari Gjerdevik" userId="af38340033f0d0a9" providerId="LiveId" clId="{3F33ADB1-4AB3-402B-9025-87732FA4ABF6}" dt="2023-05-02T08:01:30.756" v="10" actId="20577"/>
        <pc:sldMkLst>
          <pc:docMk/>
          <pc:sldMk cId="839377510" sldId="320"/>
        </pc:sldMkLst>
        <pc:spChg chg="mod">
          <ac:chgData name="Kari Gjerdevik" userId="af38340033f0d0a9" providerId="LiveId" clId="{3F33ADB1-4AB3-402B-9025-87732FA4ABF6}" dt="2023-05-02T08:01:30.756" v="10" actId="20577"/>
          <ac:spMkLst>
            <pc:docMk/>
            <pc:sldMk cId="839377510" sldId="320"/>
            <ac:spMk id="2" creationId="{15AA5C1E-C64D-2BB8-46AA-B10E251708D6}"/>
          </ac:spMkLst>
        </pc:spChg>
      </pc:sldChg>
      <pc:sldChg chg="modSp mod modNotesTx">
        <pc:chgData name="Kari Gjerdevik" userId="af38340033f0d0a9" providerId="LiveId" clId="{3F33ADB1-4AB3-402B-9025-87732FA4ABF6}" dt="2023-05-02T08:03:13.687" v="45" actId="20577"/>
        <pc:sldMkLst>
          <pc:docMk/>
          <pc:sldMk cId="322307039" sldId="329"/>
        </pc:sldMkLst>
        <pc:spChg chg="mod">
          <ac:chgData name="Kari Gjerdevik" userId="af38340033f0d0a9" providerId="LiveId" clId="{3F33ADB1-4AB3-402B-9025-87732FA4ABF6}" dt="2023-05-02T08:02:55.986" v="42" actId="20577"/>
          <ac:spMkLst>
            <pc:docMk/>
            <pc:sldMk cId="322307039" sldId="329"/>
            <ac:spMk id="216" creationId="{00000000-0000-0000-0000-000000000000}"/>
          </ac:spMkLst>
        </pc:spChg>
      </pc:sldChg>
      <pc:sldChg chg="modSp mod">
        <pc:chgData name="Kari Gjerdevik" userId="af38340033f0d0a9" providerId="LiveId" clId="{3F33ADB1-4AB3-402B-9025-87732FA4ABF6}" dt="2023-05-09T07:54:21.765" v="306" actId="20577"/>
        <pc:sldMkLst>
          <pc:docMk/>
          <pc:sldMk cId="3309061449" sldId="332"/>
        </pc:sldMkLst>
        <pc:spChg chg="mod">
          <ac:chgData name="Kari Gjerdevik" userId="af38340033f0d0a9" providerId="LiveId" clId="{3F33ADB1-4AB3-402B-9025-87732FA4ABF6}" dt="2023-05-09T07:52:42.239" v="274" actId="20577"/>
          <ac:spMkLst>
            <pc:docMk/>
            <pc:sldMk cId="3309061449" sldId="332"/>
            <ac:spMk id="2" creationId="{2B14BB70-8430-43A1-8F62-3C7E2671EFF4}"/>
          </ac:spMkLst>
        </pc:spChg>
        <pc:spChg chg="mod">
          <ac:chgData name="Kari Gjerdevik" userId="af38340033f0d0a9" providerId="LiveId" clId="{3F33ADB1-4AB3-402B-9025-87732FA4ABF6}" dt="2023-05-09T07:54:21.765" v="306" actId="20577"/>
          <ac:spMkLst>
            <pc:docMk/>
            <pc:sldMk cId="3309061449" sldId="332"/>
            <ac:spMk id="11" creationId="{A2AB5A6D-D8CC-A1D5-39A7-E0F36F45C454}"/>
          </ac:spMkLst>
        </pc:spChg>
      </pc:sldChg>
      <pc:sldChg chg="modSp mod">
        <pc:chgData name="Kari Gjerdevik" userId="af38340033f0d0a9" providerId="LiveId" clId="{3F33ADB1-4AB3-402B-9025-87732FA4ABF6}" dt="2023-05-09T07:43:41.219" v="202" actId="20577"/>
        <pc:sldMkLst>
          <pc:docMk/>
          <pc:sldMk cId="3494187719" sldId="334"/>
        </pc:sldMkLst>
        <pc:spChg chg="mod">
          <ac:chgData name="Kari Gjerdevik" userId="af38340033f0d0a9" providerId="LiveId" clId="{3F33ADB1-4AB3-402B-9025-87732FA4ABF6}" dt="2023-05-09T07:43:41.219" v="202" actId="20577"/>
          <ac:spMkLst>
            <pc:docMk/>
            <pc:sldMk cId="3494187719" sldId="334"/>
            <ac:spMk id="2" creationId="{2B14BB70-8430-43A1-8F62-3C7E2671EFF4}"/>
          </ac:spMkLst>
        </pc:spChg>
        <pc:spChg chg="mod">
          <ac:chgData name="Kari Gjerdevik" userId="af38340033f0d0a9" providerId="LiveId" clId="{3F33ADB1-4AB3-402B-9025-87732FA4ABF6}" dt="2023-05-09T07:43:19.804" v="195" actId="20577"/>
          <ac:spMkLst>
            <pc:docMk/>
            <pc:sldMk cId="3494187719" sldId="334"/>
            <ac:spMk id="216" creationId="{00000000-0000-0000-0000-000000000000}"/>
          </ac:spMkLst>
        </pc:spChg>
      </pc:sldChg>
      <pc:sldChg chg="modSp mod">
        <pc:chgData name="Kari Gjerdevik" userId="af38340033f0d0a9" providerId="LiveId" clId="{3F33ADB1-4AB3-402B-9025-87732FA4ABF6}" dt="2023-05-02T08:04:13.063" v="101" actId="20577"/>
        <pc:sldMkLst>
          <pc:docMk/>
          <pc:sldMk cId="4125510018" sldId="338"/>
        </pc:sldMkLst>
        <pc:spChg chg="mod">
          <ac:chgData name="Kari Gjerdevik" userId="af38340033f0d0a9" providerId="LiveId" clId="{3F33ADB1-4AB3-402B-9025-87732FA4ABF6}" dt="2023-05-02T08:04:13.063" v="101" actId="20577"/>
          <ac:spMkLst>
            <pc:docMk/>
            <pc:sldMk cId="4125510018" sldId="338"/>
            <ac:spMk id="2" creationId="{2B14BB70-8430-43A1-8F62-3C7E2671EFF4}"/>
          </ac:spMkLst>
        </pc:spChg>
        <pc:spChg chg="mod">
          <ac:chgData name="Kari Gjerdevik" userId="af38340033f0d0a9" providerId="LiveId" clId="{3F33ADB1-4AB3-402B-9025-87732FA4ABF6}" dt="2023-05-02T08:03:19.464" v="47" actId="20577"/>
          <ac:spMkLst>
            <pc:docMk/>
            <pc:sldMk cId="4125510018" sldId="338"/>
            <ac:spMk id="216" creationId="{00000000-0000-0000-0000-000000000000}"/>
          </ac:spMkLst>
        </pc:spChg>
      </pc:sldChg>
      <pc:sldChg chg="modSp mod modNotesTx">
        <pc:chgData name="Kari Gjerdevik" userId="af38340033f0d0a9" providerId="LiveId" clId="{3F33ADB1-4AB3-402B-9025-87732FA4ABF6}" dt="2023-05-09T07:48:49.035" v="238" actId="20577"/>
        <pc:sldMkLst>
          <pc:docMk/>
          <pc:sldMk cId="2922325958" sldId="368"/>
        </pc:sldMkLst>
        <pc:spChg chg="mod">
          <ac:chgData name="Kari Gjerdevik" userId="af38340033f0d0a9" providerId="LiveId" clId="{3F33ADB1-4AB3-402B-9025-87732FA4ABF6}" dt="2023-05-02T08:02:03.742" v="30" actId="20577"/>
          <ac:spMkLst>
            <pc:docMk/>
            <pc:sldMk cId="2922325958" sldId="368"/>
            <ac:spMk id="216" creationId="{00000000-0000-0000-0000-000000000000}"/>
          </ac:spMkLst>
        </pc:spChg>
        <pc:spChg chg="mod">
          <ac:chgData name="Kari Gjerdevik" userId="af38340033f0d0a9" providerId="LiveId" clId="{3F33ADB1-4AB3-402B-9025-87732FA4ABF6}" dt="2023-05-09T07:48:49.035" v="238" actId="20577"/>
          <ac:spMkLst>
            <pc:docMk/>
            <pc:sldMk cId="2922325958" sldId="368"/>
            <ac:spMk id="217" creationId="{00000000-0000-0000-0000-000000000000}"/>
          </ac:spMkLst>
        </pc:spChg>
      </pc:sldChg>
      <pc:sldChg chg="modSp mod">
        <pc:chgData name="Kari Gjerdevik" userId="af38340033f0d0a9" providerId="LiveId" clId="{3F33ADB1-4AB3-402B-9025-87732FA4ABF6}" dt="2023-05-02T08:02:45.174" v="40" actId="20577"/>
        <pc:sldMkLst>
          <pc:docMk/>
          <pc:sldMk cId="1324564458" sldId="369"/>
        </pc:sldMkLst>
        <pc:spChg chg="mod">
          <ac:chgData name="Kari Gjerdevik" userId="af38340033f0d0a9" providerId="LiveId" clId="{3F33ADB1-4AB3-402B-9025-87732FA4ABF6}" dt="2023-05-02T08:02:45.174" v="40" actId="20577"/>
          <ac:spMkLst>
            <pc:docMk/>
            <pc:sldMk cId="1324564458" sldId="369"/>
            <ac:spMk id="2" creationId="{815E084D-4163-7216-ECF6-1E43D6A4595B}"/>
          </ac:spMkLst>
        </pc:spChg>
      </pc:sldChg>
      <pc:sldChg chg="modSp mod">
        <pc:chgData name="Kari Gjerdevik" userId="af38340033f0d0a9" providerId="LiveId" clId="{3F33ADB1-4AB3-402B-9025-87732FA4ABF6}" dt="2023-05-09T07:49:12.493" v="246" actId="20577"/>
        <pc:sldMkLst>
          <pc:docMk/>
          <pc:sldMk cId="3929101291" sldId="388"/>
        </pc:sldMkLst>
        <pc:spChg chg="mod">
          <ac:chgData name="Kari Gjerdevik" userId="af38340033f0d0a9" providerId="LiveId" clId="{3F33ADB1-4AB3-402B-9025-87732FA4ABF6}" dt="2023-05-02T08:04:47.776" v="107" actId="20577"/>
          <ac:spMkLst>
            <pc:docMk/>
            <pc:sldMk cId="3929101291" sldId="388"/>
            <ac:spMk id="2" creationId="{2B14BB70-8430-43A1-8F62-3C7E2671EFF4}"/>
          </ac:spMkLst>
        </pc:spChg>
        <pc:spChg chg="mod">
          <ac:chgData name="Kari Gjerdevik" userId="af38340033f0d0a9" providerId="LiveId" clId="{3F33ADB1-4AB3-402B-9025-87732FA4ABF6}" dt="2023-05-09T07:49:12.493" v="246" actId="20577"/>
          <ac:spMkLst>
            <pc:docMk/>
            <pc:sldMk cId="3929101291" sldId="388"/>
            <ac:spMk id="216" creationId="{00000000-0000-0000-0000-000000000000}"/>
          </ac:spMkLst>
        </pc:spChg>
      </pc:sldChg>
      <pc:sldChg chg="modSp mod modNotesTx">
        <pc:chgData name="Kari Gjerdevik" userId="af38340033f0d0a9" providerId="LiveId" clId="{3F33ADB1-4AB3-402B-9025-87732FA4ABF6}" dt="2023-05-09T07:45:28.594" v="212" actId="20577"/>
        <pc:sldMkLst>
          <pc:docMk/>
          <pc:sldMk cId="594028431" sldId="391"/>
        </pc:sldMkLst>
        <pc:spChg chg="mod">
          <ac:chgData name="Kari Gjerdevik" userId="af38340033f0d0a9" providerId="LiveId" clId="{3F33ADB1-4AB3-402B-9025-87732FA4ABF6}" dt="2023-05-09T07:45:28.594" v="212" actId="20577"/>
          <ac:spMkLst>
            <pc:docMk/>
            <pc:sldMk cId="594028431" sldId="391"/>
            <ac:spMk id="2" creationId="{2B14BB70-8430-43A1-8F62-3C7E2671EFF4}"/>
          </ac:spMkLst>
        </pc:spChg>
        <pc:spChg chg="mod">
          <ac:chgData name="Kari Gjerdevik" userId="af38340033f0d0a9" providerId="LiveId" clId="{3F33ADB1-4AB3-402B-9025-87732FA4ABF6}" dt="2023-05-09T07:45:02.546" v="208" actId="20577"/>
          <ac:spMkLst>
            <pc:docMk/>
            <pc:sldMk cId="594028431" sldId="391"/>
            <ac:spMk id="216" creationId="{00000000-0000-0000-0000-000000000000}"/>
          </ac:spMkLst>
        </pc:spChg>
      </pc:sldChg>
      <pc:sldChg chg="modSp mod">
        <pc:chgData name="Kari Gjerdevik" userId="af38340033f0d0a9" providerId="LiveId" clId="{3F33ADB1-4AB3-402B-9025-87732FA4ABF6}" dt="2023-05-09T07:48:11.891" v="229" actId="20577"/>
        <pc:sldMkLst>
          <pc:docMk/>
          <pc:sldMk cId="1166128711" sldId="392"/>
        </pc:sldMkLst>
        <pc:spChg chg="mod">
          <ac:chgData name="Kari Gjerdevik" userId="af38340033f0d0a9" providerId="LiveId" clId="{3F33ADB1-4AB3-402B-9025-87732FA4ABF6}" dt="2023-05-09T07:45:54.414" v="214" actId="20577"/>
          <ac:spMkLst>
            <pc:docMk/>
            <pc:sldMk cId="1166128711" sldId="392"/>
            <ac:spMk id="2" creationId="{2B14BB70-8430-43A1-8F62-3C7E2671EFF4}"/>
          </ac:spMkLst>
        </pc:spChg>
        <pc:spChg chg="mod">
          <ac:chgData name="Kari Gjerdevik" userId="af38340033f0d0a9" providerId="LiveId" clId="{3F33ADB1-4AB3-402B-9025-87732FA4ABF6}" dt="2023-05-09T07:48:11.891" v="229" actId="20577"/>
          <ac:spMkLst>
            <pc:docMk/>
            <pc:sldMk cId="1166128711" sldId="392"/>
            <ac:spMk id="216" creationId="{00000000-0000-0000-0000-000000000000}"/>
          </ac:spMkLst>
        </pc:spChg>
      </pc:sldChg>
      <pc:sldChg chg="modSp mod">
        <pc:chgData name="Kari Gjerdevik" userId="af38340033f0d0a9" providerId="LiveId" clId="{3F33ADB1-4AB3-402B-9025-87732FA4ABF6}" dt="2023-05-09T07:47:13.297" v="223" actId="20577"/>
        <pc:sldMkLst>
          <pc:docMk/>
          <pc:sldMk cId="3341792525" sldId="393"/>
        </pc:sldMkLst>
        <pc:spChg chg="mod">
          <ac:chgData name="Kari Gjerdevik" userId="af38340033f0d0a9" providerId="LiveId" clId="{3F33ADB1-4AB3-402B-9025-87732FA4ABF6}" dt="2023-05-09T07:46:47.167" v="217" actId="20577"/>
          <ac:spMkLst>
            <pc:docMk/>
            <pc:sldMk cId="3341792525" sldId="393"/>
            <ac:spMk id="2" creationId="{2B14BB70-8430-43A1-8F62-3C7E2671EFF4}"/>
          </ac:spMkLst>
        </pc:spChg>
        <pc:spChg chg="mod">
          <ac:chgData name="Kari Gjerdevik" userId="af38340033f0d0a9" providerId="LiveId" clId="{3F33ADB1-4AB3-402B-9025-87732FA4ABF6}" dt="2023-05-09T07:47:13.297" v="223" actId="20577"/>
          <ac:spMkLst>
            <pc:docMk/>
            <pc:sldMk cId="3341792525" sldId="393"/>
            <ac:spMk id="216" creationId="{00000000-0000-0000-0000-000000000000}"/>
          </ac:spMkLst>
        </pc:spChg>
      </pc:sldChg>
    </pc:docChg>
  </pc:docChgLst>
  <pc:docChgLst>
    <pc:chgData name="Jorunn Øveland Nyhus" userId="5448e305-a6bb-465a-a251-7e03f510ed3e" providerId="ADAL" clId="{9F3E0197-3530-4DC4-B609-F8EE7352F8B5}"/>
    <pc:docChg chg="custSel modSld">
      <pc:chgData name="Jorunn Øveland Nyhus" userId="5448e305-a6bb-465a-a251-7e03f510ed3e" providerId="ADAL" clId="{9F3E0197-3530-4DC4-B609-F8EE7352F8B5}" dt="2023-03-09T13:38:20.075" v="1304" actId="20577"/>
      <pc:docMkLst>
        <pc:docMk/>
      </pc:docMkLst>
      <pc:sldChg chg="modSp mod">
        <pc:chgData name="Jorunn Øveland Nyhus" userId="5448e305-a6bb-465a-a251-7e03f510ed3e" providerId="ADAL" clId="{9F3E0197-3530-4DC4-B609-F8EE7352F8B5}" dt="2023-03-06T12:19:12.299" v="8" actId="20577"/>
        <pc:sldMkLst>
          <pc:docMk/>
          <pc:sldMk cId="0" sldId="273"/>
        </pc:sldMkLst>
        <pc:spChg chg="mod">
          <ac:chgData name="Jorunn Øveland Nyhus" userId="5448e305-a6bb-465a-a251-7e03f510ed3e" providerId="ADAL" clId="{9F3E0197-3530-4DC4-B609-F8EE7352F8B5}" dt="2023-03-06T12:19:12.299" v="8" actId="20577"/>
          <ac:spMkLst>
            <pc:docMk/>
            <pc:sldMk cId="0" sldId="273"/>
            <ac:spMk id="217" creationId="{00000000-0000-0000-0000-000000000000}"/>
          </ac:spMkLst>
        </pc:spChg>
      </pc:sldChg>
      <pc:sldChg chg="modSp mod">
        <pc:chgData name="Jorunn Øveland Nyhus" userId="5448e305-a6bb-465a-a251-7e03f510ed3e" providerId="ADAL" clId="{9F3E0197-3530-4DC4-B609-F8EE7352F8B5}" dt="2023-03-06T12:19:04.145" v="3" actId="20577"/>
        <pc:sldMkLst>
          <pc:docMk/>
          <pc:sldMk cId="839377510" sldId="320"/>
        </pc:sldMkLst>
        <pc:spChg chg="mod">
          <ac:chgData name="Jorunn Øveland Nyhus" userId="5448e305-a6bb-465a-a251-7e03f510ed3e" providerId="ADAL" clId="{9F3E0197-3530-4DC4-B609-F8EE7352F8B5}" dt="2023-03-06T12:19:04.145" v="3" actId="20577"/>
          <ac:spMkLst>
            <pc:docMk/>
            <pc:sldMk cId="839377510" sldId="320"/>
            <ac:spMk id="2" creationId="{15AA5C1E-C64D-2BB8-46AA-B10E251708D6}"/>
          </ac:spMkLst>
        </pc:spChg>
      </pc:sldChg>
      <pc:sldChg chg="modSp mod">
        <pc:chgData name="Jorunn Øveland Nyhus" userId="5448e305-a6bb-465a-a251-7e03f510ed3e" providerId="ADAL" clId="{9F3E0197-3530-4DC4-B609-F8EE7352F8B5}" dt="2023-03-06T12:34:42.669" v="632" actId="20577"/>
        <pc:sldMkLst>
          <pc:docMk/>
          <pc:sldMk cId="322307039" sldId="329"/>
        </pc:sldMkLst>
        <pc:spChg chg="mod">
          <ac:chgData name="Jorunn Øveland Nyhus" userId="5448e305-a6bb-465a-a251-7e03f510ed3e" providerId="ADAL" clId="{9F3E0197-3530-4DC4-B609-F8EE7352F8B5}" dt="2023-03-06T12:34:42.669" v="632" actId="20577"/>
          <ac:spMkLst>
            <pc:docMk/>
            <pc:sldMk cId="322307039" sldId="329"/>
            <ac:spMk id="3" creationId="{A272C94B-2A89-C803-73C3-178019F7415B}"/>
          </ac:spMkLst>
        </pc:spChg>
        <pc:spChg chg="mod">
          <ac:chgData name="Jorunn Øveland Nyhus" userId="5448e305-a6bb-465a-a251-7e03f510ed3e" providerId="ADAL" clId="{9F3E0197-3530-4DC4-B609-F8EE7352F8B5}" dt="2023-03-06T12:34:31.687" v="612" actId="20577"/>
          <ac:spMkLst>
            <pc:docMk/>
            <pc:sldMk cId="322307039" sldId="329"/>
            <ac:spMk id="216" creationId="{00000000-0000-0000-0000-000000000000}"/>
          </ac:spMkLst>
        </pc:spChg>
      </pc:sldChg>
      <pc:sldChg chg="modSp mod">
        <pc:chgData name="Jorunn Øveland Nyhus" userId="5448e305-a6bb-465a-a251-7e03f510ed3e" providerId="ADAL" clId="{9F3E0197-3530-4DC4-B609-F8EE7352F8B5}" dt="2023-03-06T12:37:52.295" v="1198" actId="20577"/>
        <pc:sldMkLst>
          <pc:docMk/>
          <pc:sldMk cId="3309061449" sldId="332"/>
        </pc:sldMkLst>
        <pc:spChg chg="mod">
          <ac:chgData name="Jorunn Øveland Nyhus" userId="5448e305-a6bb-465a-a251-7e03f510ed3e" providerId="ADAL" clId="{9F3E0197-3530-4DC4-B609-F8EE7352F8B5}" dt="2023-03-06T12:37:30.885" v="1133" actId="27636"/>
          <ac:spMkLst>
            <pc:docMk/>
            <pc:sldMk cId="3309061449" sldId="332"/>
            <ac:spMk id="2" creationId="{2B14BB70-8430-43A1-8F62-3C7E2671EFF4}"/>
          </ac:spMkLst>
        </pc:spChg>
        <pc:spChg chg="mod">
          <ac:chgData name="Jorunn Øveland Nyhus" userId="5448e305-a6bb-465a-a251-7e03f510ed3e" providerId="ADAL" clId="{9F3E0197-3530-4DC4-B609-F8EE7352F8B5}" dt="2023-03-06T12:37:52.295" v="1198" actId="20577"/>
          <ac:spMkLst>
            <pc:docMk/>
            <pc:sldMk cId="3309061449" sldId="332"/>
            <ac:spMk id="11" creationId="{A2AB5A6D-D8CC-A1D5-39A7-E0F36F45C454}"/>
          </ac:spMkLst>
        </pc:spChg>
        <pc:spChg chg="mod">
          <ac:chgData name="Jorunn Øveland Nyhus" userId="5448e305-a6bb-465a-a251-7e03f510ed3e" providerId="ADAL" clId="{9F3E0197-3530-4DC4-B609-F8EE7352F8B5}" dt="2023-03-06T12:35:15.101" v="680" actId="20577"/>
          <ac:spMkLst>
            <pc:docMk/>
            <pc:sldMk cId="3309061449" sldId="332"/>
            <ac:spMk id="216" creationId="{00000000-0000-0000-0000-000000000000}"/>
          </ac:spMkLst>
        </pc:spChg>
      </pc:sldChg>
      <pc:sldChg chg="modSp mod">
        <pc:chgData name="Jorunn Øveland Nyhus" userId="5448e305-a6bb-465a-a251-7e03f510ed3e" providerId="ADAL" clId="{9F3E0197-3530-4DC4-B609-F8EE7352F8B5}" dt="2023-03-06T12:38:15.563" v="1228" actId="20577"/>
        <pc:sldMkLst>
          <pc:docMk/>
          <pc:sldMk cId="3494187719" sldId="334"/>
        </pc:sldMkLst>
        <pc:spChg chg="mod">
          <ac:chgData name="Jorunn Øveland Nyhus" userId="5448e305-a6bb-465a-a251-7e03f510ed3e" providerId="ADAL" clId="{9F3E0197-3530-4DC4-B609-F8EE7352F8B5}" dt="2023-03-06T12:38:15.563" v="1228" actId="20577"/>
          <ac:spMkLst>
            <pc:docMk/>
            <pc:sldMk cId="3494187719" sldId="334"/>
            <ac:spMk id="2" creationId="{2B14BB70-8430-43A1-8F62-3C7E2671EFF4}"/>
          </ac:spMkLst>
        </pc:spChg>
        <pc:spChg chg="mod">
          <ac:chgData name="Jorunn Øveland Nyhus" userId="5448e305-a6bb-465a-a251-7e03f510ed3e" providerId="ADAL" clId="{9F3E0197-3530-4DC4-B609-F8EE7352F8B5}" dt="2023-03-06T12:38:01.344" v="1205" actId="20577"/>
          <ac:spMkLst>
            <pc:docMk/>
            <pc:sldMk cId="3494187719" sldId="334"/>
            <ac:spMk id="216" creationId="{00000000-0000-0000-0000-000000000000}"/>
          </ac:spMkLst>
        </pc:spChg>
      </pc:sldChg>
      <pc:sldChg chg="modSp mod modNotesTx">
        <pc:chgData name="Jorunn Øveland Nyhus" userId="5448e305-a6bb-465a-a251-7e03f510ed3e" providerId="ADAL" clId="{9F3E0197-3530-4DC4-B609-F8EE7352F8B5}" dt="2023-03-09T13:38:00.610" v="1278" actId="20577"/>
        <pc:sldMkLst>
          <pc:docMk/>
          <pc:sldMk cId="2922325958" sldId="368"/>
        </pc:sldMkLst>
        <pc:spChg chg="mod">
          <ac:chgData name="Jorunn Øveland Nyhus" userId="5448e305-a6bb-465a-a251-7e03f510ed3e" providerId="ADAL" clId="{9F3E0197-3530-4DC4-B609-F8EE7352F8B5}" dt="2023-03-06T12:19:17.493" v="12" actId="20577"/>
          <ac:spMkLst>
            <pc:docMk/>
            <pc:sldMk cId="2922325958" sldId="368"/>
            <ac:spMk id="216" creationId="{00000000-0000-0000-0000-000000000000}"/>
          </ac:spMkLst>
        </pc:spChg>
        <pc:spChg chg="mod">
          <ac:chgData name="Jorunn Øveland Nyhus" userId="5448e305-a6bb-465a-a251-7e03f510ed3e" providerId="ADAL" clId="{9F3E0197-3530-4DC4-B609-F8EE7352F8B5}" dt="2023-03-09T13:38:00.610" v="1278" actId="20577"/>
          <ac:spMkLst>
            <pc:docMk/>
            <pc:sldMk cId="2922325958" sldId="368"/>
            <ac:spMk id="217" creationId="{00000000-0000-0000-0000-000000000000}"/>
          </ac:spMkLst>
        </pc:spChg>
      </pc:sldChg>
      <pc:sldChg chg="modSp mod">
        <pc:chgData name="Jorunn Øveland Nyhus" userId="5448e305-a6bb-465a-a251-7e03f510ed3e" providerId="ADAL" clId="{9F3E0197-3530-4DC4-B609-F8EE7352F8B5}" dt="2023-03-06T12:34:19.262" v="590" actId="20577"/>
        <pc:sldMkLst>
          <pc:docMk/>
          <pc:sldMk cId="1324564458" sldId="369"/>
        </pc:sldMkLst>
        <pc:spChg chg="mod">
          <ac:chgData name="Jorunn Øveland Nyhus" userId="5448e305-a6bb-465a-a251-7e03f510ed3e" providerId="ADAL" clId="{9F3E0197-3530-4DC4-B609-F8EE7352F8B5}" dt="2023-03-06T12:34:19.262" v="590" actId="20577"/>
          <ac:spMkLst>
            <pc:docMk/>
            <pc:sldMk cId="1324564458" sldId="369"/>
            <ac:spMk id="2" creationId="{815E084D-4163-7216-ECF6-1E43D6A4595B}"/>
          </ac:spMkLst>
        </pc:spChg>
        <pc:spChg chg="mod">
          <ac:chgData name="Jorunn Øveland Nyhus" userId="5448e305-a6bb-465a-a251-7e03f510ed3e" providerId="ADAL" clId="{9F3E0197-3530-4DC4-B609-F8EE7352F8B5}" dt="2023-03-06T12:32:08.357" v="224" actId="20577"/>
          <ac:spMkLst>
            <pc:docMk/>
            <pc:sldMk cId="1324564458" sldId="369"/>
            <ac:spMk id="216" creationId="{00000000-0000-0000-0000-000000000000}"/>
          </ac:spMkLst>
        </pc:spChg>
      </pc:sldChg>
      <pc:sldChg chg="modSp mod">
        <pc:chgData name="Jorunn Øveland Nyhus" userId="5448e305-a6bb-465a-a251-7e03f510ed3e" providerId="ADAL" clId="{9F3E0197-3530-4DC4-B609-F8EE7352F8B5}" dt="2023-03-09T13:38:20.075" v="1304" actId="20577"/>
        <pc:sldMkLst>
          <pc:docMk/>
          <pc:sldMk cId="3929101291" sldId="388"/>
        </pc:sldMkLst>
        <pc:spChg chg="mod">
          <ac:chgData name="Jorunn Øveland Nyhus" userId="5448e305-a6bb-465a-a251-7e03f510ed3e" providerId="ADAL" clId="{9F3E0197-3530-4DC4-B609-F8EE7352F8B5}" dt="2023-03-09T13:38:20.075" v="1304" actId="20577"/>
          <ac:spMkLst>
            <pc:docMk/>
            <pc:sldMk cId="3929101291" sldId="388"/>
            <ac:spMk id="216" creationId="{00000000-0000-0000-0000-000000000000}"/>
          </ac:spMkLst>
        </pc:spChg>
      </pc:sldChg>
      <pc:sldChg chg="modSp mod">
        <pc:chgData name="Jorunn Øveland Nyhus" userId="5448e305-a6bb-465a-a251-7e03f510ed3e" providerId="ADAL" clId="{9F3E0197-3530-4DC4-B609-F8EE7352F8B5}" dt="2023-03-06T12:39:10.205" v="1236" actId="20577"/>
        <pc:sldMkLst>
          <pc:docMk/>
          <pc:sldMk cId="594028431" sldId="391"/>
        </pc:sldMkLst>
        <pc:spChg chg="mod">
          <ac:chgData name="Jorunn Øveland Nyhus" userId="5448e305-a6bb-465a-a251-7e03f510ed3e" providerId="ADAL" clId="{9F3E0197-3530-4DC4-B609-F8EE7352F8B5}" dt="2023-03-06T12:39:10.205" v="1236" actId="20577"/>
          <ac:spMkLst>
            <pc:docMk/>
            <pc:sldMk cId="594028431" sldId="391"/>
            <ac:spMk id="2" creationId="{2B14BB70-8430-43A1-8F62-3C7E2671EFF4}"/>
          </ac:spMkLst>
        </pc:spChg>
      </pc:sldChg>
      <pc:sldChg chg="modSp mod">
        <pc:chgData name="Jorunn Øveland Nyhus" userId="5448e305-a6bb-465a-a251-7e03f510ed3e" providerId="ADAL" clId="{9F3E0197-3530-4DC4-B609-F8EE7352F8B5}" dt="2023-03-06T12:39:31.513" v="1240" actId="20577"/>
        <pc:sldMkLst>
          <pc:docMk/>
          <pc:sldMk cId="3341792525" sldId="393"/>
        </pc:sldMkLst>
        <pc:spChg chg="mod">
          <ac:chgData name="Jorunn Øveland Nyhus" userId="5448e305-a6bb-465a-a251-7e03f510ed3e" providerId="ADAL" clId="{9F3E0197-3530-4DC4-B609-F8EE7352F8B5}" dt="2023-03-06T12:39:31.513" v="1240" actId="20577"/>
          <ac:spMkLst>
            <pc:docMk/>
            <pc:sldMk cId="3341792525" sldId="393"/>
            <ac:spMk id="2" creationId="{2B14BB70-8430-43A1-8F62-3C7E2671EFF4}"/>
          </ac:spMkLst>
        </pc:spChg>
      </pc:sldChg>
    </pc:docChg>
  </pc:docChgLst>
  <pc:docChgLst>
    <pc:chgData name="Jorunn Øveland Nyhus" userId="5448e305-a6bb-465a-a251-7e03f510ed3e" providerId="ADAL" clId="{E8406010-365D-4198-B397-56130FB1AB43}"/>
    <pc:docChg chg="custSel addSld delSld modSld">
      <pc:chgData name="Jorunn Øveland Nyhus" userId="5448e305-a6bb-465a-a251-7e03f510ed3e" providerId="ADAL" clId="{E8406010-365D-4198-B397-56130FB1AB43}" dt="2022-12-12T08:52:17.449" v="882" actId="20577"/>
      <pc:docMkLst>
        <pc:docMk/>
      </pc:docMkLst>
      <pc:sldChg chg="modSp mod">
        <pc:chgData name="Jorunn Øveland Nyhus" userId="5448e305-a6bb-465a-a251-7e03f510ed3e" providerId="ADAL" clId="{E8406010-365D-4198-B397-56130FB1AB43}" dt="2022-12-12T08:35:58.077" v="41" actId="20577"/>
        <pc:sldMkLst>
          <pc:docMk/>
          <pc:sldMk cId="0" sldId="273"/>
        </pc:sldMkLst>
        <pc:spChg chg="mod">
          <ac:chgData name="Jorunn Øveland Nyhus" userId="5448e305-a6bb-465a-a251-7e03f510ed3e" providerId="ADAL" clId="{E8406010-365D-4198-B397-56130FB1AB43}" dt="2022-12-12T08:35:58.077" v="41" actId="20577"/>
          <ac:spMkLst>
            <pc:docMk/>
            <pc:sldMk cId="0" sldId="273"/>
            <ac:spMk id="217" creationId="{00000000-0000-0000-0000-000000000000}"/>
          </ac:spMkLst>
        </pc:spChg>
      </pc:sldChg>
      <pc:sldChg chg="modSp mod">
        <pc:chgData name="Jorunn Øveland Nyhus" userId="5448e305-a6bb-465a-a251-7e03f510ed3e" providerId="ADAL" clId="{E8406010-365D-4198-B397-56130FB1AB43}" dt="2022-12-12T08:35:44.417" v="37" actId="20577"/>
        <pc:sldMkLst>
          <pc:docMk/>
          <pc:sldMk cId="839377510" sldId="320"/>
        </pc:sldMkLst>
        <pc:spChg chg="mod">
          <ac:chgData name="Jorunn Øveland Nyhus" userId="5448e305-a6bb-465a-a251-7e03f510ed3e" providerId="ADAL" clId="{E8406010-365D-4198-B397-56130FB1AB43}" dt="2022-12-12T08:35:44.417" v="37" actId="20577"/>
          <ac:spMkLst>
            <pc:docMk/>
            <pc:sldMk cId="839377510" sldId="320"/>
            <ac:spMk id="2" creationId="{15AA5C1E-C64D-2BB8-46AA-B10E251708D6}"/>
          </ac:spMkLst>
        </pc:spChg>
        <pc:spChg chg="mod">
          <ac:chgData name="Jorunn Øveland Nyhus" userId="5448e305-a6bb-465a-a251-7e03f510ed3e" providerId="ADAL" clId="{E8406010-365D-4198-B397-56130FB1AB43}" dt="2022-12-12T08:35:38.227" v="26" actId="20577"/>
          <ac:spMkLst>
            <pc:docMk/>
            <pc:sldMk cId="839377510" sldId="320"/>
            <ac:spMk id="14" creationId="{6D2FC1BA-1964-5F16-41E4-6118832A10C2}"/>
          </ac:spMkLst>
        </pc:spChg>
      </pc:sldChg>
      <pc:sldChg chg="modSp mod modNotesTx">
        <pc:chgData name="Jorunn Øveland Nyhus" userId="5448e305-a6bb-465a-a251-7e03f510ed3e" providerId="ADAL" clId="{E8406010-365D-4198-B397-56130FB1AB43}" dt="2022-12-12T08:40:00.605" v="267" actId="20577"/>
        <pc:sldMkLst>
          <pc:docMk/>
          <pc:sldMk cId="322307039" sldId="329"/>
        </pc:sldMkLst>
        <pc:spChg chg="mod">
          <ac:chgData name="Jorunn Øveland Nyhus" userId="5448e305-a6bb-465a-a251-7e03f510ed3e" providerId="ADAL" clId="{E8406010-365D-4198-B397-56130FB1AB43}" dt="2022-12-12T08:39:32.670" v="231" actId="20577"/>
          <ac:spMkLst>
            <pc:docMk/>
            <pc:sldMk cId="322307039" sldId="329"/>
            <ac:spMk id="3" creationId="{A272C94B-2A89-C803-73C3-178019F7415B}"/>
          </ac:spMkLst>
        </pc:spChg>
        <pc:spChg chg="mod">
          <ac:chgData name="Jorunn Øveland Nyhus" userId="5448e305-a6bb-465a-a251-7e03f510ed3e" providerId="ADAL" clId="{E8406010-365D-4198-B397-56130FB1AB43}" dt="2022-12-12T08:40:00.605" v="267" actId="20577"/>
          <ac:spMkLst>
            <pc:docMk/>
            <pc:sldMk cId="322307039" sldId="329"/>
            <ac:spMk id="216" creationId="{00000000-0000-0000-0000-000000000000}"/>
          </ac:spMkLst>
        </pc:spChg>
      </pc:sldChg>
      <pc:sldChg chg="addSp delSp modSp mod modClrScheme chgLayout modNotesTx">
        <pc:chgData name="Jorunn Øveland Nyhus" userId="5448e305-a6bb-465a-a251-7e03f510ed3e" providerId="ADAL" clId="{E8406010-365D-4198-B397-56130FB1AB43}" dt="2022-12-12T08:44:37.739" v="569" actId="20577"/>
        <pc:sldMkLst>
          <pc:docMk/>
          <pc:sldMk cId="3309061449" sldId="332"/>
        </pc:sldMkLst>
        <pc:spChg chg="mod ord">
          <ac:chgData name="Jorunn Øveland Nyhus" userId="5448e305-a6bb-465a-a251-7e03f510ed3e" providerId="ADAL" clId="{E8406010-365D-4198-B397-56130FB1AB43}" dt="2022-12-12T08:44:28.868" v="568" actId="20577"/>
          <ac:spMkLst>
            <pc:docMk/>
            <pc:sldMk cId="3309061449" sldId="332"/>
            <ac:spMk id="2" creationId="{2B14BB70-8430-43A1-8F62-3C7E2671EFF4}"/>
          </ac:spMkLst>
        </pc:spChg>
        <pc:spChg chg="add del mod ord">
          <ac:chgData name="Jorunn Øveland Nyhus" userId="5448e305-a6bb-465a-a251-7e03f510ed3e" providerId="ADAL" clId="{E8406010-365D-4198-B397-56130FB1AB43}" dt="2022-12-12T08:40:48.329" v="323"/>
          <ac:spMkLst>
            <pc:docMk/>
            <pc:sldMk cId="3309061449" sldId="332"/>
            <ac:spMk id="3" creationId="{37D208A4-823A-CFFF-36A7-AE5E39AAA44A}"/>
          </ac:spMkLst>
        </pc:spChg>
        <pc:spChg chg="add del mod">
          <ac:chgData name="Jorunn Øveland Nyhus" userId="5448e305-a6bb-465a-a251-7e03f510ed3e" providerId="ADAL" clId="{E8406010-365D-4198-B397-56130FB1AB43}" dt="2022-12-12T08:42:42.950" v="333" actId="22"/>
          <ac:spMkLst>
            <pc:docMk/>
            <pc:sldMk cId="3309061449" sldId="332"/>
            <ac:spMk id="7" creationId="{A8F7B69E-0EF7-9BA1-1EB8-34ED0D843F61}"/>
          </ac:spMkLst>
        </pc:spChg>
        <pc:spChg chg="add mod">
          <ac:chgData name="Jorunn Øveland Nyhus" userId="5448e305-a6bb-465a-a251-7e03f510ed3e" providerId="ADAL" clId="{E8406010-365D-4198-B397-56130FB1AB43}" dt="2022-12-12T08:44:10.357" v="509" actId="113"/>
          <ac:spMkLst>
            <pc:docMk/>
            <pc:sldMk cId="3309061449" sldId="332"/>
            <ac:spMk id="11" creationId="{A2AB5A6D-D8CC-A1D5-39A7-E0F36F45C454}"/>
          </ac:spMkLst>
        </pc:spChg>
        <pc:spChg chg="mod ord">
          <ac:chgData name="Jorunn Øveland Nyhus" userId="5448e305-a6bb-465a-a251-7e03f510ed3e" providerId="ADAL" clId="{E8406010-365D-4198-B397-56130FB1AB43}" dt="2022-12-12T08:40:36.706" v="319" actId="700"/>
          <ac:spMkLst>
            <pc:docMk/>
            <pc:sldMk cId="3309061449" sldId="332"/>
            <ac:spMk id="216" creationId="{00000000-0000-0000-0000-000000000000}"/>
          </ac:spMkLst>
        </pc:spChg>
        <pc:picChg chg="add del mod">
          <ac:chgData name="Jorunn Øveland Nyhus" userId="5448e305-a6bb-465a-a251-7e03f510ed3e" providerId="ADAL" clId="{E8406010-365D-4198-B397-56130FB1AB43}" dt="2022-12-12T08:41:48.675" v="332" actId="478"/>
          <ac:picMkLst>
            <pc:docMk/>
            <pc:sldMk cId="3309061449" sldId="332"/>
            <ac:picMk id="5" creationId="{FC43DD73-AD8F-4654-E4F6-453085A590B8}"/>
          </ac:picMkLst>
        </pc:picChg>
        <pc:picChg chg="add del mod ord">
          <ac:chgData name="Jorunn Øveland Nyhus" userId="5448e305-a6bb-465a-a251-7e03f510ed3e" providerId="ADAL" clId="{E8406010-365D-4198-B397-56130FB1AB43}" dt="2022-12-12T08:42:55.256" v="336" actId="478"/>
          <ac:picMkLst>
            <pc:docMk/>
            <pc:sldMk cId="3309061449" sldId="332"/>
            <ac:picMk id="9" creationId="{B1976589-6272-4B07-84C3-AD8C1641AEF1}"/>
          </ac:picMkLst>
        </pc:picChg>
      </pc:sldChg>
      <pc:sldChg chg="modSp mod modNotesTx">
        <pc:chgData name="Jorunn Øveland Nyhus" userId="5448e305-a6bb-465a-a251-7e03f510ed3e" providerId="ADAL" clId="{E8406010-365D-4198-B397-56130FB1AB43}" dt="2022-12-12T08:46:12.673" v="615" actId="20577"/>
        <pc:sldMkLst>
          <pc:docMk/>
          <pc:sldMk cId="3494187719" sldId="334"/>
        </pc:sldMkLst>
        <pc:spChg chg="mod">
          <ac:chgData name="Jorunn Øveland Nyhus" userId="5448e305-a6bb-465a-a251-7e03f510ed3e" providerId="ADAL" clId="{E8406010-365D-4198-B397-56130FB1AB43}" dt="2022-12-12T08:46:07.190" v="614" actId="5793"/>
          <ac:spMkLst>
            <pc:docMk/>
            <pc:sldMk cId="3494187719" sldId="334"/>
            <ac:spMk id="2" creationId="{2B14BB70-8430-43A1-8F62-3C7E2671EFF4}"/>
          </ac:spMkLst>
        </pc:spChg>
        <pc:spChg chg="mod">
          <ac:chgData name="Jorunn Øveland Nyhus" userId="5448e305-a6bb-465a-a251-7e03f510ed3e" providerId="ADAL" clId="{E8406010-365D-4198-B397-56130FB1AB43}" dt="2022-12-12T08:45:01.256" v="605" actId="20577"/>
          <ac:spMkLst>
            <pc:docMk/>
            <pc:sldMk cId="3494187719" sldId="334"/>
            <ac:spMk id="216" creationId="{00000000-0000-0000-0000-000000000000}"/>
          </ac:spMkLst>
        </pc:spChg>
      </pc:sldChg>
      <pc:sldChg chg="modSp mod modNotesTx">
        <pc:chgData name="Jorunn Øveland Nyhus" userId="5448e305-a6bb-465a-a251-7e03f510ed3e" providerId="ADAL" clId="{E8406010-365D-4198-B397-56130FB1AB43}" dt="2022-12-12T08:46:52.996" v="655" actId="20577"/>
        <pc:sldMkLst>
          <pc:docMk/>
          <pc:sldMk cId="4125510018" sldId="338"/>
        </pc:sldMkLst>
        <pc:spChg chg="mod">
          <ac:chgData name="Jorunn Øveland Nyhus" userId="5448e305-a6bb-465a-a251-7e03f510ed3e" providerId="ADAL" clId="{E8406010-365D-4198-B397-56130FB1AB43}" dt="2022-12-12T08:46:48.358" v="654" actId="113"/>
          <ac:spMkLst>
            <pc:docMk/>
            <pc:sldMk cId="4125510018" sldId="338"/>
            <ac:spMk id="2" creationId="{2B14BB70-8430-43A1-8F62-3C7E2671EFF4}"/>
          </ac:spMkLst>
        </pc:spChg>
        <pc:spChg chg="mod">
          <ac:chgData name="Jorunn Øveland Nyhus" userId="5448e305-a6bb-465a-a251-7e03f510ed3e" providerId="ADAL" clId="{E8406010-365D-4198-B397-56130FB1AB43}" dt="2022-12-12T08:46:30.694" v="650" actId="20577"/>
          <ac:spMkLst>
            <pc:docMk/>
            <pc:sldMk cId="4125510018" sldId="338"/>
            <ac:spMk id="216" creationId="{00000000-0000-0000-0000-000000000000}"/>
          </ac:spMkLst>
        </pc:spChg>
      </pc:sldChg>
      <pc:sldChg chg="modSp mod">
        <pc:chgData name="Jorunn Øveland Nyhus" userId="5448e305-a6bb-465a-a251-7e03f510ed3e" providerId="ADAL" clId="{E8406010-365D-4198-B397-56130FB1AB43}" dt="2022-12-12T08:36:26.972" v="53" actId="20577"/>
        <pc:sldMkLst>
          <pc:docMk/>
          <pc:sldMk cId="2922325958" sldId="368"/>
        </pc:sldMkLst>
        <pc:spChg chg="mod">
          <ac:chgData name="Jorunn Øveland Nyhus" userId="5448e305-a6bb-465a-a251-7e03f510ed3e" providerId="ADAL" clId="{E8406010-365D-4198-B397-56130FB1AB43}" dt="2022-12-12T08:36:26.972" v="53" actId="20577"/>
          <ac:spMkLst>
            <pc:docMk/>
            <pc:sldMk cId="2922325958" sldId="368"/>
            <ac:spMk id="216" creationId="{00000000-0000-0000-0000-000000000000}"/>
          </ac:spMkLst>
        </pc:spChg>
        <pc:spChg chg="mod">
          <ac:chgData name="Jorunn Øveland Nyhus" userId="5448e305-a6bb-465a-a251-7e03f510ed3e" providerId="ADAL" clId="{E8406010-365D-4198-B397-56130FB1AB43}" dt="2022-12-12T08:36:12.008" v="42"/>
          <ac:spMkLst>
            <pc:docMk/>
            <pc:sldMk cId="2922325958" sldId="368"/>
            <ac:spMk id="217" creationId="{00000000-0000-0000-0000-000000000000}"/>
          </ac:spMkLst>
        </pc:spChg>
      </pc:sldChg>
      <pc:sldChg chg="modSp mod modNotesTx">
        <pc:chgData name="Jorunn Øveland Nyhus" userId="5448e305-a6bb-465a-a251-7e03f510ed3e" providerId="ADAL" clId="{E8406010-365D-4198-B397-56130FB1AB43}" dt="2022-12-12T08:38:10.593" v="142" actId="20577"/>
        <pc:sldMkLst>
          <pc:docMk/>
          <pc:sldMk cId="1324564458" sldId="369"/>
        </pc:sldMkLst>
        <pc:spChg chg="mod">
          <ac:chgData name="Jorunn Øveland Nyhus" userId="5448e305-a6bb-465a-a251-7e03f510ed3e" providerId="ADAL" clId="{E8406010-365D-4198-B397-56130FB1AB43}" dt="2022-12-12T08:37:58.649" v="116" actId="20577"/>
          <ac:spMkLst>
            <pc:docMk/>
            <pc:sldMk cId="1324564458" sldId="369"/>
            <ac:spMk id="2" creationId="{815E084D-4163-7216-ECF6-1E43D6A4595B}"/>
          </ac:spMkLst>
        </pc:spChg>
        <pc:spChg chg="mod">
          <ac:chgData name="Jorunn Øveland Nyhus" userId="5448e305-a6bb-465a-a251-7e03f510ed3e" providerId="ADAL" clId="{E8406010-365D-4198-B397-56130FB1AB43}" dt="2022-12-12T08:38:03.912" v="129" actId="313"/>
          <ac:spMkLst>
            <pc:docMk/>
            <pc:sldMk cId="1324564458" sldId="369"/>
            <ac:spMk id="216" creationId="{00000000-0000-0000-0000-000000000000}"/>
          </ac:spMkLst>
        </pc:spChg>
      </pc:sldChg>
      <pc:sldChg chg="del">
        <pc:chgData name="Jorunn Øveland Nyhus" userId="5448e305-a6bb-465a-a251-7e03f510ed3e" providerId="ADAL" clId="{E8406010-365D-4198-B397-56130FB1AB43}" dt="2022-12-12T08:46:56.126" v="656" actId="47"/>
        <pc:sldMkLst>
          <pc:docMk/>
          <pc:sldMk cId="1323353157" sldId="387"/>
        </pc:sldMkLst>
      </pc:sldChg>
      <pc:sldChg chg="addSp delSp modSp mod modClrScheme chgLayout">
        <pc:chgData name="Jorunn Øveland Nyhus" userId="5448e305-a6bb-465a-a251-7e03f510ed3e" providerId="ADAL" clId="{E8406010-365D-4198-B397-56130FB1AB43}" dt="2022-12-12T08:47:56.308" v="708" actId="5793"/>
        <pc:sldMkLst>
          <pc:docMk/>
          <pc:sldMk cId="3929101291" sldId="388"/>
        </pc:sldMkLst>
        <pc:spChg chg="mod ord">
          <ac:chgData name="Jorunn Øveland Nyhus" userId="5448e305-a6bb-465a-a251-7e03f510ed3e" providerId="ADAL" clId="{E8406010-365D-4198-B397-56130FB1AB43}" dt="2022-12-12T08:47:56.308" v="708" actId="5793"/>
          <ac:spMkLst>
            <pc:docMk/>
            <pc:sldMk cId="3929101291" sldId="388"/>
            <ac:spMk id="2" creationId="{2B14BB70-8430-43A1-8F62-3C7E2671EFF4}"/>
          </ac:spMkLst>
        </pc:spChg>
        <pc:spChg chg="add del mod">
          <ac:chgData name="Jorunn Øveland Nyhus" userId="5448e305-a6bb-465a-a251-7e03f510ed3e" providerId="ADAL" clId="{E8406010-365D-4198-B397-56130FB1AB43}" dt="2022-12-12T08:47:26.921" v="678" actId="700"/>
          <ac:spMkLst>
            <pc:docMk/>
            <pc:sldMk cId="3929101291" sldId="388"/>
            <ac:spMk id="6" creationId="{F4420092-A780-1C89-55E2-3ABF4B269FCD}"/>
          </ac:spMkLst>
        </pc:spChg>
        <pc:spChg chg="mod ord">
          <ac:chgData name="Jorunn Øveland Nyhus" userId="5448e305-a6bb-465a-a251-7e03f510ed3e" providerId="ADAL" clId="{E8406010-365D-4198-B397-56130FB1AB43}" dt="2022-12-12T08:47:26.921" v="678" actId="700"/>
          <ac:spMkLst>
            <pc:docMk/>
            <pc:sldMk cId="3929101291" sldId="388"/>
            <ac:spMk id="216" creationId="{00000000-0000-0000-0000-000000000000}"/>
          </ac:spMkLst>
        </pc:spChg>
        <pc:picChg chg="del">
          <ac:chgData name="Jorunn Øveland Nyhus" userId="5448e305-a6bb-465a-a251-7e03f510ed3e" providerId="ADAL" clId="{E8406010-365D-4198-B397-56130FB1AB43}" dt="2022-12-12T08:47:23.938" v="677" actId="478"/>
          <ac:picMkLst>
            <pc:docMk/>
            <pc:sldMk cId="3929101291" sldId="388"/>
            <ac:picMk id="5" creationId="{A4AFB064-1F91-4187-E07B-2B848F3558BC}"/>
          </ac:picMkLst>
        </pc:picChg>
      </pc:sldChg>
      <pc:sldChg chg="del">
        <pc:chgData name="Jorunn Øveland Nyhus" userId="5448e305-a6bb-465a-a251-7e03f510ed3e" providerId="ADAL" clId="{E8406010-365D-4198-B397-56130FB1AB43}" dt="2022-12-12T08:48:06.113" v="709" actId="47"/>
        <pc:sldMkLst>
          <pc:docMk/>
          <pc:sldMk cId="3435490879" sldId="389"/>
        </pc:sldMkLst>
      </pc:sldChg>
      <pc:sldChg chg="del">
        <pc:chgData name="Jorunn Øveland Nyhus" userId="5448e305-a6bb-465a-a251-7e03f510ed3e" providerId="ADAL" clId="{E8406010-365D-4198-B397-56130FB1AB43}" dt="2022-12-12T08:48:06.951" v="710" actId="47"/>
        <pc:sldMkLst>
          <pc:docMk/>
          <pc:sldMk cId="1907719142" sldId="390"/>
        </pc:sldMkLst>
      </pc:sldChg>
      <pc:sldChg chg="modSp mod modNotesTx">
        <pc:chgData name="Jorunn Øveland Nyhus" userId="5448e305-a6bb-465a-a251-7e03f510ed3e" providerId="ADAL" clId="{E8406010-365D-4198-B397-56130FB1AB43}" dt="2022-12-12T08:50:07.677" v="774" actId="20577"/>
        <pc:sldMkLst>
          <pc:docMk/>
          <pc:sldMk cId="594028431" sldId="391"/>
        </pc:sldMkLst>
        <pc:spChg chg="mod">
          <ac:chgData name="Jorunn Øveland Nyhus" userId="5448e305-a6bb-465a-a251-7e03f510ed3e" providerId="ADAL" clId="{E8406010-365D-4198-B397-56130FB1AB43}" dt="2022-12-12T08:50:07.677" v="774" actId="20577"/>
          <ac:spMkLst>
            <pc:docMk/>
            <pc:sldMk cId="594028431" sldId="391"/>
            <ac:spMk id="2" creationId="{2B14BB70-8430-43A1-8F62-3C7E2671EFF4}"/>
          </ac:spMkLst>
        </pc:spChg>
        <pc:spChg chg="mod">
          <ac:chgData name="Jorunn Øveland Nyhus" userId="5448e305-a6bb-465a-a251-7e03f510ed3e" providerId="ADAL" clId="{E8406010-365D-4198-B397-56130FB1AB43}" dt="2022-12-12T08:48:30.799" v="762" actId="20577"/>
          <ac:spMkLst>
            <pc:docMk/>
            <pc:sldMk cId="594028431" sldId="391"/>
            <ac:spMk id="216" creationId="{00000000-0000-0000-0000-000000000000}"/>
          </ac:spMkLst>
        </pc:spChg>
      </pc:sldChg>
      <pc:sldChg chg="addSp delSp modSp add mod modNotesTx">
        <pc:chgData name="Jorunn Øveland Nyhus" userId="5448e305-a6bb-465a-a251-7e03f510ed3e" providerId="ADAL" clId="{E8406010-365D-4198-B397-56130FB1AB43}" dt="2022-12-12T08:51:24.399" v="833" actId="478"/>
        <pc:sldMkLst>
          <pc:docMk/>
          <pc:sldMk cId="1166128711" sldId="392"/>
        </pc:sldMkLst>
        <pc:spChg chg="mod">
          <ac:chgData name="Jorunn Øveland Nyhus" userId="5448e305-a6bb-465a-a251-7e03f510ed3e" providerId="ADAL" clId="{E8406010-365D-4198-B397-56130FB1AB43}" dt="2022-12-12T08:51:04.246" v="830" actId="5793"/>
          <ac:spMkLst>
            <pc:docMk/>
            <pc:sldMk cId="1166128711" sldId="392"/>
            <ac:spMk id="2" creationId="{2B14BB70-8430-43A1-8F62-3C7E2671EFF4}"/>
          </ac:spMkLst>
        </pc:spChg>
        <pc:spChg chg="add del">
          <ac:chgData name="Jorunn Øveland Nyhus" userId="5448e305-a6bb-465a-a251-7e03f510ed3e" providerId="ADAL" clId="{E8406010-365D-4198-B397-56130FB1AB43}" dt="2022-12-12T08:51:24.399" v="833" actId="478"/>
          <ac:spMkLst>
            <pc:docMk/>
            <pc:sldMk cId="1166128711" sldId="392"/>
            <ac:spMk id="5" creationId="{3B52166F-C9C1-99E2-9AD6-2C30E2BBBC34}"/>
          </ac:spMkLst>
        </pc:spChg>
        <pc:spChg chg="mod">
          <ac:chgData name="Jorunn Øveland Nyhus" userId="5448e305-a6bb-465a-a251-7e03f510ed3e" providerId="ADAL" clId="{E8406010-365D-4198-B397-56130FB1AB43}" dt="2022-12-12T08:50:47.203" v="826" actId="20577"/>
          <ac:spMkLst>
            <pc:docMk/>
            <pc:sldMk cId="1166128711" sldId="392"/>
            <ac:spMk id="216" creationId="{00000000-0000-0000-0000-000000000000}"/>
          </ac:spMkLst>
        </pc:spChg>
      </pc:sldChg>
      <pc:sldChg chg="modSp add mod">
        <pc:chgData name="Jorunn Øveland Nyhus" userId="5448e305-a6bb-465a-a251-7e03f510ed3e" providerId="ADAL" clId="{E8406010-365D-4198-B397-56130FB1AB43}" dt="2022-12-12T08:52:17.449" v="882" actId="20577"/>
        <pc:sldMkLst>
          <pc:docMk/>
          <pc:sldMk cId="3341792525" sldId="393"/>
        </pc:sldMkLst>
        <pc:spChg chg="mod">
          <ac:chgData name="Jorunn Øveland Nyhus" userId="5448e305-a6bb-465a-a251-7e03f510ed3e" providerId="ADAL" clId="{E8406010-365D-4198-B397-56130FB1AB43}" dt="2022-12-12T08:52:17.449" v="882" actId="20577"/>
          <ac:spMkLst>
            <pc:docMk/>
            <pc:sldMk cId="3341792525" sldId="393"/>
            <ac:spMk id="2" creationId="{2B14BB70-8430-43A1-8F62-3C7E2671EFF4}"/>
          </ac:spMkLst>
        </pc:spChg>
        <pc:spChg chg="mod">
          <ac:chgData name="Jorunn Øveland Nyhus" userId="5448e305-a6bb-465a-a251-7e03f510ed3e" providerId="ADAL" clId="{E8406010-365D-4198-B397-56130FB1AB43}" dt="2022-12-12T08:51:40.754" v="873" actId="20577"/>
          <ac:spMkLst>
            <pc:docMk/>
            <pc:sldMk cId="3341792525" sldId="393"/>
            <ac:spMk id="216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rtlCol="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rtl="0"/>
            <a:endParaRPr dirty="0"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rtlCol="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rtl="0"/>
            <a:endParaRPr dirty="0"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rtlCol="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rtl="0"/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rtlCol="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rtl="0"/>
            <a:endParaRPr dirty="0"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rtlCol="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Google Shape;201;p1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rtlCol="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202" name="Google Shape;202;p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13033776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Google Shape;213;p1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rtlCol="0" anchor="t" anchorCtr="0">
            <a:noAutofit/>
          </a:bodyPr>
          <a:lstStyle/>
          <a:p>
            <a:r>
              <a:rPr lang="nb-NO" b="1" noProof="0" dirty="0">
                <a:ea typeface="Calibri"/>
                <a:cs typeface="Calibri"/>
              </a:rPr>
              <a:t>Til læreren </a:t>
            </a:r>
          </a:p>
          <a:p>
            <a:r>
              <a:rPr lang="nb-NO" noProof="0" dirty="0">
                <a:ea typeface="Calibri"/>
                <a:cs typeface="Calibri"/>
              </a:rPr>
              <a:t>Last ned og del førskrivingsskjemaet med elevene. 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214" name="Google Shape;214;p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14658887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Google Shape;213;p1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rtlCol="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214" name="Google Shape;214;p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92649946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Google Shape;213;p1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rtlCol="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214" name="Google Shape;214;p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5041549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Google Shape;213;p1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rtlCol="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214" name="Google Shape;214;p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Google Shape;213;p1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rtlCol="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b-NO" b="1" dirty="0"/>
              <a:t>Til læreren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b-NO" dirty="0"/>
              <a:t>Tilpass faginnhold/oppgaver til klassens timeplan. </a:t>
            </a:r>
            <a:endParaRPr dirty="0"/>
          </a:p>
        </p:txBody>
      </p:sp>
      <p:sp>
        <p:nvSpPr>
          <p:cNvPr id="214" name="Google Shape;214;p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17096360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Google Shape;213;p1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rtlCol="0" anchor="t" anchorCtr="0">
            <a:noAutofit/>
          </a:bodyPr>
          <a:lstStyle/>
          <a:p>
            <a:endParaRPr lang="en-US" dirty="0"/>
          </a:p>
        </p:txBody>
      </p:sp>
      <p:sp>
        <p:nvSpPr>
          <p:cNvPr id="214" name="Google Shape;214;p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37150774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Google Shape;213;p1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rtlCol="0" anchor="t" anchorCtr="0">
            <a:noAutofit/>
          </a:bodyPr>
          <a:lstStyle/>
          <a:p>
            <a:r>
              <a:rPr lang="nb-NO" b="1" noProof="0" dirty="0">
                <a:cs typeface="Calibri"/>
              </a:rPr>
              <a:t>Til læreren </a:t>
            </a:r>
          </a:p>
          <a:p>
            <a:r>
              <a:rPr lang="nb-NO" noProof="0" dirty="0">
                <a:cs typeface="Calibri"/>
              </a:rPr>
              <a:t>Del ut / legg ut tomt trekolonneskjema. </a:t>
            </a:r>
          </a:p>
        </p:txBody>
      </p:sp>
      <p:sp>
        <p:nvSpPr>
          <p:cNvPr id="214" name="Google Shape;214;p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78612689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Google Shape;213;p1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rtlCol="0" anchor="t" anchorCtr="0">
            <a:noAutofit/>
          </a:bodyPr>
          <a:lstStyle/>
          <a:p>
            <a:endParaRPr dirty="0"/>
          </a:p>
        </p:txBody>
      </p:sp>
      <p:sp>
        <p:nvSpPr>
          <p:cNvPr id="214" name="Google Shape;214;p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81629426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Google Shape;213;p1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rtlCol="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214" name="Google Shape;214;p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51205649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Google Shape;213;p1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rtlCol="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214" name="Google Shape;214;p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72392373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Google Shape;213;p1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rtlCol="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214" name="Google Shape;214;p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5052651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F275DC03-5A96-4EF3-82A5-B4BA4AE5BE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rtlCol="0" anchor="b"/>
          <a:lstStyle>
            <a:lvl1pPr algn="ctr">
              <a:defRPr sz="6000"/>
            </a:lvl1pPr>
          </a:lstStyle>
          <a:p>
            <a:pPr rtl="0"/>
            <a:r>
              <a:rPr lang="nb-no"/>
              <a:t>Klikk for å redigere tittelstil</a:t>
            </a:r>
          </a:p>
        </p:txBody>
      </p:sp>
      <p:sp>
        <p:nvSpPr>
          <p:cNvPr id="3" name="Undertittel 2">
            <a:extLst>
              <a:ext uri="{FF2B5EF4-FFF2-40B4-BE49-F238E27FC236}">
                <a16:creationId xmlns:a16="http://schemas.microsoft.com/office/drawing/2014/main" id="{78BBA0B0-4D4F-4C88-AAAA-AEA35D2C7D8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 rtlCol="0"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rtl="0"/>
            <a:r>
              <a:rPr lang="nb-no"/>
              <a:t>Klikk for å redigere undertittelstil i malen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01B1A74F-8FCC-46DD-A6DD-248C643438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endParaRPr lang="nb-NO" dirty="0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9602DB89-0BA2-485F-9DD6-009EFD8C3F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nb-NO" dirty="0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31267A84-1726-4C15-88E9-53A765160B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67376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AAAA40FB-A367-4117-8D7C-D19A7288C6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>
            <a:extLst>
              <a:ext uri="{FF2B5EF4-FFF2-40B4-BE49-F238E27FC236}">
                <a16:creationId xmlns:a16="http://schemas.microsoft.com/office/drawing/2014/main" id="{249EE8E4-A900-440F-BB09-BAF224C42C9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/>
          <a:p>
            <a:pPr lvl="0" rtl="0"/>
            <a:r>
              <a:rPr lang="nb-no"/>
              <a:t>Klikk for å redigere tekststiler i malen</a:t>
            </a:r>
          </a:p>
          <a:p>
            <a:pPr lvl="1" rtl="0"/>
            <a:r>
              <a:rPr lang="nb-no"/>
              <a:t>Andre nivå</a:t>
            </a:r>
          </a:p>
          <a:p>
            <a:pPr lvl="2" rtl="0"/>
            <a:r>
              <a:rPr lang="nb-no"/>
              <a:t>Tredje nivå</a:t>
            </a:r>
          </a:p>
          <a:p>
            <a:pPr lvl="3" rtl="0"/>
            <a:r>
              <a:rPr lang="nb-no"/>
              <a:t>Fjerde nivå</a:t>
            </a:r>
          </a:p>
          <a:p>
            <a:pPr lvl="4" rtl="0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61ACDB22-7C34-452F-9FE9-43BE5C4D44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endParaRPr lang="nb-NO" dirty="0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20436321-4825-4ED8-AB5E-E91CBD796A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nb-NO" dirty="0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B713559A-14C7-4AD7-9205-525B7BF7A8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7707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>
            <a:extLst>
              <a:ext uri="{FF2B5EF4-FFF2-40B4-BE49-F238E27FC236}">
                <a16:creationId xmlns:a16="http://schemas.microsoft.com/office/drawing/2014/main" id="{392F9DE5-2F08-42CB-8FBE-FEAE0A09B06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 rtlCol="0"/>
          <a:lstStyle/>
          <a:p>
            <a:pPr rtl="0"/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>
            <a:extLst>
              <a:ext uri="{FF2B5EF4-FFF2-40B4-BE49-F238E27FC236}">
                <a16:creationId xmlns:a16="http://schemas.microsoft.com/office/drawing/2014/main" id="{EAE43CDD-D917-44D9-9A3E-7E866C92DB1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 rtlCol="0"/>
          <a:lstStyle/>
          <a:p>
            <a:pPr lvl="0" rtl="0"/>
            <a:r>
              <a:rPr lang="nb-no"/>
              <a:t>Klikk for å redigere tekststiler i malen</a:t>
            </a:r>
          </a:p>
          <a:p>
            <a:pPr lvl="1" rtl="0"/>
            <a:r>
              <a:rPr lang="nb-no"/>
              <a:t>Andre nivå</a:t>
            </a:r>
          </a:p>
          <a:p>
            <a:pPr lvl="2" rtl="0"/>
            <a:r>
              <a:rPr lang="nb-no"/>
              <a:t>Tredje nivå</a:t>
            </a:r>
          </a:p>
          <a:p>
            <a:pPr lvl="3" rtl="0"/>
            <a:r>
              <a:rPr lang="nb-no"/>
              <a:t>Fjerde nivå</a:t>
            </a:r>
          </a:p>
          <a:p>
            <a:pPr lvl="4" rtl="0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560819EC-BFF1-47F3-99FD-685673D4A0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endParaRPr lang="nb-NO" dirty="0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708EEBB1-30F5-4611-A51F-D96654EA64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nb-NO" dirty="0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32A86EF4-4F88-4407-A849-D28AA50A98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49965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FB2A6851-4490-40B3-9F32-EA1853057D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C607449B-D9D3-4259-8C23-AB439C94E6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rtlCol="0"/>
          <a:lstStyle/>
          <a:p>
            <a:pPr lvl="0" rtl="0"/>
            <a:r>
              <a:rPr lang="nb-no"/>
              <a:t>Klikk for å redigere tekststiler i malen</a:t>
            </a:r>
          </a:p>
          <a:p>
            <a:pPr lvl="1" rtl="0"/>
            <a:r>
              <a:rPr lang="nb-no"/>
              <a:t>Andre nivå</a:t>
            </a:r>
          </a:p>
          <a:p>
            <a:pPr lvl="2" rtl="0"/>
            <a:r>
              <a:rPr lang="nb-no"/>
              <a:t>Tredje nivå</a:t>
            </a:r>
          </a:p>
          <a:p>
            <a:pPr lvl="3" rtl="0"/>
            <a:r>
              <a:rPr lang="nb-no"/>
              <a:t>Fjerde nivå</a:t>
            </a:r>
          </a:p>
          <a:p>
            <a:pPr lvl="4" rtl="0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3E7CAEAD-DBAD-4044-A078-5B443E6F97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endParaRPr lang="nb-NO" dirty="0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210C16D5-79E8-40B5-A251-244CEE3DAB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nb-NO" dirty="0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870C464C-265C-4849-8A8D-4E6DB73807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96877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7C9D41DE-DA27-4D52-9A06-12F4E348A1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rtlCol="0" anchor="b"/>
          <a:lstStyle>
            <a:lvl1pPr>
              <a:defRPr sz="6000"/>
            </a:lvl1pPr>
          </a:lstStyle>
          <a:p>
            <a:pPr rtl="0"/>
            <a:r>
              <a:rPr lang="nb-no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EA97E16A-2669-4BAA-A501-A00AAF8C551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 rtlCol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nb-no"/>
              <a:t>Klikk for å redigere tekststiler i malen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B5EAAC10-F0F9-4B9B-B0E3-612265A5ED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endParaRPr lang="nb-NO" dirty="0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E7A27B70-C939-4DB8-9F63-1BFB4C1FED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nb-NO" dirty="0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A0B67423-3584-4904-B96F-EA7AB8309D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3004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F5383807-A6EB-4615-B74D-9174C01502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DD569902-1046-4D56-98BB-85D4F5A50E0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 rtlCol="0"/>
          <a:lstStyle/>
          <a:p>
            <a:pPr lvl="0" rtl="0"/>
            <a:r>
              <a:rPr lang="nb-no"/>
              <a:t>Klikk for å redigere tekststiler i malen</a:t>
            </a:r>
          </a:p>
          <a:p>
            <a:pPr lvl="1" rtl="0"/>
            <a:r>
              <a:rPr lang="nb-no"/>
              <a:t>Andre nivå</a:t>
            </a:r>
          </a:p>
          <a:p>
            <a:pPr lvl="2" rtl="0"/>
            <a:r>
              <a:rPr lang="nb-no"/>
              <a:t>Tredje nivå</a:t>
            </a:r>
          </a:p>
          <a:p>
            <a:pPr lvl="3" rtl="0"/>
            <a:r>
              <a:rPr lang="nb-no"/>
              <a:t>Fjerde nivå</a:t>
            </a:r>
          </a:p>
          <a:p>
            <a:pPr lvl="4" rtl="0"/>
            <a:r>
              <a:rPr lang="nb-no"/>
              <a:t>Femte nivå</a:t>
            </a:r>
          </a:p>
        </p:txBody>
      </p:sp>
      <p:sp>
        <p:nvSpPr>
          <p:cNvPr id="4" name="Plassholder for innhold 3">
            <a:extLst>
              <a:ext uri="{FF2B5EF4-FFF2-40B4-BE49-F238E27FC236}">
                <a16:creationId xmlns:a16="http://schemas.microsoft.com/office/drawing/2014/main" id="{F7B6B9E2-456B-4C19-A0C6-3CE11A7335E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 rtlCol="0"/>
          <a:lstStyle/>
          <a:p>
            <a:pPr lvl="0" rtl="0"/>
            <a:r>
              <a:rPr lang="nb-no"/>
              <a:t>Klikk for å redigere tekststiler i malen</a:t>
            </a:r>
          </a:p>
          <a:p>
            <a:pPr lvl="1" rtl="0"/>
            <a:r>
              <a:rPr lang="nb-no"/>
              <a:t>Andre nivå</a:t>
            </a:r>
          </a:p>
          <a:p>
            <a:pPr lvl="2" rtl="0"/>
            <a:r>
              <a:rPr lang="nb-no"/>
              <a:t>Tredje nivå</a:t>
            </a:r>
          </a:p>
          <a:p>
            <a:pPr lvl="3" rtl="0"/>
            <a:r>
              <a:rPr lang="nb-no"/>
              <a:t>Fjerde nivå</a:t>
            </a:r>
          </a:p>
          <a:p>
            <a:pPr lvl="4" rtl="0"/>
            <a:r>
              <a:rPr lang="nb-no"/>
              <a:t>Femte nivå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481895EE-FAF3-484C-96C4-581BBEA584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endParaRPr lang="nb-NO" dirty="0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8BA6F28A-0C60-4BBA-9FB8-284E873203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nb-NO" dirty="0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FEB899AC-FE8C-4FDD-A754-1C7D60128C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85269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056F855B-9939-44BF-BF93-BEF3983417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 rtlCol="0"/>
          <a:lstStyle/>
          <a:p>
            <a:pPr rtl="0"/>
            <a:r>
              <a:rPr lang="nb-no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8C155537-4527-43EE-8D6C-B44B2B2CB27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rtlCol="0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nb-no"/>
              <a:t>Klikk for å redigere tekststiler i malen</a:t>
            </a:r>
          </a:p>
        </p:txBody>
      </p:sp>
      <p:sp>
        <p:nvSpPr>
          <p:cNvPr id="4" name="Plassholder for innhold 3">
            <a:extLst>
              <a:ext uri="{FF2B5EF4-FFF2-40B4-BE49-F238E27FC236}">
                <a16:creationId xmlns:a16="http://schemas.microsoft.com/office/drawing/2014/main" id="{086C68FD-A15D-423A-B3B4-52D464182E3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 rtlCol="0"/>
          <a:lstStyle/>
          <a:p>
            <a:pPr lvl="0" rtl="0"/>
            <a:r>
              <a:rPr lang="nb-no"/>
              <a:t>Klikk for å redigere tekststiler i malen</a:t>
            </a:r>
          </a:p>
          <a:p>
            <a:pPr lvl="1" rtl="0"/>
            <a:r>
              <a:rPr lang="nb-no"/>
              <a:t>Andre nivå</a:t>
            </a:r>
          </a:p>
          <a:p>
            <a:pPr lvl="2" rtl="0"/>
            <a:r>
              <a:rPr lang="nb-no"/>
              <a:t>Tredje nivå</a:t>
            </a:r>
          </a:p>
          <a:p>
            <a:pPr lvl="3" rtl="0"/>
            <a:r>
              <a:rPr lang="nb-no"/>
              <a:t>Fjerde nivå</a:t>
            </a:r>
          </a:p>
          <a:p>
            <a:pPr lvl="4" rtl="0"/>
            <a:r>
              <a:rPr lang="nb-no"/>
              <a:t>Femte nivå</a:t>
            </a:r>
          </a:p>
        </p:txBody>
      </p:sp>
      <p:sp>
        <p:nvSpPr>
          <p:cNvPr id="5" name="Plassholder for tekst 4">
            <a:extLst>
              <a:ext uri="{FF2B5EF4-FFF2-40B4-BE49-F238E27FC236}">
                <a16:creationId xmlns:a16="http://schemas.microsoft.com/office/drawing/2014/main" id="{6F4E2430-CE09-4C11-B33F-F45649C7813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rtlCol="0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nb-no"/>
              <a:t>Klikk for å redigere tekststiler i malen</a:t>
            </a:r>
          </a:p>
        </p:txBody>
      </p:sp>
      <p:sp>
        <p:nvSpPr>
          <p:cNvPr id="6" name="Plassholder for innhold 5">
            <a:extLst>
              <a:ext uri="{FF2B5EF4-FFF2-40B4-BE49-F238E27FC236}">
                <a16:creationId xmlns:a16="http://schemas.microsoft.com/office/drawing/2014/main" id="{27B3B806-A6AA-4122-AD85-0EE59C87590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 rtlCol="0"/>
          <a:lstStyle/>
          <a:p>
            <a:pPr lvl="0" rtl="0"/>
            <a:r>
              <a:rPr lang="nb-no"/>
              <a:t>Klikk for å redigere tekststiler i malen</a:t>
            </a:r>
          </a:p>
          <a:p>
            <a:pPr lvl="1" rtl="0"/>
            <a:r>
              <a:rPr lang="nb-no"/>
              <a:t>Andre nivå</a:t>
            </a:r>
          </a:p>
          <a:p>
            <a:pPr lvl="2" rtl="0"/>
            <a:r>
              <a:rPr lang="nb-no"/>
              <a:t>Tredje nivå</a:t>
            </a:r>
          </a:p>
          <a:p>
            <a:pPr lvl="3" rtl="0"/>
            <a:r>
              <a:rPr lang="nb-no"/>
              <a:t>Fjerde nivå</a:t>
            </a:r>
          </a:p>
          <a:p>
            <a:pPr lvl="4" rtl="0"/>
            <a:r>
              <a:rPr lang="nb-no"/>
              <a:t>Femte nivå</a:t>
            </a:r>
          </a:p>
        </p:txBody>
      </p:sp>
      <p:sp>
        <p:nvSpPr>
          <p:cNvPr id="7" name="Plassholder for dato 6">
            <a:extLst>
              <a:ext uri="{FF2B5EF4-FFF2-40B4-BE49-F238E27FC236}">
                <a16:creationId xmlns:a16="http://schemas.microsoft.com/office/drawing/2014/main" id="{0C3332F2-B548-4FEC-9A8A-19447EB6CD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endParaRPr lang="nb-NO" dirty="0"/>
          </a:p>
        </p:txBody>
      </p:sp>
      <p:sp>
        <p:nvSpPr>
          <p:cNvPr id="8" name="Plassholder for bunntekst 7">
            <a:extLst>
              <a:ext uri="{FF2B5EF4-FFF2-40B4-BE49-F238E27FC236}">
                <a16:creationId xmlns:a16="http://schemas.microsoft.com/office/drawing/2014/main" id="{462A98F7-5D2F-40AF-8FAE-7546816B96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nb-NO" dirty="0"/>
          </a:p>
        </p:txBody>
      </p:sp>
      <p:sp>
        <p:nvSpPr>
          <p:cNvPr id="9" name="Plassholder for lysbildenummer 8">
            <a:extLst>
              <a:ext uri="{FF2B5EF4-FFF2-40B4-BE49-F238E27FC236}">
                <a16:creationId xmlns:a16="http://schemas.microsoft.com/office/drawing/2014/main" id="{BF0C103B-B553-4DAA-A2B5-3AC6613793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67934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1A3061D0-0FE1-4FFE-9956-C0BC4629F3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nb-no"/>
              <a:t>Klikk for å redigere tittelstil</a:t>
            </a:r>
          </a:p>
        </p:txBody>
      </p:sp>
      <p:sp>
        <p:nvSpPr>
          <p:cNvPr id="3" name="Plassholder for dato 2">
            <a:extLst>
              <a:ext uri="{FF2B5EF4-FFF2-40B4-BE49-F238E27FC236}">
                <a16:creationId xmlns:a16="http://schemas.microsoft.com/office/drawing/2014/main" id="{71D8733C-ECD9-4896-B869-6439E113C7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endParaRPr lang="nb-NO" dirty="0"/>
          </a:p>
        </p:txBody>
      </p:sp>
      <p:sp>
        <p:nvSpPr>
          <p:cNvPr id="4" name="Plassholder for bunntekst 3">
            <a:extLst>
              <a:ext uri="{FF2B5EF4-FFF2-40B4-BE49-F238E27FC236}">
                <a16:creationId xmlns:a16="http://schemas.microsoft.com/office/drawing/2014/main" id="{57C10770-DE65-4244-B3B6-96CF25D8FF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nb-NO" dirty="0"/>
          </a:p>
        </p:txBody>
      </p:sp>
      <p:sp>
        <p:nvSpPr>
          <p:cNvPr id="5" name="Plassholder for lysbildenummer 4">
            <a:extLst>
              <a:ext uri="{FF2B5EF4-FFF2-40B4-BE49-F238E27FC236}">
                <a16:creationId xmlns:a16="http://schemas.microsoft.com/office/drawing/2014/main" id="{78102D6D-4706-4FD1-9D27-F72374FC5F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64884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>
            <a:extLst>
              <a:ext uri="{FF2B5EF4-FFF2-40B4-BE49-F238E27FC236}">
                <a16:creationId xmlns:a16="http://schemas.microsoft.com/office/drawing/2014/main" id="{ACB630AC-FED3-4D40-9892-D742463774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endParaRPr lang="nb-NO" dirty="0"/>
          </a:p>
        </p:txBody>
      </p:sp>
      <p:sp>
        <p:nvSpPr>
          <p:cNvPr id="3" name="Plassholder for bunntekst 2">
            <a:extLst>
              <a:ext uri="{FF2B5EF4-FFF2-40B4-BE49-F238E27FC236}">
                <a16:creationId xmlns:a16="http://schemas.microsoft.com/office/drawing/2014/main" id="{4A139E1B-A75B-48EB-9768-02A4819C1A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nb-NO" dirty="0"/>
          </a:p>
        </p:txBody>
      </p:sp>
      <p:sp>
        <p:nvSpPr>
          <p:cNvPr id="4" name="Plassholder for lysbildenummer 3">
            <a:extLst>
              <a:ext uri="{FF2B5EF4-FFF2-40B4-BE49-F238E27FC236}">
                <a16:creationId xmlns:a16="http://schemas.microsoft.com/office/drawing/2014/main" id="{36F30544-9797-4DA2-B008-273DE1D117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87296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326CCFD2-5837-4424-B9A3-5CE6127A9C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rtlCol="0" anchor="b"/>
          <a:lstStyle>
            <a:lvl1pPr>
              <a:defRPr sz="3200"/>
            </a:lvl1pPr>
          </a:lstStyle>
          <a:p>
            <a:pPr rtl="0"/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6D5A1EE9-0031-4AA1-B5E8-BAB2594B1C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 rtlCol="0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rtl="0"/>
            <a:r>
              <a:rPr lang="nb-no"/>
              <a:t>Klikk for å redigere tekststiler i malen</a:t>
            </a:r>
          </a:p>
          <a:p>
            <a:pPr lvl="1" rtl="0"/>
            <a:r>
              <a:rPr lang="nb-no"/>
              <a:t>Andre nivå</a:t>
            </a:r>
          </a:p>
          <a:p>
            <a:pPr lvl="2" rtl="0"/>
            <a:r>
              <a:rPr lang="nb-no"/>
              <a:t>Tredje nivå</a:t>
            </a:r>
          </a:p>
          <a:p>
            <a:pPr lvl="3" rtl="0"/>
            <a:r>
              <a:rPr lang="nb-no"/>
              <a:t>Fjerde nivå</a:t>
            </a:r>
          </a:p>
          <a:p>
            <a:pPr lvl="4" rtl="0"/>
            <a:r>
              <a:rPr lang="nb-no"/>
              <a:t>Femte nivå</a:t>
            </a:r>
          </a:p>
        </p:txBody>
      </p:sp>
      <p:sp>
        <p:nvSpPr>
          <p:cNvPr id="4" name="Plassholder for tekst 3">
            <a:extLst>
              <a:ext uri="{FF2B5EF4-FFF2-40B4-BE49-F238E27FC236}">
                <a16:creationId xmlns:a16="http://schemas.microsoft.com/office/drawing/2014/main" id="{10B9AAA1-88EA-44D2-A425-E64A477D24B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 rtlCol="0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nb-no"/>
              <a:t>Klikk for å redigere tekststiler i malen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9329B6A4-204C-4E9F-AA7C-3125B8B402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endParaRPr lang="nb-NO" dirty="0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4C94BBBA-802F-4A70-8E42-EED9C5755E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nb-NO" dirty="0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01075D32-C04D-4A54-96E1-6D91223B4D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45626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392FA9D8-0829-463C-8D80-D86C20AB41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rtlCol="0" anchor="b"/>
          <a:lstStyle>
            <a:lvl1pPr>
              <a:defRPr sz="3200"/>
            </a:lvl1pPr>
          </a:lstStyle>
          <a:p>
            <a:pPr rtl="0"/>
            <a:r>
              <a:rPr lang="nb-no"/>
              <a:t>Klikk for å redigere tittelstil</a:t>
            </a:r>
          </a:p>
        </p:txBody>
      </p:sp>
      <p:sp>
        <p:nvSpPr>
          <p:cNvPr id="3" name="Plassholder for bilde 2">
            <a:extLst>
              <a:ext uri="{FF2B5EF4-FFF2-40B4-BE49-F238E27FC236}">
                <a16:creationId xmlns:a16="http://schemas.microsoft.com/office/drawing/2014/main" id="{87878627-AE6B-4A4C-A4D4-311A6D01863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endParaRPr lang="nb-NO" dirty="0"/>
          </a:p>
        </p:txBody>
      </p:sp>
      <p:sp>
        <p:nvSpPr>
          <p:cNvPr id="4" name="Plassholder for tekst 3">
            <a:extLst>
              <a:ext uri="{FF2B5EF4-FFF2-40B4-BE49-F238E27FC236}">
                <a16:creationId xmlns:a16="http://schemas.microsoft.com/office/drawing/2014/main" id="{2144B182-B7C2-4A5F-8E7E-AC33C0C17A6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 rtlCol="0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nb-no"/>
              <a:t>Klikk for å redigere tekststiler i malen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81E75FEA-D4DC-4DC0-8C47-DFE27F82FA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endParaRPr lang="nb-NO" dirty="0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DC48CC1E-7868-4E07-ACCA-03E9815FA6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nb-NO" dirty="0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4C8D6398-9635-448B-8159-6BBF8ED264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1143486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>
            <a:extLst>
              <a:ext uri="{FF2B5EF4-FFF2-40B4-BE49-F238E27FC236}">
                <a16:creationId xmlns:a16="http://schemas.microsoft.com/office/drawing/2014/main" id="{060EE335-2EB7-4160-BBC0-B57C729783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rtl="0"/>
            <a:r>
              <a:rPr lang="nb-no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3EA62AE3-E1AA-4FB2-8DCC-52359F178BC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nb-no"/>
              <a:t>Klikk for å redigere tekststiler i malen</a:t>
            </a:r>
          </a:p>
          <a:p>
            <a:pPr lvl="1" rtl="0"/>
            <a:r>
              <a:rPr lang="nb-no"/>
              <a:t>Andre nivå</a:t>
            </a:r>
          </a:p>
          <a:p>
            <a:pPr lvl="2" rtl="0"/>
            <a:r>
              <a:rPr lang="nb-no"/>
              <a:t>Tredje nivå</a:t>
            </a:r>
          </a:p>
          <a:p>
            <a:pPr lvl="3" rtl="0"/>
            <a:r>
              <a:rPr lang="nb-no"/>
              <a:t>Fjerde nivå</a:t>
            </a:r>
          </a:p>
          <a:p>
            <a:pPr lvl="4" rtl="0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0A2FAD38-FC6A-4AD3-972B-C5B09CFCD6B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endParaRPr lang="nb-NO" dirty="0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0D2C6E15-B8BF-412A-B154-7227B04D053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endParaRPr lang="nb-NO" dirty="0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B90CA545-9B02-469B-9242-2948D812CCB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57722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Shape 2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204;p16">
            <a:extLst>
              <a:ext uri="{FF2B5EF4-FFF2-40B4-BE49-F238E27FC236}">
                <a16:creationId xmlns:a16="http://schemas.microsoft.com/office/drawing/2014/main" id="{6D2FC1BA-1964-5F16-41E4-6118832A10C2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prstGeom prst="rect">
            <a:avLst/>
          </a:prstGeom>
        </p:spPr>
        <p:txBody>
          <a:bodyPr spcFirstLastPara="1" vert="horz" lIns="91440" tIns="45720" rIns="91440" bIns="45720" rtlCol="0" anchorCtr="0">
            <a:normAutofit/>
          </a:bodyPr>
          <a:lstStyle/>
          <a:p>
            <a:pPr marL="0" lvl="0" indent="0" algn="ctr" rtl="0">
              <a:spcAft>
                <a:spcPts val="0"/>
              </a:spcAft>
              <a:buClr>
                <a:schemeClr val="dk1"/>
              </a:buClr>
              <a:buSzPts val="4400"/>
            </a:pPr>
            <a:r>
              <a:rPr lang="nb-NO" sz="4400" dirty="0">
                <a:latin typeface="Calibri"/>
                <a:cs typeface="Calibri"/>
              </a:rPr>
              <a:t>Tema: </a:t>
            </a:r>
            <a:br>
              <a:rPr lang="nb-NO" dirty="0">
                <a:latin typeface="Calibri"/>
                <a:cs typeface="Calibri"/>
              </a:rPr>
            </a:br>
            <a:r>
              <a:rPr lang="nb-NO" dirty="0">
                <a:latin typeface="Calibri"/>
                <a:cs typeface="Calibri"/>
              </a:rPr>
              <a:t>Menneske og natur</a:t>
            </a:r>
            <a:endParaRPr lang="nb-no" b="1" kern="1200" dirty="0">
              <a:latin typeface="+mn-lt"/>
              <a:ea typeface="+mj-ea"/>
              <a:cs typeface="+mj-cs"/>
            </a:endParaRPr>
          </a:p>
        </p:txBody>
      </p:sp>
      <p:sp>
        <p:nvSpPr>
          <p:cNvPr id="2" name="Undertittel 1">
            <a:extLst>
              <a:ext uri="{FF2B5EF4-FFF2-40B4-BE49-F238E27FC236}">
                <a16:creationId xmlns:a16="http://schemas.microsoft.com/office/drawing/2014/main" id="{15AA5C1E-C64D-2BB8-46AA-B10E251708D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nb-NO" dirty="0"/>
              <a:t>Uke 4–5 </a:t>
            </a:r>
          </a:p>
        </p:txBody>
      </p:sp>
      <p:pic>
        <p:nvPicPr>
          <p:cNvPr id="16" name="Google Shape;91;p1">
            <a:extLst>
              <a:ext uri="{FF2B5EF4-FFF2-40B4-BE49-F238E27FC236}">
                <a16:creationId xmlns:a16="http://schemas.microsoft.com/office/drawing/2014/main" id="{8EC2E617-67CF-9EDB-9F3B-A1A0AB8F606B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6463806"/>
            <a:ext cx="12192000" cy="39051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83937751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Google Shape;216;p18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rtlCol="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nb-NO" b="1" dirty="0">
                <a:latin typeface="+mn-lt"/>
              </a:rPr>
              <a:t>Oppgave: disposisjon og førskrivingsstrategi</a:t>
            </a:r>
            <a:endParaRPr b="1" dirty="0">
              <a:latin typeface="+mn-lt"/>
            </a:endParaRPr>
          </a:p>
        </p:txBody>
      </p:sp>
      <p:sp>
        <p:nvSpPr>
          <p:cNvPr id="2" name="Plassholder for innhold 1">
            <a:extLst>
              <a:ext uri="{FF2B5EF4-FFF2-40B4-BE49-F238E27FC236}">
                <a16:creationId xmlns:a16="http://schemas.microsoft.com/office/drawing/2014/main" id="{2B14BB70-8430-43A1-8F62-3C7E2671EF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r>
              <a:rPr lang="nb-NO" sz="2400" b="1" dirty="0">
                <a:ea typeface="Calibri"/>
                <a:cs typeface="Calibri"/>
              </a:rPr>
              <a:t>Disposisjon </a:t>
            </a:r>
          </a:p>
          <a:p>
            <a:pPr lvl="1"/>
            <a:r>
              <a:rPr lang="nb-NO" dirty="0">
                <a:ea typeface="Calibri"/>
                <a:cs typeface="Calibri"/>
              </a:rPr>
              <a:t>Skriv en disposisjon ut fra malen på side 59. Gjør mer research på forfatterne om du må det.</a:t>
            </a:r>
          </a:p>
          <a:p>
            <a:endParaRPr lang="nb-NO" sz="2400" dirty="0">
              <a:ea typeface="Calibri"/>
              <a:cs typeface="Calibri"/>
            </a:endParaRPr>
          </a:p>
          <a:p>
            <a:r>
              <a:rPr lang="nb-NO" sz="2400" b="1" dirty="0">
                <a:ea typeface="Calibri"/>
                <a:cs typeface="Calibri"/>
              </a:rPr>
              <a:t>Sammenlikningstabell</a:t>
            </a:r>
          </a:p>
          <a:p>
            <a:pPr lvl="1"/>
            <a:r>
              <a:rPr lang="nb-NO" dirty="0">
                <a:ea typeface="Calibri"/>
                <a:cs typeface="Calibri"/>
              </a:rPr>
              <a:t>Fyll deretter inn i / skriv av sammenlikningstabellen på side 58.</a:t>
            </a:r>
          </a:p>
          <a:p>
            <a:pPr marL="0" indent="0" algn="r">
              <a:buNone/>
            </a:pPr>
            <a:endParaRPr lang="nb-NO" sz="2400" dirty="0">
              <a:solidFill>
                <a:srgbClr val="CC3399"/>
              </a:solidFill>
            </a:endParaRPr>
          </a:p>
          <a:p>
            <a:pPr marL="0" indent="0" rtl="0">
              <a:buNone/>
            </a:pPr>
            <a:endParaRPr lang="nb-NO" sz="2400" dirty="0"/>
          </a:p>
        </p:txBody>
      </p:sp>
      <p:pic>
        <p:nvPicPr>
          <p:cNvPr id="4" name="Google Shape;91;p1">
            <a:extLst>
              <a:ext uri="{FF2B5EF4-FFF2-40B4-BE49-F238E27FC236}">
                <a16:creationId xmlns:a16="http://schemas.microsoft.com/office/drawing/2014/main" id="{BB960D37-2C9E-4F73-B3D4-F81CEE46EB78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6463806"/>
            <a:ext cx="12192000" cy="39051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59402843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Google Shape;216;p18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rtlCol="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nb-NO" b="1" dirty="0">
                <a:latin typeface="+mn-lt"/>
              </a:rPr>
              <a:t>Skriftlig arbeid med speed-date-veiledning</a:t>
            </a:r>
            <a:endParaRPr b="1" dirty="0">
              <a:latin typeface="+mn-lt"/>
            </a:endParaRPr>
          </a:p>
        </p:txBody>
      </p:sp>
      <p:sp>
        <p:nvSpPr>
          <p:cNvPr id="2" name="Plassholder for innhold 1">
            <a:extLst>
              <a:ext uri="{FF2B5EF4-FFF2-40B4-BE49-F238E27FC236}">
                <a16:creationId xmlns:a16="http://schemas.microsoft.com/office/drawing/2014/main" id="{2B14BB70-8430-43A1-8F62-3C7E2671EF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marL="0" indent="0">
              <a:buNone/>
            </a:pPr>
            <a:r>
              <a:rPr lang="nb-NO" sz="2400" b="1" dirty="0">
                <a:cs typeface="Calibri"/>
              </a:rPr>
              <a:t>Individuelt</a:t>
            </a:r>
          </a:p>
          <a:p>
            <a:r>
              <a:rPr lang="nb-NO" sz="2400" dirty="0">
                <a:cs typeface="Calibri"/>
              </a:rPr>
              <a:t>Bruk disposisjonen og sammenlikningstabellen som hjelp når du skriver. </a:t>
            </a:r>
          </a:p>
          <a:p>
            <a:r>
              <a:rPr lang="nb-NO" sz="2400" dirty="0">
                <a:cs typeface="Calibri"/>
              </a:rPr>
              <a:t>Se på øvingsoppgaver fra tidligere, og se på modelltekst ved behov. </a:t>
            </a:r>
          </a:p>
          <a:p>
            <a:endParaRPr lang="nb-NO" sz="2400" dirty="0">
              <a:cs typeface="Calibri"/>
            </a:endParaRPr>
          </a:p>
          <a:p>
            <a:pPr marL="0" indent="0">
              <a:buNone/>
            </a:pPr>
            <a:r>
              <a:rPr lang="nb-NO" sz="2400" b="1" dirty="0">
                <a:cs typeface="Calibri"/>
              </a:rPr>
              <a:t>Speed-date-veiledning</a:t>
            </a:r>
          </a:p>
          <a:p>
            <a:r>
              <a:rPr lang="nb-NO" sz="2400" dirty="0">
                <a:cs typeface="Calibri"/>
              </a:rPr>
              <a:t>Når du har et avsnitt der du ønsker en konkret tilbakemelding, oppsøk faglærer og få en rask tilbakemelding i timen. Eksempel: «Kan jeg få tilbakemelding på hvordan jeg har sammenliknet metaforbruken i de to tekstene?»</a:t>
            </a:r>
          </a:p>
          <a:p>
            <a:pPr marL="0" indent="0" algn="r">
              <a:buNone/>
            </a:pPr>
            <a:endParaRPr lang="nb-NO" sz="2400" dirty="0">
              <a:solidFill>
                <a:srgbClr val="CC3399"/>
              </a:solidFill>
            </a:endParaRPr>
          </a:p>
          <a:p>
            <a:pPr marL="0" indent="0" rtl="0">
              <a:buNone/>
            </a:pPr>
            <a:endParaRPr lang="nb-NO" sz="2400" dirty="0"/>
          </a:p>
        </p:txBody>
      </p:sp>
      <p:pic>
        <p:nvPicPr>
          <p:cNvPr id="4" name="Google Shape;91;p1">
            <a:extLst>
              <a:ext uri="{FF2B5EF4-FFF2-40B4-BE49-F238E27FC236}">
                <a16:creationId xmlns:a16="http://schemas.microsoft.com/office/drawing/2014/main" id="{BB960D37-2C9E-4F73-B3D4-F81CEE46EB78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6463806"/>
            <a:ext cx="12192000" cy="39051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16612871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Google Shape;216;p18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rtlCol="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nb-NO" b="1" dirty="0">
                <a:latin typeface="+mn-lt"/>
              </a:rPr>
              <a:t>Ferdigstilling av skriftlig arbeid</a:t>
            </a:r>
            <a:endParaRPr b="1" dirty="0">
              <a:latin typeface="+mn-lt"/>
            </a:endParaRPr>
          </a:p>
        </p:txBody>
      </p:sp>
      <p:sp>
        <p:nvSpPr>
          <p:cNvPr id="2" name="Plassholder for innhold 1">
            <a:extLst>
              <a:ext uri="{FF2B5EF4-FFF2-40B4-BE49-F238E27FC236}">
                <a16:creationId xmlns:a16="http://schemas.microsoft.com/office/drawing/2014/main" id="{2B14BB70-8430-43A1-8F62-3C7E2671EF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marL="0" indent="0">
              <a:buNone/>
            </a:pPr>
            <a:r>
              <a:rPr lang="nb-NO" sz="2400" b="1" dirty="0">
                <a:cs typeface="Calibri"/>
              </a:rPr>
              <a:t>Sjekkliste</a:t>
            </a:r>
          </a:p>
          <a:p>
            <a:r>
              <a:rPr lang="nb-NO" sz="2400" dirty="0">
                <a:cs typeface="Calibri"/>
              </a:rPr>
              <a:t>Når du er ferdig med teksten, bruker du huskelista på side </a:t>
            </a:r>
            <a:r>
              <a:rPr lang="nb-NO" sz="2400" dirty="0">
                <a:solidFill>
                  <a:srgbClr val="FF0000"/>
                </a:solidFill>
                <a:cs typeface="Calibri"/>
              </a:rPr>
              <a:t>509</a:t>
            </a:r>
            <a:r>
              <a:rPr lang="nb-NO" sz="2400" dirty="0">
                <a:cs typeface="Calibri"/>
              </a:rPr>
              <a:t> for å gå gjennom teksten din.</a:t>
            </a:r>
          </a:p>
          <a:p>
            <a:r>
              <a:rPr lang="nb-NO" sz="2400" dirty="0">
                <a:cs typeface="Calibri"/>
              </a:rPr>
              <a:t>Dersom noe mangler, går du tilbake og retter opp / skriver mer.</a:t>
            </a:r>
          </a:p>
          <a:p>
            <a:endParaRPr lang="nb-NO" sz="2400" dirty="0">
              <a:cs typeface="Calibri"/>
            </a:endParaRPr>
          </a:p>
          <a:p>
            <a:r>
              <a:rPr lang="nb-NO" sz="2400" dirty="0">
                <a:cs typeface="Calibri"/>
              </a:rPr>
              <a:t>Lever inn.</a:t>
            </a:r>
          </a:p>
          <a:p>
            <a:pPr marL="0" indent="0" algn="r">
              <a:buNone/>
            </a:pPr>
            <a:endParaRPr lang="nb-NO" sz="2400" dirty="0">
              <a:solidFill>
                <a:srgbClr val="CC3399"/>
              </a:solidFill>
            </a:endParaRPr>
          </a:p>
          <a:p>
            <a:pPr marL="0" indent="0" rtl="0">
              <a:buNone/>
            </a:pPr>
            <a:endParaRPr lang="nb-NO" sz="2400" dirty="0"/>
          </a:p>
        </p:txBody>
      </p:sp>
      <p:pic>
        <p:nvPicPr>
          <p:cNvPr id="4" name="Google Shape;91;p1">
            <a:extLst>
              <a:ext uri="{FF2B5EF4-FFF2-40B4-BE49-F238E27FC236}">
                <a16:creationId xmlns:a16="http://schemas.microsoft.com/office/drawing/2014/main" id="{BB960D37-2C9E-4F73-B3D4-F81CEE46EB78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6463806"/>
            <a:ext cx="12192000" cy="39051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3417925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Google Shape;216;p18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rtlCol="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nb-no" b="1" dirty="0">
                <a:latin typeface="+mn-lt"/>
              </a:rPr>
              <a:t>Mål for perioden </a:t>
            </a:r>
            <a:endParaRPr b="1" dirty="0">
              <a:latin typeface="+mn-lt"/>
            </a:endParaRPr>
          </a:p>
        </p:txBody>
      </p:sp>
      <p:sp>
        <p:nvSpPr>
          <p:cNvPr id="217" name="Google Shape;217;p18"/>
          <p:cNvSpPr txBox="1">
            <a:spLocks noGrp="1"/>
          </p:cNvSpPr>
          <p:nvPr>
            <p:ph idx="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rtlCol="0" anchor="t" anchorCtr="0">
            <a:normAutofit/>
          </a:bodyPr>
          <a:lstStyle/>
          <a:p>
            <a:r>
              <a:rPr lang="nb-NO" sz="2400" dirty="0">
                <a:ea typeface="Calibri"/>
                <a:cs typeface="Calibri"/>
              </a:rPr>
              <a:t>Du skal utforske</a:t>
            </a:r>
            <a:r>
              <a:rPr lang="nb-NO" sz="2400" dirty="0">
                <a:ea typeface="+mn-lt"/>
                <a:cs typeface="+mn-lt"/>
              </a:rPr>
              <a:t> hvordan tekster og malerier fra romantikken og nasjonalromantikken framstiller menneske, natur og samfunn, og sammenligne det med tekster og malerier fra nyere tid.</a:t>
            </a:r>
          </a:p>
          <a:p>
            <a:r>
              <a:rPr lang="nb-NO" sz="2400" dirty="0">
                <a:ea typeface="+mn-lt"/>
                <a:cs typeface="+mn-lt"/>
              </a:rPr>
              <a:t>Du skal reflektere over den kulturhistoriske konteksten til et utvalg tekster fra ulike tider og fra din egen samtid.</a:t>
            </a:r>
          </a:p>
          <a:p>
            <a:r>
              <a:rPr lang="nb-NO" sz="2400" dirty="0">
                <a:ea typeface="+mn-lt"/>
                <a:cs typeface="+mn-lt"/>
              </a:rPr>
              <a:t>Du skal skrive en litterær sammenligningsoppgave, der du mestrer formkrav, har et presist og godt språk og mestrer kildebruk. </a:t>
            </a:r>
          </a:p>
        </p:txBody>
      </p:sp>
      <p:pic>
        <p:nvPicPr>
          <p:cNvPr id="4" name="Google Shape;91;p1">
            <a:extLst>
              <a:ext uri="{FF2B5EF4-FFF2-40B4-BE49-F238E27FC236}">
                <a16:creationId xmlns:a16="http://schemas.microsoft.com/office/drawing/2014/main" id="{BB960D37-2C9E-4F73-B3D4-F81CEE46EB78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6463806"/>
            <a:ext cx="12192000" cy="39051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Google Shape;216;p18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rtlCol="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nb-no" b="1" dirty="0">
                <a:latin typeface="+mn-lt"/>
              </a:rPr>
              <a:t>Plan for uke 4</a:t>
            </a:r>
            <a:r>
              <a:rPr lang="nb-NO" b="1" dirty="0">
                <a:latin typeface="+mn-lt"/>
              </a:rPr>
              <a:t>–</a:t>
            </a:r>
            <a:r>
              <a:rPr lang="nb-no" b="1" dirty="0">
                <a:latin typeface="+mn-lt"/>
              </a:rPr>
              <a:t>5</a:t>
            </a:r>
            <a:endParaRPr b="1" dirty="0">
              <a:latin typeface="+mn-lt"/>
            </a:endParaRPr>
          </a:p>
        </p:txBody>
      </p:sp>
      <p:sp>
        <p:nvSpPr>
          <p:cNvPr id="217" name="Google Shape;217;p18"/>
          <p:cNvSpPr txBox="1">
            <a:spLocks noGrp="1"/>
          </p:cNvSpPr>
          <p:nvPr>
            <p:ph idx="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rtlCol="0" anchor="t" anchorCtr="0">
            <a:normAutofit/>
          </a:bodyPr>
          <a:lstStyle/>
          <a:p>
            <a:r>
              <a:rPr lang="nb-NO" sz="2400" dirty="0">
                <a:ea typeface="+mn-lt"/>
                <a:cs typeface="+mn-lt"/>
              </a:rPr>
              <a:t>Arbeid med «jeg har en fin dialog gående med skogen» av Kristian Berquist og «Glysofat» av Sigmund Løvåsen.</a:t>
            </a:r>
          </a:p>
          <a:p>
            <a:r>
              <a:rPr lang="nb-NO" sz="2400" dirty="0">
                <a:ea typeface="+mn-lt"/>
                <a:cs typeface="+mn-lt"/>
              </a:rPr>
              <a:t>Gjennomgang av sammenligningsoppgave (større skriftlig arbeid med vurdering)</a:t>
            </a:r>
          </a:p>
          <a:p>
            <a:r>
              <a:rPr lang="nb-NO" sz="2400" dirty="0">
                <a:ea typeface="+mn-lt"/>
                <a:cs typeface="+mn-lt"/>
              </a:rPr>
              <a:t>Arbeid med førskrivingsstrategier</a:t>
            </a:r>
          </a:p>
          <a:p>
            <a:r>
              <a:rPr lang="nb-NO" sz="2400" dirty="0">
                <a:ea typeface="+mn-lt"/>
                <a:cs typeface="+mn-lt"/>
              </a:rPr>
              <a:t>Underveisvurdering i skriveprosessen: speed-date-veiledning</a:t>
            </a:r>
          </a:p>
          <a:p>
            <a:r>
              <a:rPr lang="nb-NO" sz="2400" dirty="0">
                <a:ea typeface="+mn-lt"/>
                <a:cs typeface="+mn-lt"/>
              </a:rPr>
              <a:t>Ferdigstilling av oppgaven (vi bruker uka på dette)</a:t>
            </a:r>
          </a:p>
          <a:p>
            <a:pPr marL="0" indent="0" rtl="0">
              <a:spcBef>
                <a:spcPts val="0"/>
              </a:spcBef>
              <a:buClr>
                <a:schemeClr val="dk1"/>
              </a:buClr>
              <a:buSzPts val="2800"/>
              <a:buNone/>
            </a:pPr>
            <a:endParaRPr lang="en-US" sz="2400" dirty="0"/>
          </a:p>
        </p:txBody>
      </p:sp>
      <p:pic>
        <p:nvPicPr>
          <p:cNvPr id="4" name="Google Shape;91;p1">
            <a:extLst>
              <a:ext uri="{FF2B5EF4-FFF2-40B4-BE49-F238E27FC236}">
                <a16:creationId xmlns:a16="http://schemas.microsoft.com/office/drawing/2014/main" id="{BB960D37-2C9E-4F73-B3D4-F81CEE46EB78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6463806"/>
            <a:ext cx="12192000" cy="39051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9223259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Google Shape;216;p18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rtlCol="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nb-no" b="1" dirty="0">
                <a:latin typeface="+mn-lt"/>
              </a:rPr>
              <a:t>Kristian Bergquist(2019): «jeg har en fin dialog gående med skogen»</a:t>
            </a:r>
            <a:endParaRPr b="1" dirty="0">
              <a:latin typeface="+mn-lt"/>
            </a:endParaRPr>
          </a:p>
        </p:txBody>
      </p:sp>
      <p:sp>
        <p:nvSpPr>
          <p:cNvPr id="2" name="Plassholder for innhold 1">
            <a:extLst>
              <a:ext uri="{FF2B5EF4-FFF2-40B4-BE49-F238E27FC236}">
                <a16:creationId xmlns:a16="http://schemas.microsoft.com/office/drawing/2014/main" id="{815E084D-4163-7216-ECF6-1E43D6A4595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2020025"/>
            <a:ext cx="1025652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nb-NO" sz="2400" b="1" dirty="0">
                <a:ea typeface="Calibri"/>
                <a:cs typeface="Calibri"/>
              </a:rPr>
              <a:t>Felles </a:t>
            </a:r>
          </a:p>
          <a:p>
            <a:r>
              <a:rPr lang="nb-NO" sz="2400" dirty="0">
                <a:ea typeface="+mn-lt"/>
                <a:cs typeface="+mn-lt"/>
              </a:rPr>
              <a:t>Vi leser teksten side </a:t>
            </a:r>
            <a:r>
              <a:rPr lang="nb-NO" sz="2400" dirty="0">
                <a:solidFill>
                  <a:srgbClr val="FF0000"/>
                </a:solidFill>
                <a:ea typeface="+mn-lt"/>
                <a:cs typeface="+mn-lt"/>
              </a:rPr>
              <a:t>317</a:t>
            </a:r>
            <a:r>
              <a:rPr lang="nb-NO" sz="2400" dirty="0">
                <a:ea typeface="+mn-lt"/>
                <a:cs typeface="+mn-lt"/>
              </a:rPr>
              <a:t>.</a:t>
            </a:r>
            <a:endParaRPr lang="en-US" sz="2400" dirty="0">
              <a:ea typeface="+mn-lt"/>
              <a:cs typeface="+mn-lt"/>
            </a:endParaRPr>
          </a:p>
          <a:p>
            <a:r>
              <a:rPr lang="nb-NO" sz="2400" dirty="0">
                <a:ea typeface="Calibri"/>
                <a:cs typeface="Calibri"/>
              </a:rPr>
              <a:t>Hvilke assosiasjoner får dere til ordene «dialog»?</a:t>
            </a:r>
          </a:p>
          <a:p>
            <a:r>
              <a:rPr lang="nb-NO" sz="2400" dirty="0">
                <a:ea typeface="Calibri"/>
                <a:cs typeface="Calibri"/>
              </a:rPr>
              <a:t>Er diktet humoristisk eller alvorlig?</a:t>
            </a:r>
          </a:p>
          <a:p>
            <a:r>
              <a:rPr lang="nb-NO" sz="2400" dirty="0">
                <a:ea typeface="Calibri"/>
                <a:cs typeface="Calibri"/>
              </a:rPr>
              <a:t>Hva har dette diktet med menneske og </a:t>
            </a:r>
            <a:r>
              <a:rPr lang="nb-NO" sz="2400" dirty="0">
                <a:cs typeface="Calibri"/>
              </a:rPr>
              <a:t>natur</a:t>
            </a:r>
            <a:r>
              <a:rPr lang="nb-NO" sz="2400" dirty="0">
                <a:ea typeface="Calibri"/>
                <a:cs typeface="Calibri"/>
              </a:rPr>
              <a:t> å gjøre?</a:t>
            </a:r>
          </a:p>
          <a:p>
            <a:r>
              <a:rPr lang="nb-NO" sz="2400" dirty="0">
                <a:ea typeface="Calibri"/>
                <a:cs typeface="Calibri"/>
              </a:rPr>
              <a:t>I romantikken lærte du at naturen spilte en viktig rolle. Hvordan vil du karakterisere forholdet dikter-jeget har til skogen i dette diktet? </a:t>
            </a:r>
          </a:p>
          <a:p>
            <a:endParaRPr lang="nb-NO" sz="2400" dirty="0">
              <a:ea typeface="Calibri"/>
              <a:cs typeface="Calibri"/>
            </a:endParaRPr>
          </a:p>
          <a:p>
            <a:pPr marL="0" indent="0">
              <a:buNone/>
            </a:pPr>
            <a:endParaRPr lang="nb-NO" sz="2400" dirty="0"/>
          </a:p>
        </p:txBody>
      </p:sp>
      <p:pic>
        <p:nvPicPr>
          <p:cNvPr id="4" name="Google Shape;91;p1">
            <a:extLst>
              <a:ext uri="{FF2B5EF4-FFF2-40B4-BE49-F238E27FC236}">
                <a16:creationId xmlns:a16="http://schemas.microsoft.com/office/drawing/2014/main" id="{BB960D37-2C9E-4F73-B3D4-F81CEE46EB78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6463806"/>
            <a:ext cx="12192000" cy="39051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3245644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Google Shape;216;p18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rtlCol="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nb-NO" b="1" dirty="0">
                <a:latin typeface="+mn-lt"/>
              </a:rPr>
              <a:t>Oppgave: trekolonneskjema, Bergquist </a:t>
            </a:r>
            <a:endParaRPr b="1" dirty="0">
              <a:latin typeface="+mn-lt"/>
            </a:endParaRP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A272C94B-2A89-C803-73C3-178019F7415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901578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nb-NO" sz="2400" b="1" dirty="0">
                <a:ea typeface="Calibri"/>
                <a:cs typeface="Calibri"/>
              </a:rPr>
              <a:t>I par / grupper </a:t>
            </a:r>
          </a:p>
          <a:p>
            <a:r>
              <a:rPr lang="nb-NO" sz="2400" dirty="0">
                <a:ea typeface="Calibri"/>
                <a:cs typeface="Calibri"/>
              </a:rPr>
              <a:t>Fyll inn stikkord i trekolonneskjemaet.</a:t>
            </a:r>
          </a:p>
          <a:p>
            <a:r>
              <a:rPr lang="nb-NO" sz="2400" dirty="0">
                <a:ea typeface="Calibri"/>
                <a:cs typeface="Calibri"/>
              </a:rPr>
              <a:t>Bruk begrepslista i temapakka dersom dere lurer på virkemidler. </a:t>
            </a:r>
          </a:p>
          <a:p>
            <a:endParaRPr lang="nb-NO" sz="2400" dirty="0">
              <a:ea typeface="Calibri"/>
              <a:cs typeface="Calibri"/>
            </a:endParaRPr>
          </a:p>
          <a:p>
            <a:pPr marL="0" indent="0">
              <a:buNone/>
            </a:pPr>
            <a:r>
              <a:rPr lang="nb-NO" sz="2400" b="1" dirty="0">
                <a:ea typeface="Calibri"/>
                <a:cs typeface="Calibri"/>
              </a:rPr>
              <a:t>Felles gjennomgang </a:t>
            </a:r>
          </a:p>
          <a:p>
            <a:r>
              <a:rPr lang="nb-NO" sz="2400" dirty="0">
                <a:ea typeface="Calibri"/>
                <a:cs typeface="Calibri"/>
              </a:rPr>
              <a:t>Hva greier vi å finne ut? </a:t>
            </a:r>
          </a:p>
          <a:p>
            <a:pPr marL="0" indent="0">
              <a:buNone/>
            </a:pPr>
            <a:endParaRPr lang="nb-NO" sz="2400" dirty="0"/>
          </a:p>
        </p:txBody>
      </p:sp>
      <p:pic>
        <p:nvPicPr>
          <p:cNvPr id="4" name="Google Shape;91;p1">
            <a:extLst>
              <a:ext uri="{FF2B5EF4-FFF2-40B4-BE49-F238E27FC236}">
                <a16:creationId xmlns:a16="http://schemas.microsoft.com/office/drawing/2014/main" id="{BB960D37-2C9E-4F73-B3D4-F81CEE46EB78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6463806"/>
            <a:ext cx="12192000" cy="39051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223070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Google Shape;216;p18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rtlCol="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nb-NO" b="1" dirty="0">
                <a:latin typeface="+mn-lt"/>
              </a:rPr>
              <a:t>Sigmund Løvåsen (2018): «Glysofat»</a:t>
            </a:r>
            <a:endParaRPr b="1" dirty="0">
              <a:latin typeface="+mn-lt"/>
            </a:endParaRPr>
          </a:p>
        </p:txBody>
      </p:sp>
      <p:sp>
        <p:nvSpPr>
          <p:cNvPr id="2" name="Plassholder for innhold 1">
            <a:extLst>
              <a:ext uri="{FF2B5EF4-FFF2-40B4-BE49-F238E27FC236}">
                <a16:creationId xmlns:a16="http://schemas.microsoft.com/office/drawing/2014/main" id="{2B14BB70-8430-43A1-8F62-3C7E2671EFF4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 rtlCol="0">
            <a:normAutofit/>
          </a:bodyPr>
          <a:lstStyle/>
          <a:p>
            <a:pPr marL="0" indent="0">
              <a:buNone/>
            </a:pPr>
            <a:r>
              <a:rPr lang="nb-NO" sz="2400" b="1" dirty="0">
                <a:ea typeface="Calibri"/>
                <a:cs typeface="Calibri"/>
              </a:rPr>
              <a:t>Felles </a:t>
            </a:r>
          </a:p>
          <a:p>
            <a:r>
              <a:rPr lang="nb-NO" sz="2400" dirty="0">
                <a:ea typeface="Calibri"/>
                <a:cs typeface="Calibri"/>
              </a:rPr>
              <a:t>Vi leser teksten på side </a:t>
            </a:r>
            <a:r>
              <a:rPr lang="nb-NO" sz="2400" dirty="0">
                <a:solidFill>
                  <a:srgbClr val="FF0000"/>
                </a:solidFill>
                <a:ea typeface="Calibri"/>
                <a:cs typeface="Calibri"/>
              </a:rPr>
              <a:t>319</a:t>
            </a:r>
            <a:r>
              <a:rPr lang="nb-NO" sz="2400" dirty="0">
                <a:ea typeface="Calibri"/>
                <a:cs typeface="Calibri"/>
              </a:rPr>
              <a:t>. </a:t>
            </a:r>
          </a:p>
          <a:p>
            <a:r>
              <a:rPr lang="nb-NO" sz="2400" dirty="0">
                <a:ea typeface="Calibri"/>
                <a:cs typeface="Calibri"/>
              </a:rPr>
              <a:t>Vi snakker oss gjennom spørsmålene:</a:t>
            </a:r>
          </a:p>
          <a:p>
            <a:pPr marL="0" indent="0" rtl="0">
              <a:buNone/>
            </a:pPr>
            <a:endParaRPr lang="nb-NO" sz="2400" dirty="0"/>
          </a:p>
          <a:p>
            <a:pPr marL="0" indent="0" rtl="0">
              <a:buNone/>
            </a:pPr>
            <a:endParaRPr lang="nb-NO" sz="2400" dirty="0"/>
          </a:p>
        </p:txBody>
      </p:sp>
      <p:pic>
        <p:nvPicPr>
          <p:cNvPr id="4" name="Google Shape;91;p1">
            <a:extLst>
              <a:ext uri="{FF2B5EF4-FFF2-40B4-BE49-F238E27FC236}">
                <a16:creationId xmlns:a16="http://schemas.microsoft.com/office/drawing/2014/main" id="{BB960D37-2C9E-4F73-B3D4-F81CEE46EB78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6463806"/>
            <a:ext cx="12192000" cy="390517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Plassholder for innhold 10">
            <a:extLst>
              <a:ext uri="{FF2B5EF4-FFF2-40B4-BE49-F238E27FC236}">
                <a16:creationId xmlns:a16="http://schemas.microsoft.com/office/drawing/2014/main" id="{A2AB5A6D-D8CC-A1D5-39A7-E0F36F45C45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83797" y="1825625"/>
            <a:ext cx="5181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nb-NO" sz="2400" b="1" dirty="0"/>
              <a:t>Spørsmål</a:t>
            </a:r>
          </a:p>
          <a:p>
            <a:r>
              <a:rPr lang="nb-NO" sz="2400" dirty="0">
                <a:ea typeface="+mn-lt"/>
                <a:cs typeface="+mn-lt"/>
              </a:rPr>
              <a:t>Kontrast er et viktig virkemiddel i diktet. Hvordan blir virkemiddelet kontrast brukt, og hvilken effekt gir kontrastene? </a:t>
            </a:r>
          </a:p>
          <a:p>
            <a:r>
              <a:rPr lang="nb-NO" sz="2400" dirty="0">
                <a:ea typeface="+mn-lt"/>
                <a:cs typeface="+mn-lt"/>
              </a:rPr>
              <a:t>Hvilket syn på natur og samfunn kommer fram i dette diktet?</a:t>
            </a:r>
          </a:p>
          <a:p>
            <a:r>
              <a:rPr lang="nb-NO" sz="2400" dirty="0">
                <a:ea typeface="+mn-lt"/>
                <a:cs typeface="+mn-lt"/>
              </a:rPr>
              <a:t>Kan du begrunne påstanden «Diktet er samfunnskritisk»?</a:t>
            </a:r>
          </a:p>
        </p:txBody>
      </p:sp>
    </p:spTree>
    <p:extLst>
      <p:ext uri="{BB962C8B-B14F-4D97-AF65-F5344CB8AC3E}">
        <p14:creationId xmlns:p14="http://schemas.microsoft.com/office/powerpoint/2010/main" val="33090614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Google Shape;216;p18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rtlCol="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nb-NO" b="1" dirty="0">
                <a:latin typeface="+mn-lt"/>
              </a:rPr>
              <a:t>Oppgave: trekolonneskjema, Løvåsen</a:t>
            </a:r>
            <a:endParaRPr b="1" i="1" dirty="0">
              <a:latin typeface="+mn-lt"/>
            </a:endParaRPr>
          </a:p>
        </p:txBody>
      </p:sp>
      <p:sp>
        <p:nvSpPr>
          <p:cNvPr id="2" name="Plassholder for innhold 1">
            <a:extLst>
              <a:ext uri="{FF2B5EF4-FFF2-40B4-BE49-F238E27FC236}">
                <a16:creationId xmlns:a16="http://schemas.microsoft.com/office/drawing/2014/main" id="{2B14BB70-8430-43A1-8F62-3C7E2671EF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marL="0" indent="0">
              <a:buNone/>
            </a:pPr>
            <a:r>
              <a:rPr lang="nb-NO" sz="2400" b="1" dirty="0">
                <a:ea typeface="Calibri"/>
                <a:cs typeface="Calibri"/>
              </a:rPr>
              <a:t>I par/grupper </a:t>
            </a:r>
          </a:p>
          <a:p>
            <a:r>
              <a:rPr lang="nb-NO" sz="2400" dirty="0">
                <a:ea typeface="Calibri"/>
                <a:cs typeface="Calibri"/>
              </a:rPr>
              <a:t>Fyll inn stikkord i trekolonneskjemaet som dere allerede har startet på, for teksten til Bergquist.</a:t>
            </a:r>
          </a:p>
          <a:p>
            <a:r>
              <a:rPr lang="nb-NO" sz="2400" dirty="0">
                <a:ea typeface="Calibri"/>
                <a:cs typeface="Calibri"/>
              </a:rPr>
              <a:t>Bruk begrepslista i temapakka dersom dere lurer på virkemidler. </a:t>
            </a:r>
          </a:p>
          <a:p>
            <a:endParaRPr lang="nb-NO" sz="2400" dirty="0">
              <a:ea typeface="Calibri"/>
              <a:cs typeface="Calibri"/>
            </a:endParaRPr>
          </a:p>
          <a:p>
            <a:pPr marL="0" indent="0">
              <a:buNone/>
            </a:pPr>
            <a:r>
              <a:rPr lang="nb-NO" sz="2400" b="1" dirty="0">
                <a:ea typeface="Calibri"/>
                <a:cs typeface="Calibri"/>
              </a:rPr>
              <a:t>Felles gjennomgang</a:t>
            </a:r>
          </a:p>
          <a:p>
            <a:r>
              <a:rPr lang="nb-NO" sz="2400" dirty="0">
                <a:ea typeface="Calibri"/>
                <a:cs typeface="Calibri"/>
              </a:rPr>
              <a:t>Hva greier vi å finne ut? </a:t>
            </a:r>
          </a:p>
          <a:p>
            <a:pPr marL="0" indent="0" rtl="0">
              <a:buNone/>
            </a:pPr>
            <a:endParaRPr lang="nb-NO" sz="2400" dirty="0"/>
          </a:p>
        </p:txBody>
      </p:sp>
      <p:pic>
        <p:nvPicPr>
          <p:cNvPr id="4" name="Google Shape;91;p1">
            <a:extLst>
              <a:ext uri="{FF2B5EF4-FFF2-40B4-BE49-F238E27FC236}">
                <a16:creationId xmlns:a16="http://schemas.microsoft.com/office/drawing/2014/main" id="{BB960D37-2C9E-4F73-B3D4-F81CEE46EB78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6463806"/>
            <a:ext cx="12192000" cy="39051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49418771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Google Shape;216;p18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rtlCol="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nb-NO" b="1" dirty="0">
                <a:latin typeface="+mn-lt"/>
              </a:rPr>
              <a:t>Oppgave: felles refleksjon om tema </a:t>
            </a:r>
            <a:endParaRPr b="1" dirty="0">
              <a:latin typeface="+mn-lt"/>
            </a:endParaRPr>
          </a:p>
        </p:txBody>
      </p:sp>
      <p:sp>
        <p:nvSpPr>
          <p:cNvPr id="2" name="Plassholder for innhold 1">
            <a:extLst>
              <a:ext uri="{FF2B5EF4-FFF2-40B4-BE49-F238E27FC236}">
                <a16:creationId xmlns:a16="http://schemas.microsoft.com/office/drawing/2014/main" id="{2B14BB70-8430-43A1-8F62-3C7E2671EF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r>
              <a:rPr lang="nb-NO" sz="2400" dirty="0">
                <a:ea typeface="Calibri"/>
                <a:cs typeface="Calibri"/>
              </a:rPr>
              <a:t>Begge diktene tar opp temaet menneske og natur på en litt annen måte enn tekstene vi har jobbet med tidligere. </a:t>
            </a:r>
          </a:p>
          <a:p>
            <a:endParaRPr lang="nb-NO" sz="2400" dirty="0">
              <a:ea typeface="Calibri"/>
              <a:cs typeface="Calibri"/>
            </a:endParaRPr>
          </a:p>
          <a:p>
            <a:pPr marL="0" indent="0">
              <a:buNone/>
            </a:pPr>
            <a:r>
              <a:rPr lang="nb-NO" sz="2400" b="1" dirty="0">
                <a:ea typeface="Calibri"/>
                <a:cs typeface="Calibri"/>
              </a:rPr>
              <a:t>Felles</a:t>
            </a:r>
          </a:p>
          <a:p>
            <a:r>
              <a:rPr lang="nb-NO" sz="2400" dirty="0">
                <a:ea typeface="Calibri"/>
                <a:cs typeface="Calibri"/>
              </a:rPr>
              <a:t>Se på det dere har skrevet om motiv og virkemidler. På hvilken måte er disse diktene annerledes enn de tidligere tekstene? </a:t>
            </a:r>
          </a:p>
          <a:p>
            <a:r>
              <a:rPr lang="nb-NO" sz="2400" dirty="0">
                <a:ea typeface="+mn-lt"/>
                <a:cs typeface="+mn-lt"/>
              </a:rPr>
              <a:t>Ut fra trekolonneskjemaet – hvilke likheter og forskjeller ser dere mellom tekstene?</a:t>
            </a:r>
            <a:endParaRPr lang="nb-NO" sz="2400" dirty="0">
              <a:ea typeface="Calibri"/>
              <a:cs typeface="Calibri"/>
            </a:endParaRPr>
          </a:p>
          <a:p>
            <a:pPr marL="0" indent="0" algn="r">
              <a:buNone/>
            </a:pPr>
            <a:endParaRPr lang="nb-NO" sz="2400" dirty="0">
              <a:solidFill>
                <a:srgbClr val="CC3399"/>
              </a:solidFill>
            </a:endParaRPr>
          </a:p>
          <a:p>
            <a:pPr marL="0" indent="0" rtl="0">
              <a:buNone/>
            </a:pPr>
            <a:endParaRPr lang="nb-NO" sz="2400" dirty="0"/>
          </a:p>
        </p:txBody>
      </p:sp>
      <p:pic>
        <p:nvPicPr>
          <p:cNvPr id="4" name="Google Shape;91;p1">
            <a:extLst>
              <a:ext uri="{FF2B5EF4-FFF2-40B4-BE49-F238E27FC236}">
                <a16:creationId xmlns:a16="http://schemas.microsoft.com/office/drawing/2014/main" id="{BB960D37-2C9E-4F73-B3D4-F81CEE46EB78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6463806"/>
            <a:ext cx="12192000" cy="39051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12551001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Google Shape;216;p18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rtlCol="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nb-NO" b="1" dirty="0">
                <a:latin typeface="+mn-lt"/>
              </a:rPr>
              <a:t>Oppgave: større skriftlig arbeid med vurdering</a:t>
            </a:r>
            <a:endParaRPr b="1" dirty="0">
              <a:latin typeface="+mn-lt"/>
            </a:endParaRPr>
          </a:p>
        </p:txBody>
      </p:sp>
      <p:sp>
        <p:nvSpPr>
          <p:cNvPr id="2" name="Plassholder for innhold 1">
            <a:extLst>
              <a:ext uri="{FF2B5EF4-FFF2-40B4-BE49-F238E27FC236}">
                <a16:creationId xmlns:a16="http://schemas.microsoft.com/office/drawing/2014/main" id="{2B14BB70-8430-43A1-8F62-3C7E2671EF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24600" y="2062068"/>
            <a:ext cx="10515600" cy="4351338"/>
          </a:xfrm>
        </p:spPr>
        <p:txBody>
          <a:bodyPr rtlCol="0">
            <a:normAutofit/>
          </a:bodyPr>
          <a:lstStyle/>
          <a:p>
            <a:pPr marL="0" indent="0">
              <a:buNone/>
            </a:pPr>
            <a:r>
              <a:rPr lang="nb-NO" sz="2400" b="1" dirty="0">
                <a:ea typeface="Calibri"/>
                <a:cs typeface="Calibri"/>
              </a:rPr>
              <a:t>Felles</a:t>
            </a:r>
          </a:p>
          <a:p>
            <a:r>
              <a:rPr lang="nb-NO" sz="2400" dirty="0">
                <a:ea typeface="Calibri"/>
                <a:cs typeface="Calibri"/>
              </a:rPr>
              <a:t>Vi går gjennom sammenligningsoppgaven, som er teksten som skal vurderes. </a:t>
            </a:r>
          </a:p>
          <a:p>
            <a:endParaRPr lang="nb-NO" sz="2400" dirty="0">
              <a:ea typeface="Calibri"/>
              <a:cs typeface="Calibri"/>
            </a:endParaRPr>
          </a:p>
          <a:p>
            <a:pPr marL="0" indent="0">
              <a:buNone/>
            </a:pPr>
            <a:r>
              <a:rPr lang="nb-NO" sz="2400" b="1" dirty="0">
                <a:ea typeface="Calibri"/>
                <a:cs typeface="Calibri"/>
              </a:rPr>
              <a:t>Individuelt etter gjennomgang</a:t>
            </a:r>
          </a:p>
          <a:p>
            <a:r>
              <a:rPr lang="nb-NO" sz="2400" dirty="0">
                <a:ea typeface="Calibri"/>
                <a:cs typeface="Calibri"/>
              </a:rPr>
              <a:t>Bestem deg for oppgave. </a:t>
            </a:r>
          </a:p>
          <a:p>
            <a:r>
              <a:rPr lang="nb-NO" sz="2400" dirty="0">
                <a:ea typeface="Calibri"/>
                <a:cs typeface="Calibri"/>
              </a:rPr>
              <a:t>Se på notatene dine så langt. Marker med rødt det du vil bruke videre i sammenligningsoppgaven. </a:t>
            </a:r>
          </a:p>
          <a:p>
            <a:pPr marL="0" indent="0" rtl="0">
              <a:buNone/>
            </a:pPr>
            <a:endParaRPr lang="nb-NO" sz="2400" dirty="0"/>
          </a:p>
        </p:txBody>
      </p:sp>
      <p:pic>
        <p:nvPicPr>
          <p:cNvPr id="4" name="Google Shape;91;p1">
            <a:extLst>
              <a:ext uri="{FF2B5EF4-FFF2-40B4-BE49-F238E27FC236}">
                <a16:creationId xmlns:a16="http://schemas.microsoft.com/office/drawing/2014/main" id="{BB960D37-2C9E-4F73-B3D4-F81CEE46EB78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6463806"/>
            <a:ext cx="12192000" cy="39051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9291012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1202</TotalTime>
  <Words>642</Words>
  <Application>Microsoft Office PowerPoint</Application>
  <PresentationFormat>Widescreen</PresentationFormat>
  <Paragraphs>79</Paragraphs>
  <Slides>12</Slides>
  <Notes>12</Notes>
  <HiddenSlides>0</HiddenSlides>
  <MMClips>0</MMClips>
  <ScaleCrop>false</ScaleCrop>
  <HeadingPairs>
    <vt:vector size="6" baseType="variant">
      <vt:variant>
        <vt:lpstr>Brukte skrifter</vt:lpstr>
      </vt:variant>
      <vt:variant>
        <vt:i4>3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12</vt:i4>
      </vt:variant>
    </vt:vector>
  </HeadingPairs>
  <TitlesOfParts>
    <vt:vector size="16" baseType="lpstr">
      <vt:lpstr>Arial</vt:lpstr>
      <vt:lpstr>Calibri</vt:lpstr>
      <vt:lpstr>Calibri Light</vt:lpstr>
      <vt:lpstr>Office-tema</vt:lpstr>
      <vt:lpstr>Tema:  Menneske og natur</vt:lpstr>
      <vt:lpstr>Mål for perioden </vt:lpstr>
      <vt:lpstr>Plan for uke 4–5</vt:lpstr>
      <vt:lpstr>Kristian Bergquist(2019): «jeg har en fin dialog gående med skogen»</vt:lpstr>
      <vt:lpstr>Oppgave: trekolonneskjema, Bergquist </vt:lpstr>
      <vt:lpstr>Sigmund Løvåsen (2018): «Glysofat»</vt:lpstr>
      <vt:lpstr>Oppgave: trekolonneskjema, Løvåsen</vt:lpstr>
      <vt:lpstr>Oppgave: felles refleksjon om tema </vt:lpstr>
      <vt:lpstr>Oppgave: større skriftlig arbeid med vurdering</vt:lpstr>
      <vt:lpstr>Oppgave: disposisjon og førskrivingsstrategi</vt:lpstr>
      <vt:lpstr>Skriftlig arbeid med speed-date-veiledning</vt:lpstr>
      <vt:lpstr>Ferdigstilling av skriftlig arbeid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Essay</dc:title>
  <dc:creator>Jorunn Øveland Nyhus</dc:creator>
  <cp:lastModifiedBy>Line Ellingsen</cp:lastModifiedBy>
  <cp:revision>68</cp:revision>
  <dcterms:created xsi:type="dcterms:W3CDTF">2021-04-22T12:06:19Z</dcterms:created>
  <dcterms:modified xsi:type="dcterms:W3CDTF">2023-08-24T07:41:26Z</dcterms:modified>
</cp:coreProperties>
</file>