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7"/>
  </p:notesMasterIdLst>
  <p:sldIdLst>
    <p:sldId id="320" r:id="rId2"/>
    <p:sldId id="273" r:id="rId3"/>
    <p:sldId id="368" r:id="rId4"/>
    <p:sldId id="329" r:id="rId5"/>
    <p:sldId id="332" r:id="rId6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2CA8CA-585E-4C5B-93E6-E2536744B84B}" v="1" dt="2023-08-23T11:58:10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82392" autoAdjust="0"/>
  </p:normalViewPr>
  <p:slideViewPr>
    <p:cSldViewPr snapToGrid="0">
      <p:cViewPr varScale="1">
        <p:scale>
          <a:sx n="129" d="100"/>
          <a:sy n="129" d="100"/>
        </p:scale>
        <p:origin x="36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notesMaster" Target="notesMasters/notesMaster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62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5/10/relationships/revisionInfo" Target="revisionInfo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unn Øveland Nyhus" userId="5448e305-a6bb-465a-a251-7e03f510ed3e" providerId="ADAL" clId="{EFECB9B3-F4A6-4E22-AF71-7F4E92D34095}"/>
    <pc:docChg chg="delSld modSld">
      <pc:chgData name="Jorunn Øveland Nyhus" userId="5448e305-a6bb-465a-a251-7e03f510ed3e" providerId="ADAL" clId="{EFECB9B3-F4A6-4E22-AF71-7F4E92D34095}" dt="2023-03-09T13:33:13.953" v="128" actId="20577"/>
      <pc:docMkLst>
        <pc:docMk/>
      </pc:docMkLst>
      <pc:sldChg chg="modSp mod">
        <pc:chgData name="Jorunn Øveland Nyhus" userId="5448e305-a6bb-465a-a251-7e03f510ed3e" providerId="ADAL" clId="{EFECB9B3-F4A6-4E22-AF71-7F4E92D34095}" dt="2023-03-09T13:32:12.360" v="10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EFECB9B3-F4A6-4E22-AF71-7F4E92D34095}" dt="2023-03-09T13:32:12.360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EFECB9B3-F4A6-4E22-AF71-7F4E92D34095}" dt="2023-03-09T13:33:13.953" v="128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EFECB9B3-F4A6-4E22-AF71-7F4E92D34095}" dt="2023-03-09T13:33:13.953" v="128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3494187719" sldId="334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4125510018" sldId="338"/>
        </pc:sldMkLst>
      </pc:sldChg>
      <pc:sldChg chg="modSp mod">
        <pc:chgData name="Jorunn Øveland Nyhus" userId="5448e305-a6bb-465a-a251-7e03f510ed3e" providerId="ADAL" clId="{EFECB9B3-F4A6-4E22-AF71-7F4E92D34095}" dt="2023-03-09T13:32:35.780" v="40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EFECB9B3-F4A6-4E22-AF71-7F4E92D34095}" dt="2023-03-09T13:32:35.780" v="40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EFECB9B3-F4A6-4E22-AF71-7F4E92D34095}" dt="2023-03-09T13:32:30.456" v="38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3929101291" sldId="388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3435490879" sldId="389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1907719142" sldId="390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594028431" sldId="391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2748355137" sldId="392"/>
        </pc:sldMkLst>
      </pc:sldChg>
      <pc:sldChg chg="del">
        <pc:chgData name="Jorunn Øveland Nyhus" userId="5448e305-a6bb-465a-a251-7e03f510ed3e" providerId="ADAL" clId="{EFECB9B3-F4A6-4E22-AF71-7F4E92D34095}" dt="2023-03-06T13:21:45.158" v="0" actId="47"/>
        <pc:sldMkLst>
          <pc:docMk/>
          <pc:sldMk cId="4016322847" sldId="393"/>
        </pc:sldMkLst>
      </pc:sldChg>
    </pc:docChg>
  </pc:docChgLst>
  <pc:docChgLst>
    <pc:chgData name="Kari Gjerdevik" userId="af38340033f0d0a9" providerId="LiveId" clId="{D34C77AE-6510-470D-BC07-647C5E47CEE9}"/>
    <pc:docChg chg="custSel modSld">
      <pc:chgData name="Kari Gjerdevik" userId="af38340033f0d0a9" providerId="LiveId" clId="{D34C77AE-6510-470D-BC07-647C5E47CEE9}" dt="2023-05-08T10:26:02.070" v="77" actId="20577"/>
      <pc:docMkLst>
        <pc:docMk/>
      </pc:docMkLst>
      <pc:sldChg chg="modSp mod">
        <pc:chgData name="Kari Gjerdevik" userId="af38340033f0d0a9" providerId="LiveId" clId="{D34C77AE-6510-470D-BC07-647C5E47CEE9}" dt="2023-05-03T12:48:11.345" v="19" actId="790"/>
        <pc:sldMkLst>
          <pc:docMk/>
          <pc:sldMk cId="0" sldId="273"/>
        </pc:sldMkLst>
        <pc:spChg chg="mod">
          <ac:chgData name="Kari Gjerdevik" userId="af38340033f0d0a9" providerId="LiveId" clId="{D34C77AE-6510-470D-BC07-647C5E47CEE9}" dt="2023-05-03T12:48:11.345" v="19" actId="790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D34C77AE-6510-470D-BC07-647C5E47CEE9}" dt="2023-05-03T12:50:14.117" v="74" actId="20577"/>
        <pc:sldMkLst>
          <pc:docMk/>
          <pc:sldMk cId="839377510" sldId="320"/>
        </pc:sldMkLst>
        <pc:spChg chg="mod">
          <ac:chgData name="Kari Gjerdevik" userId="af38340033f0d0a9" providerId="LiveId" clId="{D34C77AE-6510-470D-BC07-647C5E47CEE9}" dt="2023-05-03T12:47:23.143" v="10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Kari Gjerdevik" userId="af38340033f0d0a9" providerId="LiveId" clId="{D34C77AE-6510-470D-BC07-647C5E47CEE9}" dt="2023-05-03T12:50:14.117" v="74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">
        <pc:chgData name="Kari Gjerdevik" userId="af38340033f0d0a9" providerId="LiveId" clId="{D34C77AE-6510-470D-BC07-647C5E47CEE9}" dt="2023-05-03T12:49:18.241" v="65" actId="20577"/>
        <pc:sldMkLst>
          <pc:docMk/>
          <pc:sldMk cId="322307039" sldId="329"/>
        </pc:sldMkLst>
        <pc:spChg chg="mod">
          <ac:chgData name="Kari Gjerdevik" userId="af38340033f0d0a9" providerId="LiveId" clId="{D34C77AE-6510-470D-BC07-647C5E47CEE9}" dt="2023-05-03T12:49:18.241" v="65" actId="20577"/>
          <ac:spMkLst>
            <pc:docMk/>
            <pc:sldMk cId="322307039" sldId="329"/>
            <ac:spMk id="3" creationId="{A272C94B-2A89-C803-73C3-178019F7415B}"/>
          </ac:spMkLst>
        </pc:spChg>
      </pc:sldChg>
      <pc:sldChg chg="modSp mod">
        <pc:chgData name="Kari Gjerdevik" userId="af38340033f0d0a9" providerId="LiveId" clId="{D34C77AE-6510-470D-BC07-647C5E47CEE9}" dt="2023-05-08T10:26:02.070" v="77" actId="20577"/>
        <pc:sldMkLst>
          <pc:docMk/>
          <pc:sldMk cId="3309061449" sldId="332"/>
        </pc:sldMkLst>
        <pc:spChg chg="mod">
          <ac:chgData name="Kari Gjerdevik" userId="af38340033f0d0a9" providerId="LiveId" clId="{D34C77AE-6510-470D-BC07-647C5E47CEE9}" dt="2023-05-08T10:26:02.070" v="77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modSp mod">
        <pc:chgData name="Kari Gjerdevik" userId="af38340033f0d0a9" providerId="LiveId" clId="{D34C77AE-6510-470D-BC07-647C5E47CEE9}" dt="2023-05-03T12:48:59.758" v="56" actId="20577"/>
        <pc:sldMkLst>
          <pc:docMk/>
          <pc:sldMk cId="2922325958" sldId="368"/>
        </pc:sldMkLst>
        <pc:spChg chg="mod">
          <ac:chgData name="Kari Gjerdevik" userId="af38340033f0d0a9" providerId="LiveId" clId="{D34C77AE-6510-470D-BC07-647C5E47CEE9}" dt="2023-05-03T12:48:17.686" v="30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D34C77AE-6510-470D-BC07-647C5E47CEE9}" dt="2023-05-03T12:48:59.758" v="56" actId="20577"/>
          <ac:spMkLst>
            <pc:docMk/>
            <pc:sldMk cId="2922325958" sldId="368"/>
            <ac:spMk id="217" creationId="{00000000-0000-0000-0000-000000000000}"/>
          </ac:spMkLst>
        </pc:spChg>
      </pc:sldChg>
    </pc:docChg>
  </pc:docChgLst>
  <pc:docChgLst>
    <pc:chgData name="Line Ellingsen" userId="d8f4e4d2-3730-43d2-9326-c4c75fd0e0f1" providerId="ADAL" clId="{952CA8CA-585E-4C5B-93E6-E2536744B84B}"/>
    <pc:docChg chg="modSld">
      <pc:chgData name="Line Ellingsen" userId="d8f4e4d2-3730-43d2-9326-c4c75fd0e0f1" providerId="ADAL" clId="{952CA8CA-585E-4C5B-93E6-E2536744B84B}" dt="2023-08-23T11:59:03.784" v="42" actId="404"/>
      <pc:docMkLst>
        <pc:docMk/>
      </pc:docMkLst>
      <pc:sldChg chg="modSp mod">
        <pc:chgData name="Line Ellingsen" userId="d8f4e4d2-3730-43d2-9326-c4c75fd0e0f1" providerId="ADAL" clId="{952CA8CA-585E-4C5B-93E6-E2536744B84B}" dt="2023-08-23T11:55:26.015" v="4" actId="14100"/>
        <pc:sldMkLst>
          <pc:docMk/>
          <pc:sldMk cId="0" sldId="273"/>
        </pc:sldMkLst>
        <pc:spChg chg="mod">
          <ac:chgData name="Line Ellingsen" userId="d8f4e4d2-3730-43d2-9326-c4c75fd0e0f1" providerId="ADAL" clId="{952CA8CA-585E-4C5B-93E6-E2536744B84B}" dt="2023-08-23T11:55:26.015" v="4" actId="14100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952CA8CA-585E-4C5B-93E6-E2536744B84B}" dt="2023-08-23T11:59:03.784" v="42" actId="404"/>
        <pc:sldMkLst>
          <pc:docMk/>
          <pc:sldMk cId="839377510" sldId="320"/>
        </pc:sldMkLst>
        <pc:spChg chg="mod">
          <ac:chgData name="Line Ellingsen" userId="d8f4e4d2-3730-43d2-9326-c4c75fd0e0f1" providerId="ADAL" clId="{952CA8CA-585E-4C5B-93E6-E2536744B84B}" dt="2023-08-23T11:59:03.784" v="42" actId="404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">
        <pc:chgData name="Line Ellingsen" userId="d8f4e4d2-3730-43d2-9326-c4c75fd0e0f1" providerId="ADAL" clId="{952CA8CA-585E-4C5B-93E6-E2536744B84B}" dt="2023-08-23T11:57:42.403" v="24" actId="404"/>
        <pc:sldMkLst>
          <pc:docMk/>
          <pc:sldMk cId="322307039" sldId="329"/>
        </pc:sldMkLst>
        <pc:spChg chg="mod">
          <ac:chgData name="Line Ellingsen" userId="d8f4e4d2-3730-43d2-9326-c4c75fd0e0f1" providerId="ADAL" clId="{952CA8CA-585E-4C5B-93E6-E2536744B84B}" dt="2023-08-23T11:57:42.403" v="24" actId="404"/>
          <ac:spMkLst>
            <pc:docMk/>
            <pc:sldMk cId="322307039" sldId="329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952CA8CA-585E-4C5B-93E6-E2536744B84B}" dt="2023-08-23T11:58:32.384" v="39" actId="20577"/>
        <pc:sldMkLst>
          <pc:docMk/>
          <pc:sldMk cId="3309061449" sldId="332"/>
        </pc:sldMkLst>
        <pc:spChg chg="mod">
          <ac:chgData name="Line Ellingsen" userId="d8f4e4d2-3730-43d2-9326-c4c75fd0e0f1" providerId="ADAL" clId="{952CA8CA-585E-4C5B-93E6-E2536744B84B}" dt="2023-08-23T11:58:32.384" v="39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modSp mod">
        <pc:chgData name="Line Ellingsen" userId="d8f4e4d2-3730-43d2-9326-c4c75fd0e0f1" providerId="ADAL" clId="{952CA8CA-585E-4C5B-93E6-E2536744B84B}" dt="2023-08-23T11:56:07.510" v="11" actId="20577"/>
        <pc:sldMkLst>
          <pc:docMk/>
          <pc:sldMk cId="2922325958" sldId="368"/>
        </pc:sldMkLst>
        <pc:spChg chg="mod">
          <ac:chgData name="Line Ellingsen" userId="d8f4e4d2-3730-43d2-9326-c4c75fd0e0f1" providerId="ADAL" clId="{952CA8CA-585E-4C5B-93E6-E2536744B84B}" dt="2023-08-23T11:56:07.510" v="11" actId="20577"/>
          <ac:spMkLst>
            <pc:docMk/>
            <pc:sldMk cId="2922325958" sldId="368"/>
            <ac:spMk id="217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646949F6-6E9D-4F36-85F9-A49A18F3D3B8}"/>
    <pc:docChg chg="custSel modSld">
      <pc:chgData name="Jorunn Øveland Nyhus" userId="5448e305-a6bb-465a-a251-7e03f510ed3e" providerId="ADAL" clId="{646949F6-6E9D-4F36-85F9-A49A18F3D3B8}" dt="2023-02-07T10:48:45.510" v="134" actId="20577"/>
      <pc:docMkLst>
        <pc:docMk/>
      </pc:docMkLst>
      <pc:sldChg chg="modSp mod">
        <pc:chgData name="Jorunn Øveland Nyhus" userId="5448e305-a6bb-465a-a251-7e03f510ed3e" providerId="ADAL" clId="{646949F6-6E9D-4F36-85F9-A49A18F3D3B8}" dt="2023-02-07T10:47:16.603" v="38" actId="5793"/>
        <pc:sldMkLst>
          <pc:docMk/>
          <pc:sldMk cId="0" sldId="273"/>
        </pc:sldMkLst>
        <pc:spChg chg="mod">
          <ac:chgData name="Jorunn Øveland Nyhus" userId="5448e305-a6bb-465a-a251-7e03f510ed3e" providerId="ADAL" clId="{646949F6-6E9D-4F36-85F9-A49A18F3D3B8}" dt="2023-02-07T10:47:16.603" v="38" actId="5793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646949F6-6E9D-4F36-85F9-A49A18F3D3B8}" dt="2023-02-07T10:47:05.548" v="35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646949F6-6E9D-4F36-85F9-A49A18F3D3B8}" dt="2023-02-07T10:47:05.548" v="35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646949F6-6E9D-4F36-85F9-A49A18F3D3B8}" dt="2023-02-07T10:46:59.625" v="28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Jorunn Øveland Nyhus" userId="5448e305-a6bb-465a-a251-7e03f510ed3e" providerId="ADAL" clId="{646949F6-6E9D-4F36-85F9-A49A18F3D3B8}" dt="2023-02-07T10:48:16.911" v="92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646949F6-6E9D-4F36-85F9-A49A18F3D3B8}" dt="2023-02-07T10:48:10.410" v="77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646949F6-6E9D-4F36-85F9-A49A18F3D3B8}" dt="2023-02-07T10:47:55.088" v="73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646949F6-6E9D-4F36-85F9-A49A18F3D3B8}" dt="2023-02-07T10:48:45.510" v="134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646949F6-6E9D-4F36-85F9-A49A18F3D3B8}" dt="2023-02-07T10:48:41.150" v="133" actId="5793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646949F6-6E9D-4F36-85F9-A49A18F3D3B8}" dt="2023-02-07T10:48:31.022" v="131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">
        <pc:chgData name="Jorunn Øveland Nyhus" userId="5448e305-a6bb-465a-a251-7e03f510ed3e" providerId="ADAL" clId="{646949F6-6E9D-4F36-85F9-A49A18F3D3B8}" dt="2023-02-07T10:47:31.134" v="41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646949F6-6E9D-4F36-85F9-A49A18F3D3B8}" dt="2023-02-07T10:47:31.134" v="41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646949F6-6E9D-4F36-85F9-A49A18F3D3B8}" dt="2023-02-07T10:47:28.487" v="39"/>
          <ac:spMkLst>
            <pc:docMk/>
            <pc:sldMk cId="2922325958" sldId="368"/>
            <ac:spMk id="2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400" dirty="0">
                <a:latin typeface="Calibri"/>
                <a:cs typeface="Calibri"/>
              </a:rPr>
              <a:t>Tema: 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Språk, kultur og identitet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Uke 4–7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xfrm>
            <a:off x="838199" y="1513109"/>
            <a:ext cx="109911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sz="2000" dirty="0">
                <a:cs typeface="Calibri"/>
              </a:rPr>
              <a:t>Du skal få oversikt og kunne gjøre rede for den historiske bakgrunnen for språksituasjonen i Norge i dag.</a:t>
            </a:r>
          </a:p>
          <a:p>
            <a:r>
              <a:rPr lang="nb-NO" sz="2000" dirty="0">
                <a:ea typeface="+mn-lt"/>
                <a:cs typeface="+mn-lt"/>
              </a:rPr>
              <a:t>Du skal gjøre rede for endringer i talespråket i Norge i dag og reflektere over sammenhenger mellom språk, kultur og identitet.</a:t>
            </a:r>
          </a:p>
          <a:p>
            <a:r>
              <a:rPr lang="nn-NO" sz="2000" dirty="0">
                <a:ea typeface="+mn-lt"/>
                <a:cs typeface="+mn-lt"/>
              </a:rPr>
              <a:t>Du skal bruke fagspråk til å beskrive særtrekk ved norsk </a:t>
            </a:r>
            <a:r>
              <a:rPr lang="nb-NO" sz="2000" dirty="0">
                <a:ea typeface="+mn-lt"/>
                <a:cs typeface="+mn-lt"/>
              </a:rPr>
              <a:t>sammenliknet</a:t>
            </a:r>
            <a:r>
              <a:rPr lang="nn-NO" sz="2000" dirty="0">
                <a:ea typeface="+mn-lt"/>
                <a:cs typeface="+mn-lt"/>
              </a:rPr>
              <a:t> med svensk, dansk og norrønt.</a:t>
            </a:r>
            <a:endParaRPr lang="nb-NO" sz="2000" dirty="0">
              <a:ea typeface="+mn-lt"/>
              <a:cs typeface="+mn-lt"/>
            </a:endParaRPr>
          </a:p>
          <a:p>
            <a:r>
              <a:rPr lang="nb-NO" sz="2000" dirty="0">
                <a:cs typeface="Calibri"/>
              </a:rPr>
              <a:t>Du skal lese ulike tekster i ulike sjangre og tolke disse ved å bruke et relevant og presist fagspråk. </a:t>
            </a:r>
          </a:p>
          <a:p>
            <a:r>
              <a:rPr lang="nb-NO" sz="2000" dirty="0">
                <a:cs typeface="Calibri"/>
              </a:rPr>
              <a:t>Du skal skrive retoriske analyser med et presist og nyansert språk og beherske kildebruk. </a:t>
            </a:r>
          </a:p>
          <a:p>
            <a:r>
              <a:rPr lang="nb-NO" sz="2000" dirty="0">
                <a:cs typeface="Calibri"/>
              </a:rPr>
              <a:t>Du skal bruke </a:t>
            </a:r>
            <a:r>
              <a:rPr lang="nb-NO" sz="2000" dirty="0">
                <a:ea typeface="+mn-lt"/>
                <a:cs typeface="+mn-lt"/>
              </a:rPr>
              <a:t>fagkunnskaper og et presist fagspråk i utforskende samtaler, diskusjoner og muntlige presentasjoner om norskfaglige emner.</a:t>
            </a:r>
            <a:endParaRPr lang="nb-NO" sz="2000" dirty="0">
              <a:cs typeface="Calibri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0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4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7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xfrm>
            <a:off x="838200" y="157494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Introduksjon til oppgaven</a:t>
            </a:r>
          </a:p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PP om hvordan vi kan jobbe med språkforskningsoppgaven</a:t>
            </a:r>
          </a:p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Arbeid med et selvstendig språkforskningsprosjekt om språk, kultur og identitet</a:t>
            </a:r>
          </a:p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Muntlig underveisvurdering i prosessen</a:t>
            </a:r>
          </a:p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Eget arbeid og veiledning underveis</a:t>
            </a:r>
          </a:p>
          <a:p>
            <a:pPr>
              <a:lnSpc>
                <a:spcPct val="150000"/>
              </a:lnSpc>
            </a:pPr>
            <a:r>
              <a:rPr lang="nb-NO" sz="2000" dirty="0">
                <a:ea typeface="+mn-lt"/>
                <a:cs typeface="+mn-lt"/>
              </a:rPr>
              <a:t>Større muntlig arbeid: innlevering av språkforskningsprosjektet</a:t>
            </a: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Introduksjon til oppgaven 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157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pPr marL="0" indent="0">
              <a:buNone/>
            </a:pPr>
            <a:endParaRPr lang="nb-NO" sz="500" b="1" dirty="0">
              <a:cs typeface="Calibri"/>
            </a:endParaRPr>
          </a:p>
          <a:p>
            <a:r>
              <a:rPr lang="nb-NO" sz="2400" dirty="0">
                <a:cs typeface="Calibri"/>
              </a:rPr>
              <a:t>Se arbeidsark med oppgaven. </a:t>
            </a:r>
          </a:p>
          <a:p>
            <a:endParaRPr lang="nb-NO" sz="500" dirty="0">
              <a:cs typeface="Calibri"/>
            </a:endParaRPr>
          </a:p>
          <a:p>
            <a:r>
              <a:rPr lang="nb-NO" sz="2400" dirty="0">
                <a:cs typeface="Calibri"/>
              </a:rPr>
              <a:t>Finn fram ideene til prosjektet fra forrige uke, slik at dere har dette klart før vi går gjennom hvordan vi kan gjennomføre en slik oppgave. </a:t>
            </a:r>
          </a:p>
          <a:p>
            <a:endParaRPr lang="nb-NO" sz="500" dirty="0">
              <a:cs typeface="Calibri"/>
            </a:endParaRPr>
          </a:p>
          <a:p>
            <a:r>
              <a:rPr lang="nb-NO" sz="2400" dirty="0">
                <a:cs typeface="Calibri"/>
              </a:rPr>
              <a:t>Felles gjennomgang av metoden. Se kapittel 14.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Eget arbeid med språkforskningsprosjekt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+mn-lt"/>
                <a:cs typeface="+mn-lt"/>
              </a:rPr>
              <a:t>Individuelt</a:t>
            </a:r>
          </a:p>
          <a:p>
            <a:r>
              <a:rPr lang="nb-NO" sz="2400" dirty="0">
                <a:ea typeface="+mn-lt"/>
                <a:cs typeface="+mn-lt"/>
              </a:rPr>
              <a:t>Arbeid med et selvstendig språkforskningsprosjekt om språk, kultur og identitet.</a:t>
            </a:r>
            <a:endParaRPr lang="en-US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Bruk gjerne hverandre i idéfasen.</a:t>
            </a:r>
          </a:p>
          <a:p>
            <a:r>
              <a:rPr lang="nb-NO" sz="2400" dirty="0">
                <a:ea typeface="+mn-lt"/>
                <a:cs typeface="+mn-lt"/>
              </a:rPr>
              <a:t>Det blir muntlig underveisvurdering og veiledning i prosessen.</a:t>
            </a:r>
            <a:endParaRPr lang="en-US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Bruk oppgavebeskrivelsen og kapittel 14 underveis.</a:t>
            </a:r>
          </a:p>
          <a:p>
            <a:endParaRPr lang="nb-NO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Innlevering av språkforskningsprosjektet: tilbakemelding med eller uten karakter. </a:t>
            </a:r>
            <a:endParaRPr lang="en-US" sz="2400" dirty="0">
              <a:ea typeface="+mn-lt"/>
              <a:cs typeface="+mn-lt"/>
            </a:endParaRP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264</Words>
  <Application>Microsoft Office PowerPoint</Application>
  <PresentationFormat>Widescreen</PresentationFormat>
  <Paragraphs>32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Tema:  Språk, kultur og identitet</vt:lpstr>
      <vt:lpstr>Mål for perioden </vt:lpstr>
      <vt:lpstr>Plan for uke 4–7</vt:lpstr>
      <vt:lpstr>Introduksjon til oppgaven </vt:lpstr>
      <vt:lpstr>Eget arbeid med språkforskningsprosjekt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67</cp:revision>
  <dcterms:created xsi:type="dcterms:W3CDTF">2021-04-22T12:06:19Z</dcterms:created>
  <dcterms:modified xsi:type="dcterms:W3CDTF">2023-08-24T07:59:10Z</dcterms:modified>
</cp:coreProperties>
</file>