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changesInfos/changesInfo1.xml" ContentType="application/vnd.ms-powerpoint.changes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60" r:id="rId1"/>
  </p:sldMasterIdLst>
  <p:notesMasterIdLst>
    <p:notesMasterId r:id="rId17"/>
  </p:notesMasterIdLst>
  <p:sldIdLst>
    <p:sldId id="320" r:id="rId2"/>
    <p:sldId id="325" r:id="rId3"/>
    <p:sldId id="273" r:id="rId4"/>
    <p:sldId id="368" r:id="rId5"/>
    <p:sldId id="369" r:id="rId6"/>
    <p:sldId id="329" r:id="rId7"/>
    <p:sldId id="332" r:id="rId8"/>
    <p:sldId id="334" r:id="rId9"/>
    <p:sldId id="338" r:id="rId10"/>
    <p:sldId id="340" r:id="rId11"/>
    <p:sldId id="386" r:id="rId12"/>
    <p:sldId id="339" r:id="rId13"/>
    <p:sldId id="370" r:id="rId14"/>
    <p:sldId id="381" r:id="rId15"/>
    <p:sldId id="387" r:id="rId16"/>
  </p:sldIdLst>
  <p:sldSz cx="12192000" cy="6858000"/>
  <p:notesSz cx="6858000" cy="9144000"/>
  <p:defaultTextStyle>
    <a:defPPr rtl="0">
      <a:defRPr lang="nb-N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http://customooxmlschemas.google.com/">
      <go:slidesCustomData xmlns="" xmlns:go="http://customooxmlschemas.google.com/" xmlns:ahyp="http://schemas.microsoft.com/office/drawing/2018/hyperlinkcolor" xmlns:c="http://schemas.openxmlformats.org/drawingml/2006/chart" xmlns:com="http://schemas.openxmlformats.org/drawingml/2006/compatibility" xmlns:dgm="http://schemas.openxmlformats.org/drawingml/2006/diagram" xmlns:mc="http://schemas.openxmlformats.org/markup-compatibility/2006" xmlns:mv="urn:schemas-microsoft-com:mac:vml" xmlns:o="urn:schemas-microsoft-com:office:office" xmlns:p14="http://schemas.microsoft.com/office/powerpoint/2010/main" xmlns:p15="http://schemas.microsoft.com/office/powerpoint/2012/main" xmlns:pvml="urn:schemas-microsoft-com:office:powerpoint" xmlns:v="urn:schemas-microsoft-com:vml" r:id="rId55" roundtripDataSignature="AMtx7mhPLOny1lUcrctM57m8wVfe4P348w=="/>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DD68B969-31B7-BEFD-E6C0-888CBB77E61C}" name="Randi Kleppe" initials="RK" userId="748aeb793b463435" providerId="Windows Live"/>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90099"/>
    <a:srgbClr val="CC3399"/>
    <a:srgbClr val="E1DFE9"/>
    <a:srgbClr val="EFEEF3"/>
    <a:srgbClr val="FFFFFF"/>
    <a:srgbClr val="2D3542"/>
    <a:srgbClr val="24282B"/>
    <a:srgbClr val="6C8DA0"/>
    <a:srgbClr val="89A3B2"/>
    <a:srgbClr val="87938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8068" autoAdjust="0"/>
    <p:restoredTop sz="81048" autoAdjust="0"/>
  </p:normalViewPr>
  <p:slideViewPr>
    <p:cSldViewPr snapToGrid="0">
      <p:cViewPr varScale="1">
        <p:scale>
          <a:sx n="65" d="100"/>
          <a:sy n="65" d="100"/>
        </p:scale>
        <p:origin x="1219" y="43"/>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55" Type="http://customschemas.google.com/relationships/presentationmetadata" Target="metadata"/><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59"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8"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57" Type="http://schemas.openxmlformats.org/officeDocument/2006/relationships/viewProps" Target="viewProps.xml"/><Relationship Id="rId61" Type="http://schemas.microsoft.com/office/2018/10/relationships/authors" Target="authors.xml"/><Relationship Id="rId10" Type="http://schemas.openxmlformats.org/officeDocument/2006/relationships/slide" Target="slides/slide9.xml"/><Relationship Id="rId60" Type="http://schemas.microsoft.com/office/2016/11/relationships/changesInfo" Target="changesInfos/changesInfo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56"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Kari Gjerdevik" userId="af38340033f0d0a9" providerId="LiveId" clId="{71E8F423-AB6D-458F-ABC0-487CF92891D2}"/>
    <pc:docChg chg="custSel modSld">
      <pc:chgData name="Kari Gjerdevik" userId="af38340033f0d0a9" providerId="LiveId" clId="{71E8F423-AB6D-458F-ABC0-487CF92891D2}" dt="2023-05-08T10:59:30.926" v="233" actId="20577"/>
      <pc:docMkLst>
        <pc:docMk/>
      </pc:docMkLst>
      <pc:sldChg chg="modSp mod">
        <pc:chgData name="Kari Gjerdevik" userId="af38340033f0d0a9" providerId="LiveId" clId="{71E8F423-AB6D-458F-ABC0-487CF92891D2}" dt="2023-05-04T11:16:42.387" v="45" actId="20577"/>
        <pc:sldMkLst>
          <pc:docMk/>
          <pc:sldMk cId="0" sldId="273"/>
        </pc:sldMkLst>
        <pc:spChg chg="mod">
          <ac:chgData name="Kari Gjerdevik" userId="af38340033f0d0a9" providerId="LiveId" clId="{71E8F423-AB6D-458F-ABC0-487CF92891D2}" dt="2023-05-04T11:16:21.301" v="30" actId="20577"/>
          <ac:spMkLst>
            <pc:docMk/>
            <pc:sldMk cId="0" sldId="273"/>
            <ac:spMk id="216" creationId="{00000000-0000-0000-0000-000000000000}"/>
          </ac:spMkLst>
        </pc:spChg>
        <pc:spChg chg="mod">
          <ac:chgData name="Kari Gjerdevik" userId="af38340033f0d0a9" providerId="LiveId" clId="{71E8F423-AB6D-458F-ABC0-487CF92891D2}" dt="2023-05-04T11:16:42.387" v="45" actId="20577"/>
          <ac:spMkLst>
            <pc:docMk/>
            <pc:sldMk cId="0" sldId="273"/>
            <ac:spMk id="217" creationId="{00000000-0000-0000-0000-000000000000}"/>
          </ac:spMkLst>
        </pc:spChg>
      </pc:sldChg>
      <pc:sldChg chg="modSp mod modNotesTx">
        <pc:chgData name="Kari Gjerdevik" userId="af38340033f0d0a9" providerId="LiveId" clId="{71E8F423-AB6D-458F-ABC0-487CF92891D2}" dt="2023-05-04T11:15:52.715" v="12" actId="20577"/>
        <pc:sldMkLst>
          <pc:docMk/>
          <pc:sldMk cId="839377510" sldId="320"/>
        </pc:sldMkLst>
        <pc:spChg chg="mod">
          <ac:chgData name="Kari Gjerdevik" userId="af38340033f0d0a9" providerId="LiveId" clId="{71E8F423-AB6D-458F-ABC0-487CF92891D2}" dt="2023-05-04T11:15:46.883" v="10" actId="20577"/>
          <ac:spMkLst>
            <pc:docMk/>
            <pc:sldMk cId="839377510" sldId="320"/>
            <ac:spMk id="2" creationId="{15AA5C1E-C64D-2BB8-46AA-B10E251708D6}"/>
          </ac:spMkLst>
        </pc:spChg>
      </pc:sldChg>
      <pc:sldChg chg="modSp mod">
        <pc:chgData name="Kari Gjerdevik" userId="af38340033f0d0a9" providerId="LiveId" clId="{71E8F423-AB6D-458F-ABC0-487CF92891D2}" dt="2023-05-04T11:16:13.390" v="17" actId="20577"/>
        <pc:sldMkLst>
          <pc:docMk/>
          <pc:sldMk cId="2231772105" sldId="325"/>
        </pc:sldMkLst>
        <pc:spChg chg="mod">
          <ac:chgData name="Kari Gjerdevik" userId="af38340033f0d0a9" providerId="LiveId" clId="{71E8F423-AB6D-458F-ABC0-487CF92891D2}" dt="2023-05-04T11:16:13.390" v="17" actId="20577"/>
          <ac:spMkLst>
            <pc:docMk/>
            <pc:sldMk cId="2231772105" sldId="325"/>
            <ac:spMk id="15" creationId="{B49DA245-4B94-D9E3-F6BF-88F6378F105F}"/>
          </ac:spMkLst>
        </pc:spChg>
      </pc:sldChg>
      <pc:sldChg chg="modSp mod">
        <pc:chgData name="Kari Gjerdevik" userId="af38340033f0d0a9" providerId="LiveId" clId="{71E8F423-AB6D-458F-ABC0-487CF92891D2}" dt="2023-05-04T11:19:09.574" v="99" actId="27636"/>
        <pc:sldMkLst>
          <pc:docMk/>
          <pc:sldMk cId="322307039" sldId="329"/>
        </pc:sldMkLst>
        <pc:spChg chg="mod">
          <ac:chgData name="Kari Gjerdevik" userId="af38340033f0d0a9" providerId="LiveId" clId="{71E8F423-AB6D-458F-ABC0-487CF92891D2}" dt="2023-05-04T11:19:09.574" v="99" actId="27636"/>
          <ac:spMkLst>
            <pc:docMk/>
            <pc:sldMk cId="322307039" sldId="329"/>
            <ac:spMk id="3" creationId="{A272C94B-2A89-C803-73C3-178019F7415B}"/>
          </ac:spMkLst>
        </pc:spChg>
      </pc:sldChg>
      <pc:sldChg chg="modSp mod">
        <pc:chgData name="Kari Gjerdevik" userId="af38340033f0d0a9" providerId="LiveId" clId="{71E8F423-AB6D-458F-ABC0-487CF92891D2}" dt="2023-05-04T11:19:42.063" v="110" actId="20577"/>
        <pc:sldMkLst>
          <pc:docMk/>
          <pc:sldMk cId="3309061449" sldId="332"/>
        </pc:sldMkLst>
        <pc:spChg chg="mod">
          <ac:chgData name="Kari Gjerdevik" userId="af38340033f0d0a9" providerId="LiveId" clId="{71E8F423-AB6D-458F-ABC0-487CF92891D2}" dt="2023-05-04T11:19:42.063" v="110" actId="20577"/>
          <ac:spMkLst>
            <pc:docMk/>
            <pc:sldMk cId="3309061449" sldId="332"/>
            <ac:spMk id="2" creationId="{2B14BB70-8430-43A1-8F62-3C7E2671EFF4}"/>
          </ac:spMkLst>
        </pc:spChg>
        <pc:spChg chg="mod">
          <ac:chgData name="Kari Gjerdevik" userId="af38340033f0d0a9" providerId="LiveId" clId="{71E8F423-AB6D-458F-ABC0-487CF92891D2}" dt="2023-05-04T11:19:15.738" v="101" actId="20577"/>
          <ac:spMkLst>
            <pc:docMk/>
            <pc:sldMk cId="3309061449" sldId="332"/>
            <ac:spMk id="216" creationId="{00000000-0000-0000-0000-000000000000}"/>
          </ac:spMkLst>
        </pc:spChg>
      </pc:sldChg>
      <pc:sldChg chg="modSp mod">
        <pc:chgData name="Kari Gjerdevik" userId="af38340033f0d0a9" providerId="LiveId" clId="{71E8F423-AB6D-458F-ABC0-487CF92891D2}" dt="2023-05-04T11:20:18.271" v="119" actId="20577"/>
        <pc:sldMkLst>
          <pc:docMk/>
          <pc:sldMk cId="3494187719" sldId="334"/>
        </pc:sldMkLst>
        <pc:spChg chg="mod">
          <ac:chgData name="Kari Gjerdevik" userId="af38340033f0d0a9" providerId="LiveId" clId="{71E8F423-AB6D-458F-ABC0-487CF92891D2}" dt="2023-05-04T11:20:18.271" v="119" actId="20577"/>
          <ac:spMkLst>
            <pc:docMk/>
            <pc:sldMk cId="3494187719" sldId="334"/>
            <ac:spMk id="2" creationId="{2B14BB70-8430-43A1-8F62-3C7E2671EFF4}"/>
          </ac:spMkLst>
        </pc:spChg>
        <pc:spChg chg="mod">
          <ac:chgData name="Kari Gjerdevik" userId="af38340033f0d0a9" providerId="LiveId" clId="{71E8F423-AB6D-458F-ABC0-487CF92891D2}" dt="2023-05-04T11:19:51.057" v="112" actId="20577"/>
          <ac:spMkLst>
            <pc:docMk/>
            <pc:sldMk cId="3494187719" sldId="334"/>
            <ac:spMk id="216" creationId="{00000000-0000-0000-0000-000000000000}"/>
          </ac:spMkLst>
        </pc:spChg>
      </pc:sldChg>
      <pc:sldChg chg="modSp mod">
        <pc:chgData name="Kari Gjerdevik" userId="af38340033f0d0a9" providerId="LiveId" clId="{71E8F423-AB6D-458F-ABC0-487CF92891D2}" dt="2023-05-04T11:20:54.681" v="123" actId="20577"/>
        <pc:sldMkLst>
          <pc:docMk/>
          <pc:sldMk cId="4125510018" sldId="338"/>
        </pc:sldMkLst>
        <pc:spChg chg="mod">
          <ac:chgData name="Kari Gjerdevik" userId="af38340033f0d0a9" providerId="LiveId" clId="{71E8F423-AB6D-458F-ABC0-487CF92891D2}" dt="2023-05-04T11:20:54.681" v="123" actId="20577"/>
          <ac:spMkLst>
            <pc:docMk/>
            <pc:sldMk cId="4125510018" sldId="338"/>
            <ac:spMk id="2" creationId="{2B14BB70-8430-43A1-8F62-3C7E2671EFF4}"/>
          </ac:spMkLst>
        </pc:spChg>
        <pc:spChg chg="mod">
          <ac:chgData name="Kari Gjerdevik" userId="af38340033f0d0a9" providerId="LiveId" clId="{71E8F423-AB6D-458F-ABC0-487CF92891D2}" dt="2023-05-04T11:20:22.810" v="121" actId="20577"/>
          <ac:spMkLst>
            <pc:docMk/>
            <pc:sldMk cId="4125510018" sldId="338"/>
            <ac:spMk id="216" creationId="{00000000-0000-0000-0000-000000000000}"/>
          </ac:spMkLst>
        </pc:spChg>
      </pc:sldChg>
      <pc:sldChg chg="modSp mod modNotesTx">
        <pc:chgData name="Kari Gjerdevik" userId="af38340033f0d0a9" providerId="LiveId" clId="{71E8F423-AB6D-458F-ABC0-487CF92891D2}" dt="2023-05-04T11:22:07.740" v="144" actId="20577"/>
        <pc:sldMkLst>
          <pc:docMk/>
          <pc:sldMk cId="1215108033" sldId="339"/>
        </pc:sldMkLst>
        <pc:spChg chg="mod">
          <ac:chgData name="Kari Gjerdevik" userId="af38340033f0d0a9" providerId="LiveId" clId="{71E8F423-AB6D-458F-ABC0-487CF92891D2}" dt="2023-05-04T11:21:45.978" v="142" actId="20577"/>
          <ac:spMkLst>
            <pc:docMk/>
            <pc:sldMk cId="1215108033" sldId="339"/>
            <ac:spMk id="5" creationId="{428FF9CC-1EC1-4661-9A1D-C827EE932941}"/>
          </ac:spMkLst>
        </pc:spChg>
      </pc:sldChg>
      <pc:sldChg chg="modSp mod">
        <pc:chgData name="Kari Gjerdevik" userId="af38340033f0d0a9" providerId="LiveId" clId="{71E8F423-AB6D-458F-ABC0-487CF92891D2}" dt="2023-05-04T11:21:16.471" v="137" actId="20577"/>
        <pc:sldMkLst>
          <pc:docMk/>
          <pc:sldMk cId="906775280" sldId="340"/>
        </pc:sldMkLst>
        <pc:spChg chg="mod">
          <ac:chgData name="Kari Gjerdevik" userId="af38340033f0d0a9" providerId="LiveId" clId="{71E8F423-AB6D-458F-ABC0-487CF92891D2}" dt="2023-05-04T11:21:01.374" v="125" actId="20577"/>
          <ac:spMkLst>
            <pc:docMk/>
            <pc:sldMk cId="906775280" sldId="340"/>
            <ac:spMk id="3" creationId="{CD874F84-4088-36EA-5279-0464C29709CA}"/>
          </ac:spMkLst>
        </pc:spChg>
        <pc:spChg chg="mod">
          <ac:chgData name="Kari Gjerdevik" userId="af38340033f0d0a9" providerId="LiveId" clId="{71E8F423-AB6D-458F-ABC0-487CF92891D2}" dt="2023-05-04T11:21:16.471" v="137" actId="20577"/>
          <ac:spMkLst>
            <pc:docMk/>
            <pc:sldMk cId="906775280" sldId="340"/>
            <ac:spMk id="5" creationId="{FD86D1BE-24B6-7B01-2BB2-37B775BDCE79}"/>
          </ac:spMkLst>
        </pc:spChg>
      </pc:sldChg>
      <pc:sldChg chg="modSp mod">
        <pc:chgData name="Kari Gjerdevik" userId="af38340033f0d0a9" providerId="LiveId" clId="{71E8F423-AB6D-458F-ABC0-487CF92891D2}" dt="2023-05-08T10:59:30.926" v="233" actId="20577"/>
        <pc:sldMkLst>
          <pc:docMk/>
          <pc:sldMk cId="2922325958" sldId="368"/>
        </pc:sldMkLst>
        <pc:spChg chg="mod">
          <ac:chgData name="Kari Gjerdevik" userId="af38340033f0d0a9" providerId="LiveId" clId="{71E8F423-AB6D-458F-ABC0-487CF92891D2}" dt="2023-05-08T10:59:30.926" v="233" actId="20577"/>
          <ac:spMkLst>
            <pc:docMk/>
            <pc:sldMk cId="2922325958" sldId="368"/>
            <ac:spMk id="217" creationId="{00000000-0000-0000-0000-000000000000}"/>
          </ac:spMkLst>
        </pc:spChg>
      </pc:sldChg>
      <pc:sldChg chg="modSp mod">
        <pc:chgData name="Kari Gjerdevik" userId="af38340033f0d0a9" providerId="LiveId" clId="{71E8F423-AB6D-458F-ABC0-487CF92891D2}" dt="2023-05-04T11:18:09.449" v="77" actId="20577"/>
        <pc:sldMkLst>
          <pc:docMk/>
          <pc:sldMk cId="1324564458" sldId="369"/>
        </pc:sldMkLst>
        <pc:spChg chg="mod">
          <ac:chgData name="Kari Gjerdevik" userId="af38340033f0d0a9" providerId="LiveId" clId="{71E8F423-AB6D-458F-ABC0-487CF92891D2}" dt="2023-05-04T11:18:09.449" v="77" actId="20577"/>
          <ac:spMkLst>
            <pc:docMk/>
            <pc:sldMk cId="1324564458" sldId="369"/>
            <ac:spMk id="2" creationId="{815E084D-4163-7216-ECF6-1E43D6A4595B}"/>
          </ac:spMkLst>
        </pc:spChg>
        <pc:spChg chg="mod">
          <ac:chgData name="Kari Gjerdevik" userId="af38340033f0d0a9" providerId="LiveId" clId="{71E8F423-AB6D-458F-ABC0-487CF92891D2}" dt="2023-05-04T11:17:38.976" v="54" actId="20577"/>
          <ac:spMkLst>
            <pc:docMk/>
            <pc:sldMk cId="1324564458" sldId="369"/>
            <ac:spMk id="216" creationId="{00000000-0000-0000-0000-000000000000}"/>
          </ac:spMkLst>
        </pc:spChg>
      </pc:sldChg>
      <pc:sldChg chg="modSp mod modNotesTx">
        <pc:chgData name="Kari Gjerdevik" userId="af38340033f0d0a9" providerId="LiveId" clId="{71E8F423-AB6D-458F-ABC0-487CF92891D2}" dt="2023-05-04T11:24:59.579" v="229" actId="20577"/>
        <pc:sldMkLst>
          <pc:docMk/>
          <pc:sldMk cId="644845492" sldId="370"/>
        </pc:sldMkLst>
        <pc:spChg chg="mod">
          <ac:chgData name="Kari Gjerdevik" userId="af38340033f0d0a9" providerId="LiveId" clId="{71E8F423-AB6D-458F-ABC0-487CF92891D2}" dt="2023-05-04T11:24:59.579" v="229" actId="20577"/>
          <ac:spMkLst>
            <pc:docMk/>
            <pc:sldMk cId="644845492" sldId="370"/>
            <ac:spMk id="2" creationId="{2B14BB70-8430-43A1-8F62-3C7E2671EFF4}"/>
          </ac:spMkLst>
        </pc:spChg>
        <pc:spChg chg="mod">
          <ac:chgData name="Kari Gjerdevik" userId="af38340033f0d0a9" providerId="LiveId" clId="{71E8F423-AB6D-458F-ABC0-487CF92891D2}" dt="2023-05-04T11:22:21.927" v="146" actId="20577"/>
          <ac:spMkLst>
            <pc:docMk/>
            <pc:sldMk cId="644845492" sldId="370"/>
            <ac:spMk id="6" creationId="{0FF1DE0C-E7F3-0530-BBB6-CB099B3F059F}"/>
          </ac:spMkLst>
        </pc:spChg>
      </pc:sldChg>
      <pc:sldChg chg="modSp mod">
        <pc:chgData name="Kari Gjerdevik" userId="af38340033f0d0a9" providerId="LiveId" clId="{71E8F423-AB6D-458F-ABC0-487CF92891D2}" dt="2023-05-04T11:23:51.751" v="191" actId="20577"/>
        <pc:sldMkLst>
          <pc:docMk/>
          <pc:sldMk cId="1255949145" sldId="381"/>
        </pc:sldMkLst>
        <pc:spChg chg="mod">
          <ac:chgData name="Kari Gjerdevik" userId="af38340033f0d0a9" providerId="LiveId" clId="{71E8F423-AB6D-458F-ABC0-487CF92891D2}" dt="2023-05-04T11:23:24.957" v="177" actId="20577"/>
          <ac:spMkLst>
            <pc:docMk/>
            <pc:sldMk cId="1255949145" sldId="381"/>
            <ac:spMk id="3" creationId="{CD874F84-4088-36EA-5279-0464C29709CA}"/>
          </ac:spMkLst>
        </pc:spChg>
        <pc:spChg chg="mod">
          <ac:chgData name="Kari Gjerdevik" userId="af38340033f0d0a9" providerId="LiveId" clId="{71E8F423-AB6D-458F-ABC0-487CF92891D2}" dt="2023-05-04T11:23:51.751" v="191" actId="20577"/>
          <ac:spMkLst>
            <pc:docMk/>
            <pc:sldMk cId="1255949145" sldId="381"/>
            <ac:spMk id="5" creationId="{FD86D1BE-24B6-7B01-2BB2-37B775BDCE79}"/>
          </ac:spMkLst>
        </pc:spChg>
      </pc:sldChg>
      <pc:sldChg chg="modSp mod">
        <pc:chgData name="Kari Gjerdevik" userId="af38340033f0d0a9" providerId="LiveId" clId="{71E8F423-AB6D-458F-ABC0-487CF92891D2}" dt="2023-05-04T11:21:23.805" v="139" actId="20577"/>
        <pc:sldMkLst>
          <pc:docMk/>
          <pc:sldMk cId="3022513986" sldId="386"/>
        </pc:sldMkLst>
        <pc:spChg chg="mod">
          <ac:chgData name="Kari Gjerdevik" userId="af38340033f0d0a9" providerId="LiveId" clId="{71E8F423-AB6D-458F-ABC0-487CF92891D2}" dt="2023-05-04T11:21:23.805" v="139" actId="20577"/>
          <ac:spMkLst>
            <pc:docMk/>
            <pc:sldMk cId="3022513986" sldId="386"/>
            <ac:spMk id="3" creationId="{CD874F84-4088-36EA-5279-0464C29709CA}"/>
          </ac:spMkLst>
        </pc:spChg>
      </pc:sldChg>
      <pc:sldChg chg="modSp mod">
        <pc:chgData name="Kari Gjerdevik" userId="af38340033f0d0a9" providerId="LiveId" clId="{71E8F423-AB6D-458F-ABC0-487CF92891D2}" dt="2023-05-04T11:24:41.948" v="209" actId="20577"/>
        <pc:sldMkLst>
          <pc:docMk/>
          <pc:sldMk cId="2419217856" sldId="387"/>
        </pc:sldMkLst>
        <pc:spChg chg="mod">
          <ac:chgData name="Kari Gjerdevik" userId="af38340033f0d0a9" providerId="LiveId" clId="{71E8F423-AB6D-458F-ABC0-487CF92891D2}" dt="2023-05-04T11:24:03.474" v="193" actId="20577"/>
          <ac:spMkLst>
            <pc:docMk/>
            <pc:sldMk cId="2419217856" sldId="387"/>
            <ac:spMk id="3" creationId="{CD874F84-4088-36EA-5279-0464C29709CA}"/>
          </ac:spMkLst>
        </pc:spChg>
        <pc:spChg chg="mod">
          <ac:chgData name="Kari Gjerdevik" userId="af38340033f0d0a9" providerId="LiveId" clId="{71E8F423-AB6D-458F-ABC0-487CF92891D2}" dt="2023-05-04T11:24:41.948" v="209" actId="20577"/>
          <ac:spMkLst>
            <pc:docMk/>
            <pc:sldMk cId="2419217856" sldId="387"/>
            <ac:spMk id="5" creationId="{FD86D1BE-24B6-7B01-2BB2-37B775BDCE79}"/>
          </ac:spMkLst>
        </pc:spChg>
      </pc:sldChg>
    </pc:docChg>
  </pc:docChgLst>
  <pc:docChgLst>
    <pc:chgData name="Jorunn Øveland Nyhus" userId="5448e305-a6bb-465a-a251-7e03f510ed3e" providerId="ADAL" clId="{CB5DF8F3-1602-44BC-9DA5-39A14A9D7290}"/>
    <pc:docChg chg="custSel addSld modSld">
      <pc:chgData name="Jorunn Øveland Nyhus" userId="5448e305-a6bb-465a-a251-7e03f510ed3e" providerId="ADAL" clId="{CB5DF8F3-1602-44BC-9DA5-39A14A9D7290}" dt="2022-11-12T10:08:35.990" v="660" actId="20577"/>
      <pc:docMkLst>
        <pc:docMk/>
      </pc:docMkLst>
      <pc:sldChg chg="modSp mod modNotesTx">
        <pc:chgData name="Jorunn Øveland Nyhus" userId="5448e305-a6bb-465a-a251-7e03f510ed3e" providerId="ADAL" clId="{CB5DF8F3-1602-44BC-9DA5-39A14A9D7290}" dt="2022-11-12T09:46:29.929" v="38"/>
        <pc:sldMkLst>
          <pc:docMk/>
          <pc:sldMk cId="0" sldId="273"/>
        </pc:sldMkLst>
        <pc:spChg chg="mod">
          <ac:chgData name="Jorunn Øveland Nyhus" userId="5448e305-a6bb-465a-a251-7e03f510ed3e" providerId="ADAL" clId="{CB5DF8F3-1602-44BC-9DA5-39A14A9D7290}" dt="2022-11-12T09:46:14.214" v="36" actId="20577"/>
          <ac:spMkLst>
            <pc:docMk/>
            <pc:sldMk cId="0" sldId="273"/>
            <ac:spMk id="216" creationId="{00000000-0000-0000-0000-000000000000}"/>
          </ac:spMkLst>
        </pc:spChg>
        <pc:spChg chg="mod">
          <ac:chgData name="Jorunn Øveland Nyhus" userId="5448e305-a6bb-465a-a251-7e03f510ed3e" providerId="ADAL" clId="{CB5DF8F3-1602-44BC-9DA5-39A14A9D7290}" dt="2022-11-12T09:46:29.929" v="38"/>
          <ac:spMkLst>
            <pc:docMk/>
            <pc:sldMk cId="0" sldId="273"/>
            <ac:spMk id="217" creationId="{00000000-0000-0000-0000-000000000000}"/>
          </ac:spMkLst>
        </pc:spChg>
      </pc:sldChg>
      <pc:sldChg chg="modSp mod">
        <pc:chgData name="Jorunn Øveland Nyhus" userId="5448e305-a6bb-465a-a251-7e03f510ed3e" providerId="ADAL" clId="{CB5DF8F3-1602-44BC-9DA5-39A14A9D7290}" dt="2022-11-12T09:45:21.821" v="1" actId="20577"/>
        <pc:sldMkLst>
          <pc:docMk/>
          <pc:sldMk cId="839377510" sldId="320"/>
        </pc:sldMkLst>
        <pc:spChg chg="mod">
          <ac:chgData name="Jorunn Øveland Nyhus" userId="5448e305-a6bb-465a-a251-7e03f510ed3e" providerId="ADAL" clId="{CB5DF8F3-1602-44BC-9DA5-39A14A9D7290}" dt="2022-11-12T09:45:21.821" v="1" actId="20577"/>
          <ac:spMkLst>
            <pc:docMk/>
            <pc:sldMk cId="839377510" sldId="320"/>
            <ac:spMk id="2" creationId="{15AA5C1E-C64D-2BB8-46AA-B10E251708D6}"/>
          </ac:spMkLst>
        </pc:spChg>
      </pc:sldChg>
      <pc:sldChg chg="modSp mod modNotesTx">
        <pc:chgData name="Jorunn Øveland Nyhus" userId="5448e305-a6bb-465a-a251-7e03f510ed3e" providerId="ADAL" clId="{CB5DF8F3-1602-44BC-9DA5-39A14A9D7290}" dt="2022-11-12T09:45:53.554" v="22" actId="27636"/>
        <pc:sldMkLst>
          <pc:docMk/>
          <pc:sldMk cId="2231772105" sldId="325"/>
        </pc:sldMkLst>
        <pc:spChg chg="mod">
          <ac:chgData name="Jorunn Øveland Nyhus" userId="5448e305-a6bb-465a-a251-7e03f510ed3e" providerId="ADAL" clId="{CB5DF8F3-1602-44BC-9DA5-39A14A9D7290}" dt="2022-11-12T09:45:44.998" v="20" actId="20577"/>
          <ac:spMkLst>
            <pc:docMk/>
            <pc:sldMk cId="2231772105" sldId="325"/>
            <ac:spMk id="8" creationId="{DF46135A-D295-7953-7962-E606A13E4E2A}"/>
          </ac:spMkLst>
        </pc:spChg>
        <pc:spChg chg="mod">
          <ac:chgData name="Jorunn Øveland Nyhus" userId="5448e305-a6bb-465a-a251-7e03f510ed3e" providerId="ADAL" clId="{CB5DF8F3-1602-44BC-9DA5-39A14A9D7290}" dt="2022-11-12T09:45:53.554" v="22" actId="27636"/>
          <ac:spMkLst>
            <pc:docMk/>
            <pc:sldMk cId="2231772105" sldId="325"/>
            <ac:spMk id="15" creationId="{B49DA245-4B94-D9E3-F6BF-88F6378F105F}"/>
          </ac:spMkLst>
        </pc:spChg>
      </pc:sldChg>
      <pc:sldChg chg="addSp delSp modSp mod modClrScheme chgLayout">
        <pc:chgData name="Jorunn Øveland Nyhus" userId="5448e305-a6bb-465a-a251-7e03f510ed3e" providerId="ADAL" clId="{CB5DF8F3-1602-44BC-9DA5-39A14A9D7290}" dt="2022-11-12T09:52:23.644" v="204" actId="5793"/>
        <pc:sldMkLst>
          <pc:docMk/>
          <pc:sldMk cId="322307039" sldId="329"/>
        </pc:sldMkLst>
        <pc:spChg chg="mod ord">
          <ac:chgData name="Jorunn Øveland Nyhus" userId="5448e305-a6bb-465a-a251-7e03f510ed3e" providerId="ADAL" clId="{CB5DF8F3-1602-44BC-9DA5-39A14A9D7290}" dt="2022-11-12T09:52:23.644" v="204" actId="5793"/>
          <ac:spMkLst>
            <pc:docMk/>
            <pc:sldMk cId="322307039" sldId="329"/>
            <ac:spMk id="3" creationId="{A272C94B-2A89-C803-73C3-178019F7415B}"/>
          </ac:spMkLst>
        </pc:spChg>
        <pc:spChg chg="add del mod">
          <ac:chgData name="Jorunn Øveland Nyhus" userId="5448e305-a6bb-465a-a251-7e03f510ed3e" providerId="ADAL" clId="{CB5DF8F3-1602-44BC-9DA5-39A14A9D7290}" dt="2022-11-12T09:51:51.283" v="174" actId="700"/>
          <ac:spMkLst>
            <pc:docMk/>
            <pc:sldMk cId="322307039" sldId="329"/>
            <ac:spMk id="5" creationId="{1242AF78-B6F6-790B-3400-831A4937490A}"/>
          </ac:spMkLst>
        </pc:spChg>
        <pc:spChg chg="mod ord">
          <ac:chgData name="Jorunn Øveland Nyhus" userId="5448e305-a6bb-465a-a251-7e03f510ed3e" providerId="ADAL" clId="{CB5DF8F3-1602-44BC-9DA5-39A14A9D7290}" dt="2022-11-12T09:52:03.589" v="195" actId="20577"/>
          <ac:spMkLst>
            <pc:docMk/>
            <pc:sldMk cId="322307039" sldId="329"/>
            <ac:spMk id="216" creationId="{00000000-0000-0000-0000-000000000000}"/>
          </ac:spMkLst>
        </pc:spChg>
        <pc:picChg chg="del">
          <ac:chgData name="Jorunn Øveland Nyhus" userId="5448e305-a6bb-465a-a251-7e03f510ed3e" providerId="ADAL" clId="{CB5DF8F3-1602-44BC-9DA5-39A14A9D7290}" dt="2022-11-12T09:51:46.012" v="173" actId="478"/>
          <ac:picMkLst>
            <pc:docMk/>
            <pc:sldMk cId="322307039" sldId="329"/>
            <ac:picMk id="6" creationId="{AC61B461-B73A-5B60-CCFE-BEEAA7DC15D5}"/>
          </ac:picMkLst>
        </pc:picChg>
      </pc:sldChg>
      <pc:sldChg chg="modSp mod">
        <pc:chgData name="Jorunn Øveland Nyhus" userId="5448e305-a6bb-465a-a251-7e03f510ed3e" providerId="ADAL" clId="{CB5DF8F3-1602-44BC-9DA5-39A14A9D7290}" dt="2022-11-12T09:53:01.701" v="237" actId="20577"/>
        <pc:sldMkLst>
          <pc:docMk/>
          <pc:sldMk cId="3309061449" sldId="332"/>
        </pc:sldMkLst>
        <pc:spChg chg="mod">
          <ac:chgData name="Jorunn Øveland Nyhus" userId="5448e305-a6bb-465a-a251-7e03f510ed3e" providerId="ADAL" clId="{CB5DF8F3-1602-44BC-9DA5-39A14A9D7290}" dt="2022-11-12T09:53:01.701" v="237" actId="20577"/>
          <ac:spMkLst>
            <pc:docMk/>
            <pc:sldMk cId="3309061449" sldId="332"/>
            <ac:spMk id="2" creationId="{2B14BB70-8430-43A1-8F62-3C7E2671EFF4}"/>
          </ac:spMkLst>
        </pc:spChg>
        <pc:spChg chg="mod">
          <ac:chgData name="Jorunn Øveland Nyhus" userId="5448e305-a6bb-465a-a251-7e03f510ed3e" providerId="ADAL" clId="{CB5DF8F3-1602-44BC-9DA5-39A14A9D7290}" dt="2022-11-12T09:52:41.292" v="232" actId="20577"/>
          <ac:spMkLst>
            <pc:docMk/>
            <pc:sldMk cId="3309061449" sldId="332"/>
            <ac:spMk id="216" creationId="{00000000-0000-0000-0000-000000000000}"/>
          </ac:spMkLst>
        </pc:spChg>
      </pc:sldChg>
      <pc:sldChg chg="modSp mod">
        <pc:chgData name="Jorunn Øveland Nyhus" userId="5448e305-a6bb-465a-a251-7e03f510ed3e" providerId="ADAL" clId="{CB5DF8F3-1602-44BC-9DA5-39A14A9D7290}" dt="2022-11-12T09:54:05.061" v="267" actId="5793"/>
        <pc:sldMkLst>
          <pc:docMk/>
          <pc:sldMk cId="3494187719" sldId="334"/>
        </pc:sldMkLst>
        <pc:spChg chg="mod">
          <ac:chgData name="Jorunn Øveland Nyhus" userId="5448e305-a6bb-465a-a251-7e03f510ed3e" providerId="ADAL" clId="{CB5DF8F3-1602-44BC-9DA5-39A14A9D7290}" dt="2022-11-12T09:54:05.061" v="267" actId="5793"/>
          <ac:spMkLst>
            <pc:docMk/>
            <pc:sldMk cId="3494187719" sldId="334"/>
            <ac:spMk id="2" creationId="{2B14BB70-8430-43A1-8F62-3C7E2671EFF4}"/>
          </ac:spMkLst>
        </pc:spChg>
        <pc:spChg chg="mod">
          <ac:chgData name="Jorunn Øveland Nyhus" userId="5448e305-a6bb-465a-a251-7e03f510ed3e" providerId="ADAL" clId="{CB5DF8F3-1602-44BC-9DA5-39A14A9D7290}" dt="2022-11-12T09:53:43.859" v="260" actId="20577"/>
          <ac:spMkLst>
            <pc:docMk/>
            <pc:sldMk cId="3494187719" sldId="334"/>
            <ac:spMk id="216" creationId="{00000000-0000-0000-0000-000000000000}"/>
          </ac:spMkLst>
        </pc:spChg>
      </pc:sldChg>
      <pc:sldChg chg="modSp mod">
        <pc:chgData name="Jorunn Øveland Nyhus" userId="5448e305-a6bb-465a-a251-7e03f510ed3e" providerId="ADAL" clId="{CB5DF8F3-1602-44BC-9DA5-39A14A9D7290}" dt="2022-11-12T09:55:23.364" v="341" actId="5793"/>
        <pc:sldMkLst>
          <pc:docMk/>
          <pc:sldMk cId="4125510018" sldId="338"/>
        </pc:sldMkLst>
        <pc:spChg chg="mod">
          <ac:chgData name="Jorunn Øveland Nyhus" userId="5448e305-a6bb-465a-a251-7e03f510ed3e" providerId="ADAL" clId="{CB5DF8F3-1602-44BC-9DA5-39A14A9D7290}" dt="2022-11-12T09:55:23.364" v="341" actId="5793"/>
          <ac:spMkLst>
            <pc:docMk/>
            <pc:sldMk cId="4125510018" sldId="338"/>
            <ac:spMk id="2" creationId="{2B14BB70-8430-43A1-8F62-3C7E2671EFF4}"/>
          </ac:spMkLst>
        </pc:spChg>
        <pc:spChg chg="mod">
          <ac:chgData name="Jorunn Øveland Nyhus" userId="5448e305-a6bb-465a-a251-7e03f510ed3e" providerId="ADAL" clId="{CB5DF8F3-1602-44BC-9DA5-39A14A9D7290}" dt="2022-11-12T09:55:05.093" v="333" actId="313"/>
          <ac:spMkLst>
            <pc:docMk/>
            <pc:sldMk cId="4125510018" sldId="338"/>
            <ac:spMk id="216" creationId="{00000000-0000-0000-0000-000000000000}"/>
          </ac:spMkLst>
        </pc:spChg>
      </pc:sldChg>
      <pc:sldChg chg="modSp mod modNotesTx">
        <pc:chgData name="Jorunn Øveland Nyhus" userId="5448e305-a6bb-465a-a251-7e03f510ed3e" providerId="ADAL" clId="{CB5DF8F3-1602-44BC-9DA5-39A14A9D7290}" dt="2022-11-12T10:06:10.842" v="561"/>
        <pc:sldMkLst>
          <pc:docMk/>
          <pc:sldMk cId="1215108033" sldId="339"/>
        </pc:sldMkLst>
        <pc:spChg chg="mod">
          <ac:chgData name="Jorunn Øveland Nyhus" userId="5448e305-a6bb-465a-a251-7e03f510ed3e" providerId="ADAL" clId="{CB5DF8F3-1602-44BC-9DA5-39A14A9D7290}" dt="2022-11-12T10:05:54.835" v="560" actId="5793"/>
          <ac:spMkLst>
            <pc:docMk/>
            <pc:sldMk cId="1215108033" sldId="339"/>
            <ac:spMk id="5" creationId="{428FF9CC-1EC1-4661-9A1D-C827EE932941}"/>
          </ac:spMkLst>
        </pc:spChg>
        <pc:spChg chg="mod">
          <ac:chgData name="Jorunn Øveland Nyhus" userId="5448e305-a6bb-465a-a251-7e03f510ed3e" providerId="ADAL" clId="{CB5DF8F3-1602-44BC-9DA5-39A14A9D7290}" dt="2022-11-12T10:05:34.531" v="556" actId="20577"/>
          <ac:spMkLst>
            <pc:docMk/>
            <pc:sldMk cId="1215108033" sldId="339"/>
            <ac:spMk id="6" creationId="{0FF1DE0C-E7F3-0530-BBB6-CB099B3F059F}"/>
          </ac:spMkLst>
        </pc:spChg>
      </pc:sldChg>
      <pc:sldChg chg="modSp mod">
        <pc:chgData name="Jorunn Øveland Nyhus" userId="5448e305-a6bb-465a-a251-7e03f510ed3e" providerId="ADAL" clId="{CB5DF8F3-1602-44BC-9DA5-39A14A9D7290}" dt="2022-11-12T10:00:43.908" v="424" actId="20577"/>
        <pc:sldMkLst>
          <pc:docMk/>
          <pc:sldMk cId="906775280" sldId="340"/>
        </pc:sldMkLst>
        <pc:spChg chg="mod">
          <ac:chgData name="Jorunn Øveland Nyhus" userId="5448e305-a6bb-465a-a251-7e03f510ed3e" providerId="ADAL" clId="{CB5DF8F3-1602-44BC-9DA5-39A14A9D7290}" dt="2022-11-12T09:59:12.327" v="407" actId="313"/>
          <ac:spMkLst>
            <pc:docMk/>
            <pc:sldMk cId="906775280" sldId="340"/>
            <ac:spMk id="3" creationId="{CD874F84-4088-36EA-5279-0464C29709CA}"/>
          </ac:spMkLst>
        </pc:spChg>
        <pc:spChg chg="mod">
          <ac:chgData name="Jorunn Øveland Nyhus" userId="5448e305-a6bb-465a-a251-7e03f510ed3e" providerId="ADAL" clId="{CB5DF8F3-1602-44BC-9DA5-39A14A9D7290}" dt="2022-11-12T10:00:43.908" v="424" actId="20577"/>
          <ac:spMkLst>
            <pc:docMk/>
            <pc:sldMk cId="906775280" sldId="340"/>
            <ac:spMk id="5" creationId="{FD86D1BE-24B6-7B01-2BB2-37B775BDCE79}"/>
          </ac:spMkLst>
        </pc:spChg>
      </pc:sldChg>
      <pc:sldChg chg="modSp mod">
        <pc:chgData name="Jorunn Øveland Nyhus" userId="5448e305-a6bb-465a-a251-7e03f510ed3e" providerId="ADAL" clId="{CB5DF8F3-1602-44BC-9DA5-39A14A9D7290}" dt="2022-11-12T09:47:54.262" v="89" actId="27636"/>
        <pc:sldMkLst>
          <pc:docMk/>
          <pc:sldMk cId="2922325958" sldId="368"/>
        </pc:sldMkLst>
        <pc:spChg chg="mod">
          <ac:chgData name="Jorunn Øveland Nyhus" userId="5448e305-a6bb-465a-a251-7e03f510ed3e" providerId="ADAL" clId="{CB5DF8F3-1602-44BC-9DA5-39A14A9D7290}" dt="2022-11-12T09:47:45.414" v="87" actId="20577"/>
          <ac:spMkLst>
            <pc:docMk/>
            <pc:sldMk cId="2922325958" sldId="368"/>
            <ac:spMk id="216" creationId="{00000000-0000-0000-0000-000000000000}"/>
          </ac:spMkLst>
        </pc:spChg>
        <pc:spChg chg="mod">
          <ac:chgData name="Jorunn Øveland Nyhus" userId="5448e305-a6bb-465a-a251-7e03f510ed3e" providerId="ADAL" clId="{CB5DF8F3-1602-44BC-9DA5-39A14A9D7290}" dt="2022-11-12T09:47:54.262" v="89" actId="27636"/>
          <ac:spMkLst>
            <pc:docMk/>
            <pc:sldMk cId="2922325958" sldId="368"/>
            <ac:spMk id="217" creationId="{00000000-0000-0000-0000-000000000000}"/>
          </ac:spMkLst>
        </pc:spChg>
      </pc:sldChg>
      <pc:sldChg chg="delSp modSp mod">
        <pc:chgData name="Jorunn Øveland Nyhus" userId="5448e305-a6bb-465a-a251-7e03f510ed3e" providerId="ADAL" clId="{CB5DF8F3-1602-44BC-9DA5-39A14A9D7290}" dt="2022-11-12T09:51:32.924" v="172" actId="13926"/>
        <pc:sldMkLst>
          <pc:docMk/>
          <pc:sldMk cId="1324564458" sldId="369"/>
        </pc:sldMkLst>
        <pc:spChg chg="mod">
          <ac:chgData name="Jorunn Øveland Nyhus" userId="5448e305-a6bb-465a-a251-7e03f510ed3e" providerId="ADAL" clId="{CB5DF8F3-1602-44BC-9DA5-39A14A9D7290}" dt="2022-11-12T09:51:32.924" v="172" actId="13926"/>
          <ac:spMkLst>
            <pc:docMk/>
            <pc:sldMk cId="1324564458" sldId="369"/>
            <ac:spMk id="2" creationId="{815E084D-4163-7216-ECF6-1E43D6A4595B}"/>
          </ac:spMkLst>
        </pc:spChg>
        <pc:spChg chg="mod">
          <ac:chgData name="Jorunn Øveland Nyhus" userId="5448e305-a6bb-465a-a251-7e03f510ed3e" providerId="ADAL" clId="{CB5DF8F3-1602-44BC-9DA5-39A14A9D7290}" dt="2022-11-12T09:48:22.187" v="118" actId="20577"/>
          <ac:spMkLst>
            <pc:docMk/>
            <pc:sldMk cId="1324564458" sldId="369"/>
            <ac:spMk id="216" creationId="{00000000-0000-0000-0000-000000000000}"/>
          </ac:spMkLst>
        </pc:spChg>
        <pc:picChg chg="del">
          <ac:chgData name="Jorunn Øveland Nyhus" userId="5448e305-a6bb-465a-a251-7e03f510ed3e" providerId="ADAL" clId="{CB5DF8F3-1602-44BC-9DA5-39A14A9D7290}" dt="2022-11-12T09:48:07.906" v="90" actId="478"/>
          <ac:picMkLst>
            <pc:docMk/>
            <pc:sldMk cId="1324564458" sldId="369"/>
            <ac:picMk id="5" creationId="{640935BE-AD3A-E179-A8A9-BDABEB615D25}"/>
          </ac:picMkLst>
        </pc:picChg>
      </pc:sldChg>
      <pc:sldChg chg="modSp mod modNotesTx">
        <pc:chgData name="Jorunn Øveland Nyhus" userId="5448e305-a6bb-465a-a251-7e03f510ed3e" providerId="ADAL" clId="{CB5DF8F3-1602-44BC-9DA5-39A14A9D7290}" dt="2022-11-12T10:07:02.783" v="603"/>
        <pc:sldMkLst>
          <pc:docMk/>
          <pc:sldMk cId="644845492" sldId="370"/>
        </pc:sldMkLst>
        <pc:spChg chg="mod">
          <ac:chgData name="Jorunn Øveland Nyhus" userId="5448e305-a6bb-465a-a251-7e03f510ed3e" providerId="ADAL" clId="{CB5DF8F3-1602-44BC-9DA5-39A14A9D7290}" dt="2022-11-12T10:06:47.433" v="602" actId="5793"/>
          <ac:spMkLst>
            <pc:docMk/>
            <pc:sldMk cId="644845492" sldId="370"/>
            <ac:spMk id="2" creationId="{2B14BB70-8430-43A1-8F62-3C7E2671EFF4}"/>
          </ac:spMkLst>
        </pc:spChg>
        <pc:spChg chg="mod">
          <ac:chgData name="Jorunn Øveland Nyhus" userId="5448e305-a6bb-465a-a251-7e03f510ed3e" providerId="ADAL" clId="{CB5DF8F3-1602-44BC-9DA5-39A14A9D7290}" dt="2022-11-12T10:06:33.803" v="598" actId="20577"/>
          <ac:spMkLst>
            <pc:docMk/>
            <pc:sldMk cId="644845492" sldId="370"/>
            <ac:spMk id="6" creationId="{0FF1DE0C-E7F3-0530-BBB6-CB099B3F059F}"/>
          </ac:spMkLst>
        </pc:spChg>
      </pc:sldChg>
      <pc:sldChg chg="modSp mod">
        <pc:chgData name="Jorunn Øveland Nyhus" userId="5448e305-a6bb-465a-a251-7e03f510ed3e" providerId="ADAL" clId="{CB5DF8F3-1602-44BC-9DA5-39A14A9D7290}" dt="2022-11-12T10:07:57.403" v="646" actId="20577"/>
        <pc:sldMkLst>
          <pc:docMk/>
          <pc:sldMk cId="1255949145" sldId="381"/>
        </pc:sldMkLst>
        <pc:spChg chg="mod">
          <ac:chgData name="Jorunn Øveland Nyhus" userId="5448e305-a6bb-465a-a251-7e03f510ed3e" providerId="ADAL" clId="{CB5DF8F3-1602-44BC-9DA5-39A14A9D7290}" dt="2022-11-12T10:07:49.041" v="640" actId="27636"/>
          <ac:spMkLst>
            <pc:docMk/>
            <pc:sldMk cId="1255949145" sldId="381"/>
            <ac:spMk id="2" creationId="{2B14BB70-8430-43A1-8F62-3C7E2671EFF4}"/>
          </ac:spMkLst>
        </pc:spChg>
        <pc:spChg chg="mod">
          <ac:chgData name="Jorunn Øveland Nyhus" userId="5448e305-a6bb-465a-a251-7e03f510ed3e" providerId="ADAL" clId="{CB5DF8F3-1602-44BC-9DA5-39A14A9D7290}" dt="2022-11-12T10:07:38.108" v="638" actId="20577"/>
          <ac:spMkLst>
            <pc:docMk/>
            <pc:sldMk cId="1255949145" sldId="381"/>
            <ac:spMk id="3" creationId="{CD874F84-4088-36EA-5279-0464C29709CA}"/>
          </ac:spMkLst>
        </pc:spChg>
        <pc:spChg chg="mod">
          <ac:chgData name="Jorunn Øveland Nyhus" userId="5448e305-a6bb-465a-a251-7e03f510ed3e" providerId="ADAL" clId="{CB5DF8F3-1602-44BC-9DA5-39A14A9D7290}" dt="2022-11-12T10:07:57.403" v="646" actId="20577"/>
          <ac:spMkLst>
            <pc:docMk/>
            <pc:sldMk cId="1255949145" sldId="381"/>
            <ac:spMk id="5" creationId="{FD86D1BE-24B6-7B01-2BB2-37B775BDCE79}"/>
          </ac:spMkLst>
        </pc:spChg>
      </pc:sldChg>
      <pc:sldChg chg="modSp mod">
        <pc:chgData name="Jorunn Øveland Nyhus" userId="5448e305-a6bb-465a-a251-7e03f510ed3e" providerId="ADAL" clId="{CB5DF8F3-1602-44BC-9DA5-39A14A9D7290}" dt="2022-11-12T10:05:13.768" v="538" actId="5793"/>
        <pc:sldMkLst>
          <pc:docMk/>
          <pc:sldMk cId="3022513986" sldId="386"/>
        </pc:sldMkLst>
        <pc:spChg chg="mod">
          <ac:chgData name="Jorunn Øveland Nyhus" userId="5448e305-a6bb-465a-a251-7e03f510ed3e" providerId="ADAL" clId="{CB5DF8F3-1602-44BC-9DA5-39A14A9D7290}" dt="2022-11-12T10:01:27.069" v="492" actId="27636"/>
          <ac:spMkLst>
            <pc:docMk/>
            <pc:sldMk cId="3022513986" sldId="386"/>
            <ac:spMk id="2" creationId="{2B14BB70-8430-43A1-8F62-3C7E2671EFF4}"/>
          </ac:spMkLst>
        </pc:spChg>
        <pc:spChg chg="mod">
          <ac:chgData name="Jorunn Øveland Nyhus" userId="5448e305-a6bb-465a-a251-7e03f510ed3e" providerId="ADAL" clId="{CB5DF8F3-1602-44BC-9DA5-39A14A9D7290}" dt="2022-11-12T10:01:23.237" v="490" actId="313"/>
          <ac:spMkLst>
            <pc:docMk/>
            <pc:sldMk cId="3022513986" sldId="386"/>
            <ac:spMk id="3" creationId="{CD874F84-4088-36EA-5279-0464C29709CA}"/>
          </ac:spMkLst>
        </pc:spChg>
        <pc:spChg chg="mod">
          <ac:chgData name="Jorunn Øveland Nyhus" userId="5448e305-a6bb-465a-a251-7e03f510ed3e" providerId="ADAL" clId="{CB5DF8F3-1602-44BC-9DA5-39A14A9D7290}" dt="2022-11-12T10:05:13.768" v="538" actId="5793"/>
          <ac:spMkLst>
            <pc:docMk/>
            <pc:sldMk cId="3022513986" sldId="386"/>
            <ac:spMk id="5" creationId="{FD86D1BE-24B6-7B01-2BB2-37B775BDCE79}"/>
          </ac:spMkLst>
        </pc:spChg>
      </pc:sldChg>
      <pc:sldChg chg="modSp add mod">
        <pc:chgData name="Jorunn Øveland Nyhus" userId="5448e305-a6bb-465a-a251-7e03f510ed3e" providerId="ADAL" clId="{CB5DF8F3-1602-44BC-9DA5-39A14A9D7290}" dt="2022-11-12T10:08:35.990" v="660" actId="20577"/>
        <pc:sldMkLst>
          <pc:docMk/>
          <pc:sldMk cId="2419217856" sldId="387"/>
        </pc:sldMkLst>
        <pc:spChg chg="mod">
          <ac:chgData name="Jorunn Øveland Nyhus" userId="5448e305-a6bb-465a-a251-7e03f510ed3e" providerId="ADAL" clId="{CB5DF8F3-1602-44BC-9DA5-39A14A9D7290}" dt="2022-11-12T10:08:25.173" v="649" actId="27636"/>
          <ac:spMkLst>
            <pc:docMk/>
            <pc:sldMk cId="2419217856" sldId="387"/>
            <ac:spMk id="2" creationId="{2B14BB70-8430-43A1-8F62-3C7E2671EFF4}"/>
          </ac:spMkLst>
        </pc:spChg>
        <pc:spChg chg="mod">
          <ac:chgData name="Jorunn Øveland Nyhus" userId="5448e305-a6bb-465a-a251-7e03f510ed3e" providerId="ADAL" clId="{CB5DF8F3-1602-44BC-9DA5-39A14A9D7290}" dt="2022-11-12T10:08:35.990" v="660" actId="20577"/>
          <ac:spMkLst>
            <pc:docMk/>
            <pc:sldMk cId="2419217856" sldId="387"/>
            <ac:spMk id="3" creationId="{CD874F84-4088-36EA-5279-0464C29709CA}"/>
          </ac:spMkLst>
        </pc:spChg>
        <pc:spChg chg="mod">
          <ac:chgData name="Jorunn Øveland Nyhus" userId="5448e305-a6bb-465a-a251-7e03f510ed3e" providerId="ADAL" clId="{CB5DF8F3-1602-44BC-9DA5-39A14A9D7290}" dt="2022-11-12T10:08:26.780" v="651" actId="5793"/>
          <ac:spMkLst>
            <pc:docMk/>
            <pc:sldMk cId="2419217856" sldId="387"/>
            <ac:spMk id="5" creationId="{FD86D1BE-24B6-7B01-2BB2-37B775BDCE79}"/>
          </ac:spMkLst>
        </pc:spChg>
      </pc:sldChg>
    </pc:docChg>
  </pc:docChgLst>
  <pc:docChgLst>
    <pc:chgData name="Jorunn Øveland Nyhus" userId="5448e305-a6bb-465a-a251-7e03f510ed3e" providerId="ADAL" clId="{09CCD65D-539E-4586-B1C4-534D2B58CD5B}"/>
    <pc:docChg chg="undo custSel modSld">
      <pc:chgData name="Jorunn Øveland Nyhus" userId="5448e305-a6bb-465a-a251-7e03f510ed3e" providerId="ADAL" clId="{09CCD65D-539E-4586-B1C4-534D2B58CD5B}" dt="2023-03-09T13:48:32.056" v="1132" actId="2711"/>
      <pc:docMkLst>
        <pc:docMk/>
      </pc:docMkLst>
      <pc:sldChg chg="modSp mod">
        <pc:chgData name="Jorunn Øveland Nyhus" userId="5448e305-a6bb-465a-a251-7e03f510ed3e" providerId="ADAL" clId="{09CCD65D-539E-4586-B1C4-534D2B58CD5B}" dt="2023-03-06T08:38:13.997" v="147" actId="20577"/>
        <pc:sldMkLst>
          <pc:docMk/>
          <pc:sldMk cId="0" sldId="273"/>
        </pc:sldMkLst>
        <pc:spChg chg="mod">
          <ac:chgData name="Jorunn Øveland Nyhus" userId="5448e305-a6bb-465a-a251-7e03f510ed3e" providerId="ADAL" clId="{09CCD65D-539E-4586-B1C4-534D2B58CD5B}" dt="2023-03-06T08:37:51.295" v="86" actId="20577"/>
          <ac:spMkLst>
            <pc:docMk/>
            <pc:sldMk cId="0" sldId="273"/>
            <ac:spMk id="216" creationId="{00000000-0000-0000-0000-000000000000}"/>
          </ac:spMkLst>
        </pc:spChg>
        <pc:spChg chg="mod">
          <ac:chgData name="Jorunn Øveland Nyhus" userId="5448e305-a6bb-465a-a251-7e03f510ed3e" providerId="ADAL" clId="{09CCD65D-539E-4586-B1C4-534D2B58CD5B}" dt="2023-03-06T08:38:13.997" v="147" actId="20577"/>
          <ac:spMkLst>
            <pc:docMk/>
            <pc:sldMk cId="0" sldId="273"/>
            <ac:spMk id="217" creationId="{00000000-0000-0000-0000-000000000000}"/>
          </ac:spMkLst>
        </pc:spChg>
      </pc:sldChg>
      <pc:sldChg chg="modSp mod modNotesTx">
        <pc:chgData name="Jorunn Øveland Nyhus" userId="5448e305-a6bb-465a-a251-7e03f510ed3e" providerId="ADAL" clId="{09CCD65D-539E-4586-B1C4-534D2B58CD5B}" dt="2023-03-06T08:37:37.417" v="82" actId="20577"/>
        <pc:sldMkLst>
          <pc:docMk/>
          <pc:sldMk cId="839377510" sldId="320"/>
        </pc:sldMkLst>
        <pc:spChg chg="mod">
          <ac:chgData name="Jorunn Øveland Nyhus" userId="5448e305-a6bb-465a-a251-7e03f510ed3e" providerId="ADAL" clId="{09CCD65D-539E-4586-B1C4-534D2B58CD5B}" dt="2023-03-06T08:37:19.715" v="1" actId="20577"/>
          <ac:spMkLst>
            <pc:docMk/>
            <pc:sldMk cId="839377510" sldId="320"/>
            <ac:spMk id="2" creationId="{15AA5C1E-C64D-2BB8-46AA-B10E251708D6}"/>
          </ac:spMkLst>
        </pc:spChg>
      </pc:sldChg>
      <pc:sldChg chg="modSp mod modNotesTx">
        <pc:chgData name="Jorunn Øveland Nyhus" userId="5448e305-a6bb-465a-a251-7e03f510ed3e" providerId="ADAL" clId="{09CCD65D-539E-4586-B1C4-534D2B58CD5B}" dt="2023-03-06T08:44:37.485" v="864" actId="6549"/>
        <pc:sldMkLst>
          <pc:docMk/>
          <pc:sldMk cId="4125510018" sldId="338"/>
        </pc:sldMkLst>
        <pc:spChg chg="mod">
          <ac:chgData name="Jorunn Øveland Nyhus" userId="5448e305-a6bb-465a-a251-7e03f510ed3e" providerId="ADAL" clId="{09CCD65D-539E-4586-B1C4-534D2B58CD5B}" dt="2023-03-06T08:44:37.485" v="864" actId="6549"/>
          <ac:spMkLst>
            <pc:docMk/>
            <pc:sldMk cId="4125510018" sldId="338"/>
            <ac:spMk id="2" creationId="{2B14BB70-8430-43A1-8F62-3C7E2671EFF4}"/>
          </ac:spMkLst>
        </pc:spChg>
        <pc:spChg chg="mod">
          <ac:chgData name="Jorunn Øveland Nyhus" userId="5448e305-a6bb-465a-a251-7e03f510ed3e" providerId="ADAL" clId="{09CCD65D-539E-4586-B1C4-534D2B58CD5B}" dt="2023-03-06T08:41:14.841" v="236"/>
          <ac:spMkLst>
            <pc:docMk/>
            <pc:sldMk cId="4125510018" sldId="338"/>
            <ac:spMk id="216" creationId="{00000000-0000-0000-0000-000000000000}"/>
          </ac:spMkLst>
        </pc:spChg>
      </pc:sldChg>
      <pc:sldChg chg="modSp mod">
        <pc:chgData name="Jorunn Øveland Nyhus" userId="5448e305-a6bb-465a-a251-7e03f510ed3e" providerId="ADAL" clId="{09CCD65D-539E-4586-B1C4-534D2B58CD5B}" dt="2023-03-09T13:48:21.388" v="1131" actId="2711"/>
        <pc:sldMkLst>
          <pc:docMk/>
          <pc:sldMk cId="1215108033" sldId="339"/>
        </pc:sldMkLst>
        <pc:spChg chg="mod">
          <ac:chgData name="Jorunn Øveland Nyhus" userId="5448e305-a6bb-465a-a251-7e03f510ed3e" providerId="ADAL" clId="{09CCD65D-539E-4586-B1C4-534D2B58CD5B}" dt="2023-03-09T13:48:21.388" v="1131" actId="2711"/>
          <ac:spMkLst>
            <pc:docMk/>
            <pc:sldMk cId="1215108033" sldId="339"/>
            <ac:spMk id="6" creationId="{0FF1DE0C-E7F3-0530-BBB6-CB099B3F059F}"/>
          </ac:spMkLst>
        </pc:spChg>
      </pc:sldChg>
      <pc:sldChg chg="modSp mod">
        <pc:chgData name="Jorunn Øveland Nyhus" userId="5448e305-a6bb-465a-a251-7e03f510ed3e" providerId="ADAL" clId="{09CCD65D-539E-4586-B1C4-534D2B58CD5B}" dt="2023-03-06T08:45:16.989" v="887" actId="20577"/>
        <pc:sldMkLst>
          <pc:docMk/>
          <pc:sldMk cId="906775280" sldId="340"/>
        </pc:sldMkLst>
        <pc:spChg chg="mod">
          <ac:chgData name="Jorunn Øveland Nyhus" userId="5448e305-a6bb-465a-a251-7e03f510ed3e" providerId="ADAL" clId="{09CCD65D-539E-4586-B1C4-534D2B58CD5B}" dt="2023-03-06T08:44:53.339" v="865"/>
          <ac:spMkLst>
            <pc:docMk/>
            <pc:sldMk cId="906775280" sldId="340"/>
            <ac:spMk id="3" creationId="{CD874F84-4088-36EA-5279-0464C29709CA}"/>
          </ac:spMkLst>
        </pc:spChg>
        <pc:spChg chg="mod">
          <ac:chgData name="Jorunn Øveland Nyhus" userId="5448e305-a6bb-465a-a251-7e03f510ed3e" providerId="ADAL" clId="{09CCD65D-539E-4586-B1C4-534D2B58CD5B}" dt="2023-03-06T08:45:16.989" v="887" actId="20577"/>
          <ac:spMkLst>
            <pc:docMk/>
            <pc:sldMk cId="906775280" sldId="340"/>
            <ac:spMk id="5" creationId="{FD86D1BE-24B6-7B01-2BB2-37B775BDCE79}"/>
          </ac:spMkLst>
        </pc:spChg>
      </pc:sldChg>
      <pc:sldChg chg="modSp mod">
        <pc:chgData name="Jorunn Øveland Nyhus" userId="5448e305-a6bb-465a-a251-7e03f510ed3e" providerId="ADAL" clId="{09CCD65D-539E-4586-B1C4-534D2B58CD5B}" dt="2023-03-06T08:39:25.563" v="156" actId="20577"/>
        <pc:sldMkLst>
          <pc:docMk/>
          <pc:sldMk cId="1324564458" sldId="369"/>
        </pc:sldMkLst>
        <pc:spChg chg="mod">
          <ac:chgData name="Jorunn Øveland Nyhus" userId="5448e305-a6bb-465a-a251-7e03f510ed3e" providerId="ADAL" clId="{09CCD65D-539E-4586-B1C4-534D2B58CD5B}" dt="2023-03-06T08:39:25.563" v="156" actId="20577"/>
          <ac:spMkLst>
            <pc:docMk/>
            <pc:sldMk cId="1324564458" sldId="369"/>
            <ac:spMk id="2" creationId="{815E084D-4163-7216-ECF6-1E43D6A4595B}"/>
          </ac:spMkLst>
        </pc:spChg>
      </pc:sldChg>
      <pc:sldChg chg="modSp mod">
        <pc:chgData name="Jorunn Øveland Nyhus" userId="5448e305-a6bb-465a-a251-7e03f510ed3e" providerId="ADAL" clId="{09CCD65D-539E-4586-B1C4-534D2B58CD5B}" dt="2023-03-06T08:47:56.840" v="1128" actId="20577"/>
        <pc:sldMkLst>
          <pc:docMk/>
          <pc:sldMk cId="1255949145" sldId="381"/>
        </pc:sldMkLst>
        <pc:spChg chg="mod">
          <ac:chgData name="Jorunn Øveland Nyhus" userId="5448e305-a6bb-465a-a251-7e03f510ed3e" providerId="ADAL" clId="{09CCD65D-539E-4586-B1C4-534D2B58CD5B}" dt="2023-03-06T08:47:56.840" v="1128" actId="20577"/>
          <ac:spMkLst>
            <pc:docMk/>
            <pc:sldMk cId="1255949145" sldId="381"/>
            <ac:spMk id="5" creationId="{FD86D1BE-24B6-7B01-2BB2-37B775BDCE79}"/>
          </ac:spMkLst>
        </pc:spChg>
      </pc:sldChg>
      <pc:sldChg chg="modSp mod">
        <pc:chgData name="Jorunn Øveland Nyhus" userId="5448e305-a6bb-465a-a251-7e03f510ed3e" providerId="ADAL" clId="{09CCD65D-539E-4586-B1C4-534D2B58CD5B}" dt="2023-03-06T08:47:00.297" v="1124" actId="20577"/>
        <pc:sldMkLst>
          <pc:docMk/>
          <pc:sldMk cId="3022513986" sldId="386"/>
        </pc:sldMkLst>
        <pc:spChg chg="mod">
          <ac:chgData name="Jorunn Øveland Nyhus" userId="5448e305-a6bb-465a-a251-7e03f510ed3e" providerId="ADAL" clId="{09CCD65D-539E-4586-B1C4-534D2B58CD5B}" dt="2023-03-06T08:46:58.447" v="1121" actId="27636"/>
          <ac:spMkLst>
            <pc:docMk/>
            <pc:sldMk cId="3022513986" sldId="386"/>
            <ac:spMk id="2" creationId="{2B14BB70-8430-43A1-8F62-3C7E2671EFF4}"/>
          </ac:spMkLst>
        </pc:spChg>
        <pc:spChg chg="mod">
          <ac:chgData name="Jorunn Øveland Nyhus" userId="5448e305-a6bb-465a-a251-7e03f510ed3e" providerId="ADAL" clId="{09CCD65D-539E-4586-B1C4-534D2B58CD5B}" dt="2023-03-06T08:45:24.322" v="888"/>
          <ac:spMkLst>
            <pc:docMk/>
            <pc:sldMk cId="3022513986" sldId="386"/>
            <ac:spMk id="3" creationId="{CD874F84-4088-36EA-5279-0464C29709CA}"/>
          </ac:spMkLst>
        </pc:spChg>
        <pc:spChg chg="mod">
          <ac:chgData name="Jorunn Øveland Nyhus" userId="5448e305-a6bb-465a-a251-7e03f510ed3e" providerId="ADAL" clId="{09CCD65D-539E-4586-B1C4-534D2B58CD5B}" dt="2023-03-06T08:47:00.297" v="1124" actId="20577"/>
          <ac:spMkLst>
            <pc:docMk/>
            <pc:sldMk cId="3022513986" sldId="386"/>
            <ac:spMk id="5" creationId="{FD86D1BE-24B6-7B01-2BB2-37B775BDCE79}"/>
          </ac:spMkLst>
        </pc:spChg>
      </pc:sldChg>
      <pc:sldChg chg="modSp mod">
        <pc:chgData name="Jorunn Øveland Nyhus" userId="5448e305-a6bb-465a-a251-7e03f510ed3e" providerId="ADAL" clId="{09CCD65D-539E-4586-B1C4-534D2B58CD5B}" dt="2023-03-09T13:48:32.056" v="1132" actId="2711"/>
        <pc:sldMkLst>
          <pc:docMk/>
          <pc:sldMk cId="2419217856" sldId="387"/>
        </pc:sldMkLst>
        <pc:spChg chg="mod">
          <ac:chgData name="Jorunn Øveland Nyhus" userId="5448e305-a6bb-465a-a251-7e03f510ed3e" providerId="ADAL" clId="{09CCD65D-539E-4586-B1C4-534D2B58CD5B}" dt="2023-03-09T13:48:32.056" v="1132" actId="2711"/>
          <ac:spMkLst>
            <pc:docMk/>
            <pc:sldMk cId="2419217856" sldId="387"/>
            <ac:spMk id="3" creationId="{CD874F84-4088-36EA-5279-0464C29709CA}"/>
          </ac:spMkLst>
        </pc:spChg>
      </pc:sldChg>
    </pc:docChg>
  </pc:docChgLst>
  <pc:docChgLst>
    <pc:chgData name="Line Ellingsen" userId="d8f4e4d2-3730-43d2-9326-c4c75fd0e0f1" providerId="ADAL" clId="{B1650E83-344C-490D-8D39-70DFE1062D06}"/>
    <pc:docChg chg="custSel modSld">
      <pc:chgData name="Line Ellingsen" userId="d8f4e4d2-3730-43d2-9326-c4c75fd0e0f1" providerId="ADAL" clId="{B1650E83-344C-490D-8D39-70DFE1062D06}" dt="2023-08-23T13:41:51.693" v="201" actId="404"/>
      <pc:docMkLst>
        <pc:docMk/>
      </pc:docMkLst>
      <pc:sldChg chg="modSp mod">
        <pc:chgData name="Line Ellingsen" userId="d8f4e4d2-3730-43d2-9326-c4c75fd0e0f1" providerId="ADAL" clId="{B1650E83-344C-490D-8D39-70DFE1062D06}" dt="2023-08-23T13:31:23.272" v="45" actId="1076"/>
        <pc:sldMkLst>
          <pc:docMk/>
          <pc:sldMk cId="0" sldId="273"/>
        </pc:sldMkLst>
        <pc:spChg chg="mod">
          <ac:chgData name="Line Ellingsen" userId="d8f4e4d2-3730-43d2-9326-c4c75fd0e0f1" providerId="ADAL" clId="{B1650E83-344C-490D-8D39-70DFE1062D06}" dt="2023-08-23T13:31:23.272" v="45" actId="1076"/>
          <ac:spMkLst>
            <pc:docMk/>
            <pc:sldMk cId="0" sldId="273"/>
            <ac:spMk id="217" creationId="{00000000-0000-0000-0000-000000000000}"/>
          </ac:spMkLst>
        </pc:spChg>
      </pc:sldChg>
      <pc:sldChg chg="modSp mod modNotesTx">
        <pc:chgData name="Line Ellingsen" userId="d8f4e4d2-3730-43d2-9326-c4c75fd0e0f1" providerId="ADAL" clId="{B1650E83-344C-490D-8D39-70DFE1062D06}" dt="2023-08-23T13:28:22.108" v="11" actId="113"/>
        <pc:sldMkLst>
          <pc:docMk/>
          <pc:sldMk cId="839377510" sldId="320"/>
        </pc:sldMkLst>
        <pc:spChg chg="mod">
          <ac:chgData name="Line Ellingsen" userId="d8f4e4d2-3730-43d2-9326-c4c75fd0e0f1" providerId="ADAL" clId="{B1650E83-344C-490D-8D39-70DFE1062D06}" dt="2023-08-23T13:27:47.688" v="3" actId="404"/>
          <ac:spMkLst>
            <pc:docMk/>
            <pc:sldMk cId="839377510" sldId="320"/>
            <ac:spMk id="14" creationId="{6D2FC1BA-1964-5F16-41E4-6118832A10C2}"/>
          </ac:spMkLst>
        </pc:spChg>
      </pc:sldChg>
      <pc:sldChg chg="modSp mod">
        <pc:chgData name="Line Ellingsen" userId="d8f4e4d2-3730-43d2-9326-c4c75fd0e0f1" providerId="ADAL" clId="{B1650E83-344C-490D-8D39-70DFE1062D06}" dt="2023-08-23T13:30:59.875" v="42" actId="14100"/>
        <pc:sldMkLst>
          <pc:docMk/>
          <pc:sldMk cId="2231772105" sldId="325"/>
        </pc:sldMkLst>
        <pc:spChg chg="mod">
          <ac:chgData name="Line Ellingsen" userId="d8f4e4d2-3730-43d2-9326-c4c75fd0e0f1" providerId="ADAL" clId="{B1650E83-344C-490D-8D39-70DFE1062D06}" dt="2023-08-23T13:30:59.875" v="42" actId="14100"/>
          <ac:spMkLst>
            <pc:docMk/>
            <pc:sldMk cId="2231772105" sldId="325"/>
            <ac:spMk id="15" creationId="{B49DA245-4B94-D9E3-F6BF-88F6378F105F}"/>
          </ac:spMkLst>
        </pc:spChg>
      </pc:sldChg>
      <pc:sldChg chg="modSp mod">
        <pc:chgData name="Line Ellingsen" userId="d8f4e4d2-3730-43d2-9326-c4c75fd0e0f1" providerId="ADAL" clId="{B1650E83-344C-490D-8D39-70DFE1062D06}" dt="2023-08-23T13:33:59.291" v="70" actId="20577"/>
        <pc:sldMkLst>
          <pc:docMk/>
          <pc:sldMk cId="322307039" sldId="329"/>
        </pc:sldMkLst>
        <pc:spChg chg="mod">
          <ac:chgData name="Line Ellingsen" userId="d8f4e4d2-3730-43d2-9326-c4c75fd0e0f1" providerId="ADAL" clId="{B1650E83-344C-490D-8D39-70DFE1062D06}" dt="2023-08-23T13:33:59.291" v="70" actId="20577"/>
          <ac:spMkLst>
            <pc:docMk/>
            <pc:sldMk cId="322307039" sldId="329"/>
            <ac:spMk id="3" creationId="{A272C94B-2A89-C803-73C3-178019F7415B}"/>
          </ac:spMkLst>
        </pc:spChg>
      </pc:sldChg>
      <pc:sldChg chg="modSp mod">
        <pc:chgData name="Line Ellingsen" userId="d8f4e4d2-3730-43d2-9326-c4c75fd0e0f1" providerId="ADAL" clId="{B1650E83-344C-490D-8D39-70DFE1062D06}" dt="2023-08-23T13:34:28.930" v="75" actId="404"/>
        <pc:sldMkLst>
          <pc:docMk/>
          <pc:sldMk cId="3309061449" sldId="332"/>
        </pc:sldMkLst>
        <pc:spChg chg="mod">
          <ac:chgData name="Line Ellingsen" userId="d8f4e4d2-3730-43d2-9326-c4c75fd0e0f1" providerId="ADAL" clId="{B1650E83-344C-490D-8D39-70DFE1062D06}" dt="2023-08-23T13:34:28.930" v="75" actId="404"/>
          <ac:spMkLst>
            <pc:docMk/>
            <pc:sldMk cId="3309061449" sldId="332"/>
            <ac:spMk id="2" creationId="{2B14BB70-8430-43A1-8F62-3C7E2671EFF4}"/>
          </ac:spMkLst>
        </pc:spChg>
      </pc:sldChg>
      <pc:sldChg chg="modSp mod">
        <pc:chgData name="Line Ellingsen" userId="d8f4e4d2-3730-43d2-9326-c4c75fd0e0f1" providerId="ADAL" clId="{B1650E83-344C-490D-8D39-70DFE1062D06}" dt="2023-08-23T13:35:16.421" v="100" actId="20577"/>
        <pc:sldMkLst>
          <pc:docMk/>
          <pc:sldMk cId="3494187719" sldId="334"/>
        </pc:sldMkLst>
        <pc:spChg chg="mod">
          <ac:chgData name="Line Ellingsen" userId="d8f4e4d2-3730-43d2-9326-c4c75fd0e0f1" providerId="ADAL" clId="{B1650E83-344C-490D-8D39-70DFE1062D06}" dt="2023-08-23T13:35:16.421" v="100" actId="20577"/>
          <ac:spMkLst>
            <pc:docMk/>
            <pc:sldMk cId="3494187719" sldId="334"/>
            <ac:spMk id="2" creationId="{2B14BB70-8430-43A1-8F62-3C7E2671EFF4}"/>
          </ac:spMkLst>
        </pc:spChg>
      </pc:sldChg>
      <pc:sldChg chg="modSp mod modNotesTx">
        <pc:chgData name="Line Ellingsen" userId="d8f4e4d2-3730-43d2-9326-c4c75fd0e0f1" providerId="ADAL" clId="{B1650E83-344C-490D-8D39-70DFE1062D06}" dt="2023-08-23T13:37:19.415" v="118" actId="1076"/>
        <pc:sldMkLst>
          <pc:docMk/>
          <pc:sldMk cId="4125510018" sldId="338"/>
        </pc:sldMkLst>
        <pc:spChg chg="mod">
          <ac:chgData name="Line Ellingsen" userId="d8f4e4d2-3730-43d2-9326-c4c75fd0e0f1" providerId="ADAL" clId="{B1650E83-344C-490D-8D39-70DFE1062D06}" dt="2023-08-23T13:37:19.415" v="118" actId="1076"/>
          <ac:spMkLst>
            <pc:docMk/>
            <pc:sldMk cId="4125510018" sldId="338"/>
            <ac:spMk id="2" creationId="{2B14BB70-8430-43A1-8F62-3C7E2671EFF4}"/>
          </ac:spMkLst>
        </pc:spChg>
        <pc:spChg chg="mod">
          <ac:chgData name="Line Ellingsen" userId="d8f4e4d2-3730-43d2-9326-c4c75fd0e0f1" providerId="ADAL" clId="{B1650E83-344C-490D-8D39-70DFE1062D06}" dt="2023-08-23T13:37:12.309" v="117" actId="14100"/>
          <ac:spMkLst>
            <pc:docMk/>
            <pc:sldMk cId="4125510018" sldId="338"/>
            <ac:spMk id="216" creationId="{00000000-0000-0000-0000-000000000000}"/>
          </ac:spMkLst>
        </pc:spChg>
      </pc:sldChg>
      <pc:sldChg chg="modSp mod modNotesTx">
        <pc:chgData name="Line Ellingsen" userId="d8f4e4d2-3730-43d2-9326-c4c75fd0e0f1" providerId="ADAL" clId="{B1650E83-344C-490D-8D39-70DFE1062D06}" dt="2023-08-23T13:39:35.085" v="162" actId="20577"/>
        <pc:sldMkLst>
          <pc:docMk/>
          <pc:sldMk cId="1215108033" sldId="339"/>
        </pc:sldMkLst>
        <pc:spChg chg="mod">
          <ac:chgData name="Line Ellingsen" userId="d8f4e4d2-3730-43d2-9326-c4c75fd0e0f1" providerId="ADAL" clId="{B1650E83-344C-490D-8D39-70DFE1062D06}" dt="2023-08-23T13:39:35.085" v="162" actId="20577"/>
          <ac:spMkLst>
            <pc:docMk/>
            <pc:sldMk cId="1215108033" sldId="339"/>
            <ac:spMk id="5" creationId="{428FF9CC-1EC1-4661-9A1D-C827EE932941}"/>
          </ac:spMkLst>
        </pc:spChg>
      </pc:sldChg>
      <pc:sldChg chg="modSp mod">
        <pc:chgData name="Line Ellingsen" userId="d8f4e4d2-3730-43d2-9326-c4c75fd0e0f1" providerId="ADAL" clId="{B1650E83-344C-490D-8D39-70DFE1062D06}" dt="2023-08-23T13:37:54.631" v="129" actId="20577"/>
        <pc:sldMkLst>
          <pc:docMk/>
          <pc:sldMk cId="906775280" sldId="340"/>
        </pc:sldMkLst>
        <pc:spChg chg="mod">
          <ac:chgData name="Line Ellingsen" userId="d8f4e4d2-3730-43d2-9326-c4c75fd0e0f1" providerId="ADAL" clId="{B1650E83-344C-490D-8D39-70DFE1062D06}" dt="2023-08-23T13:37:28.629" v="119" actId="14100"/>
          <ac:spMkLst>
            <pc:docMk/>
            <pc:sldMk cId="906775280" sldId="340"/>
            <ac:spMk id="3" creationId="{CD874F84-4088-36EA-5279-0464C29709CA}"/>
          </ac:spMkLst>
        </pc:spChg>
        <pc:spChg chg="mod">
          <ac:chgData name="Line Ellingsen" userId="d8f4e4d2-3730-43d2-9326-c4c75fd0e0f1" providerId="ADAL" clId="{B1650E83-344C-490D-8D39-70DFE1062D06}" dt="2023-08-23T13:37:54.631" v="129" actId="20577"/>
          <ac:spMkLst>
            <pc:docMk/>
            <pc:sldMk cId="906775280" sldId="340"/>
            <ac:spMk id="5" creationId="{FD86D1BE-24B6-7B01-2BB2-37B775BDCE79}"/>
          </ac:spMkLst>
        </pc:spChg>
      </pc:sldChg>
      <pc:sldChg chg="modSp mod">
        <pc:chgData name="Line Ellingsen" userId="d8f4e4d2-3730-43d2-9326-c4c75fd0e0f1" providerId="ADAL" clId="{B1650E83-344C-490D-8D39-70DFE1062D06}" dt="2023-08-23T13:32:45.940" v="52" actId="1076"/>
        <pc:sldMkLst>
          <pc:docMk/>
          <pc:sldMk cId="2922325958" sldId="368"/>
        </pc:sldMkLst>
        <pc:spChg chg="mod">
          <ac:chgData name="Line Ellingsen" userId="d8f4e4d2-3730-43d2-9326-c4c75fd0e0f1" providerId="ADAL" clId="{B1650E83-344C-490D-8D39-70DFE1062D06}" dt="2023-08-23T13:32:45.940" v="52" actId="1076"/>
          <ac:spMkLst>
            <pc:docMk/>
            <pc:sldMk cId="2922325958" sldId="368"/>
            <ac:spMk id="217" creationId="{00000000-0000-0000-0000-000000000000}"/>
          </ac:spMkLst>
        </pc:spChg>
      </pc:sldChg>
      <pc:sldChg chg="modSp mod">
        <pc:chgData name="Line Ellingsen" userId="d8f4e4d2-3730-43d2-9326-c4c75fd0e0f1" providerId="ADAL" clId="{B1650E83-344C-490D-8D39-70DFE1062D06}" dt="2023-08-23T13:33:10.350" v="61" actId="207"/>
        <pc:sldMkLst>
          <pc:docMk/>
          <pc:sldMk cId="1324564458" sldId="369"/>
        </pc:sldMkLst>
        <pc:spChg chg="mod">
          <ac:chgData name="Line Ellingsen" userId="d8f4e4d2-3730-43d2-9326-c4c75fd0e0f1" providerId="ADAL" clId="{B1650E83-344C-490D-8D39-70DFE1062D06}" dt="2023-08-23T13:33:10.350" v="61" actId="207"/>
          <ac:spMkLst>
            <pc:docMk/>
            <pc:sldMk cId="1324564458" sldId="369"/>
            <ac:spMk id="2" creationId="{815E084D-4163-7216-ECF6-1E43D6A4595B}"/>
          </ac:spMkLst>
        </pc:spChg>
      </pc:sldChg>
      <pc:sldChg chg="modSp mod modNotesTx">
        <pc:chgData name="Line Ellingsen" userId="d8f4e4d2-3730-43d2-9326-c4c75fd0e0f1" providerId="ADAL" clId="{B1650E83-344C-490D-8D39-70DFE1062D06}" dt="2023-08-23T13:40:12.147" v="168" actId="20577"/>
        <pc:sldMkLst>
          <pc:docMk/>
          <pc:sldMk cId="644845492" sldId="370"/>
        </pc:sldMkLst>
        <pc:spChg chg="mod">
          <ac:chgData name="Line Ellingsen" userId="d8f4e4d2-3730-43d2-9326-c4c75fd0e0f1" providerId="ADAL" clId="{B1650E83-344C-490D-8D39-70DFE1062D06}" dt="2023-08-23T13:40:12.147" v="168" actId="20577"/>
          <ac:spMkLst>
            <pc:docMk/>
            <pc:sldMk cId="644845492" sldId="370"/>
            <ac:spMk id="2" creationId="{2B14BB70-8430-43A1-8F62-3C7E2671EFF4}"/>
          </ac:spMkLst>
        </pc:spChg>
      </pc:sldChg>
      <pc:sldChg chg="modSp mod">
        <pc:chgData name="Line Ellingsen" userId="d8f4e4d2-3730-43d2-9326-c4c75fd0e0f1" providerId="ADAL" clId="{B1650E83-344C-490D-8D39-70DFE1062D06}" dt="2023-08-23T13:41:41.672" v="198" actId="20577"/>
        <pc:sldMkLst>
          <pc:docMk/>
          <pc:sldMk cId="1255949145" sldId="381"/>
        </pc:sldMkLst>
        <pc:spChg chg="mod">
          <ac:chgData name="Line Ellingsen" userId="d8f4e4d2-3730-43d2-9326-c4c75fd0e0f1" providerId="ADAL" clId="{B1650E83-344C-490D-8D39-70DFE1062D06}" dt="2023-08-23T13:40:31.352" v="169" actId="2711"/>
          <ac:spMkLst>
            <pc:docMk/>
            <pc:sldMk cId="1255949145" sldId="381"/>
            <ac:spMk id="3" creationId="{CD874F84-4088-36EA-5279-0464C29709CA}"/>
          </ac:spMkLst>
        </pc:spChg>
        <pc:spChg chg="mod">
          <ac:chgData name="Line Ellingsen" userId="d8f4e4d2-3730-43d2-9326-c4c75fd0e0f1" providerId="ADAL" clId="{B1650E83-344C-490D-8D39-70DFE1062D06}" dt="2023-08-23T13:41:41.672" v="198" actId="20577"/>
          <ac:spMkLst>
            <pc:docMk/>
            <pc:sldMk cId="1255949145" sldId="381"/>
            <ac:spMk id="5" creationId="{FD86D1BE-24B6-7B01-2BB2-37B775BDCE79}"/>
          </ac:spMkLst>
        </pc:spChg>
      </pc:sldChg>
      <pc:sldChg chg="modSp mod">
        <pc:chgData name="Line Ellingsen" userId="d8f4e4d2-3730-43d2-9326-c4c75fd0e0f1" providerId="ADAL" clId="{B1650E83-344C-490D-8D39-70DFE1062D06}" dt="2023-08-23T13:38:17.952" v="132" actId="255"/>
        <pc:sldMkLst>
          <pc:docMk/>
          <pc:sldMk cId="3022513986" sldId="386"/>
        </pc:sldMkLst>
        <pc:spChg chg="mod">
          <ac:chgData name="Line Ellingsen" userId="d8f4e4d2-3730-43d2-9326-c4c75fd0e0f1" providerId="ADAL" clId="{B1650E83-344C-490D-8D39-70DFE1062D06}" dt="2023-08-23T13:38:07.061" v="130" actId="14100"/>
          <ac:spMkLst>
            <pc:docMk/>
            <pc:sldMk cId="3022513986" sldId="386"/>
            <ac:spMk id="3" creationId="{CD874F84-4088-36EA-5279-0464C29709CA}"/>
          </ac:spMkLst>
        </pc:spChg>
        <pc:spChg chg="mod">
          <ac:chgData name="Line Ellingsen" userId="d8f4e4d2-3730-43d2-9326-c4c75fd0e0f1" providerId="ADAL" clId="{B1650E83-344C-490D-8D39-70DFE1062D06}" dt="2023-08-23T13:38:17.952" v="132" actId="255"/>
          <ac:spMkLst>
            <pc:docMk/>
            <pc:sldMk cId="3022513986" sldId="386"/>
            <ac:spMk id="5" creationId="{FD86D1BE-24B6-7B01-2BB2-37B775BDCE79}"/>
          </ac:spMkLst>
        </pc:spChg>
      </pc:sldChg>
      <pc:sldChg chg="modSp mod">
        <pc:chgData name="Line Ellingsen" userId="d8f4e4d2-3730-43d2-9326-c4c75fd0e0f1" providerId="ADAL" clId="{B1650E83-344C-490D-8D39-70DFE1062D06}" dt="2023-08-23T13:41:51.693" v="201" actId="404"/>
        <pc:sldMkLst>
          <pc:docMk/>
          <pc:sldMk cId="2419217856" sldId="387"/>
        </pc:sldMkLst>
        <pc:spChg chg="mod">
          <ac:chgData name="Line Ellingsen" userId="d8f4e4d2-3730-43d2-9326-c4c75fd0e0f1" providerId="ADAL" clId="{B1650E83-344C-490D-8D39-70DFE1062D06}" dt="2023-08-23T13:41:51.693" v="201" actId="404"/>
          <ac:spMkLst>
            <pc:docMk/>
            <pc:sldMk cId="2419217856" sldId="387"/>
            <ac:spMk id="5" creationId="{FD86D1BE-24B6-7B01-2BB2-37B775BDCE79}"/>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8788"/>
          </a:xfrm>
          <a:prstGeom prst="rect">
            <a:avLst/>
          </a:prstGeom>
          <a:noFill/>
          <a:ln>
            <a:noFill/>
          </a:ln>
        </p:spPr>
        <p:txBody>
          <a:bodyPr spcFirstLastPara="1" wrap="square" lIns="91425" tIns="45700" rIns="91425" bIns="45700" rtlCol="0" anchor="t"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pPr rtl="0"/>
            <a:endParaRPr dirty="0"/>
          </a:p>
        </p:txBody>
      </p:sp>
      <p:sp>
        <p:nvSpPr>
          <p:cNvPr id="4" name="Google Shape;4;n"/>
          <p:cNvSpPr txBox="1">
            <a:spLocks noGrp="1"/>
          </p:cNvSpPr>
          <p:nvPr>
            <p:ph type="dt" idx="10"/>
          </p:nvPr>
        </p:nvSpPr>
        <p:spPr>
          <a:xfrm>
            <a:off x="3884613" y="0"/>
            <a:ext cx="2971800" cy="458788"/>
          </a:xfrm>
          <a:prstGeom prst="rect">
            <a:avLst/>
          </a:prstGeom>
          <a:noFill/>
          <a:ln>
            <a:noFill/>
          </a:ln>
        </p:spPr>
        <p:txBody>
          <a:bodyPr spcFirstLastPara="1" wrap="square" lIns="91425" tIns="45700" rIns="91425" bIns="45700" rtlCol="0" anchor="t" anchorCtr="0">
            <a:noAutofit/>
          </a:bodyPr>
          <a:lstStyle>
            <a:lvl1pPr marR="0" lvl="0" algn="r"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pPr rtl="0"/>
            <a:endParaRPr dirty="0"/>
          </a:p>
        </p:txBody>
      </p:sp>
      <p:sp>
        <p:nvSpPr>
          <p:cNvPr id="5" name="Google Shape;5;n"/>
          <p:cNvSpPr>
            <a:spLocks noGrp="1" noRot="1" noChangeAspect="1"/>
          </p:cNvSpPr>
          <p:nvPr>
            <p:ph type="sldImg" idx="3"/>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rtlCol="0" anchor="t" anchorCtr="0">
            <a:noAutofit/>
          </a:bodyPr>
          <a:lstStyle>
            <a:lvl1pPr marL="457200" marR="0" lvl="0"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L="914400" marR="0" lvl="1"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2pPr>
            <a:lvl3pPr marL="1371600" marR="0" lvl="2"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3pPr>
            <a:lvl4pPr marL="1828800" marR="0" lvl="3"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4pPr>
            <a:lvl5pPr marL="2286000" marR="0" lvl="4"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5pPr>
            <a:lvl6pPr marL="2743200" marR="0" lvl="5"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6pPr>
            <a:lvl7pPr marL="3200400" marR="0" lvl="6"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7pPr>
            <a:lvl8pPr marL="3657600" marR="0" lvl="7"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8pPr>
            <a:lvl9pPr marL="4114800" marR="0" lvl="8"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9pPr>
          </a:lstStyle>
          <a:p>
            <a:pPr rtl="0"/>
            <a:endParaRPr/>
          </a:p>
        </p:txBody>
      </p:sp>
      <p:sp>
        <p:nvSpPr>
          <p:cNvPr id="7" name="Google Shape;7;n"/>
          <p:cNvSpPr txBox="1">
            <a:spLocks noGrp="1"/>
          </p:cNvSpPr>
          <p:nvPr>
            <p:ph type="ftr" idx="11"/>
          </p:nvPr>
        </p:nvSpPr>
        <p:spPr>
          <a:xfrm>
            <a:off x="0" y="8685213"/>
            <a:ext cx="2971800" cy="458787"/>
          </a:xfrm>
          <a:prstGeom prst="rect">
            <a:avLst/>
          </a:prstGeom>
          <a:noFill/>
          <a:ln>
            <a:noFill/>
          </a:ln>
        </p:spPr>
        <p:txBody>
          <a:bodyPr spcFirstLastPara="1" wrap="square" lIns="91425" tIns="45700" rIns="91425" bIns="45700" rtlCol="0" anchor="b"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pPr rtl="0"/>
            <a:endParaRPr dirty="0"/>
          </a:p>
        </p:txBody>
      </p:sp>
      <p:sp>
        <p:nvSpPr>
          <p:cNvPr id="8" name="Google Shape;8;n"/>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rtlCol="0" anchor="b" anchorCtr="0">
            <a:noAutofit/>
          </a:bodyPr>
          <a:lstStyle/>
          <a:p>
            <a:pPr marL="0" marR="0" lvl="0" indent="0" algn="r" rtl="0">
              <a:spcBef>
                <a:spcPts val="0"/>
              </a:spcBef>
              <a:spcAft>
                <a:spcPts val="0"/>
              </a:spcAft>
              <a:buNone/>
            </a:pPr>
            <a:fld id="{00000000-1234-1234-1234-123412341234}" type="slidenum">
              <a:rPr lang="en-US" sz="1200" b="0" i="0" u="none" strike="noStrike" cap="none">
                <a:solidFill>
                  <a:schemeClr val="dk1"/>
                </a:solidFill>
                <a:latin typeface="Calibri"/>
                <a:ea typeface="Calibri"/>
                <a:cs typeface="Calibri"/>
                <a:sym typeface="Calibri"/>
              </a:rPr>
              <a:t>‹#›</a:t>
            </a:fld>
            <a:endParaRPr sz="1200" b="0" i="0" u="none" strike="noStrike" cap="none" dirty="0">
              <a:solidFill>
                <a:schemeClr val="dk1"/>
              </a:solidFill>
              <a:latin typeface="Calibri"/>
              <a:ea typeface="Calibri"/>
              <a:cs typeface="Calibri"/>
              <a:sym typeface="Calibri"/>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0"/>
        <p:cNvGrpSpPr/>
        <p:nvPr/>
      </p:nvGrpSpPr>
      <p:grpSpPr>
        <a:xfrm>
          <a:off x="0" y="0"/>
          <a:ext cx="0" cy="0"/>
          <a:chOff x="0" y="0"/>
          <a:chExt cx="0" cy="0"/>
        </a:xfrm>
      </p:grpSpPr>
      <p:sp>
        <p:nvSpPr>
          <p:cNvPr id="201" name="Google Shape;201;p16:notes"/>
          <p:cNvSpPr txBox="1">
            <a:spLocks noGrp="1"/>
          </p:cNvSpPr>
          <p:nvPr>
            <p:ph type="body" idx="1"/>
          </p:nvPr>
        </p:nvSpPr>
        <p:spPr>
          <a:xfrm>
            <a:off x="685800" y="4400550"/>
            <a:ext cx="5486400" cy="3600450"/>
          </a:xfrm>
          <a:prstGeom prst="rect">
            <a:avLst/>
          </a:prstGeom>
        </p:spPr>
        <p:txBody>
          <a:bodyPr spcFirstLastPara="1" wrap="square" lIns="91425" tIns="45700" rIns="91425" bIns="45700" rtlCol="0" anchor="t" anchorCtr="0">
            <a:noAutofit/>
          </a:bodyPr>
          <a:lstStyle/>
          <a:p>
            <a:pPr marL="0" lvl="0" indent="0" algn="l" rtl="0">
              <a:spcBef>
                <a:spcPts val="0"/>
              </a:spcBef>
              <a:spcAft>
                <a:spcPts val="0"/>
              </a:spcAft>
              <a:buNone/>
            </a:pPr>
            <a:r>
              <a:rPr lang="nb-NO" b="1" dirty="0"/>
              <a:t>Til læreren</a:t>
            </a:r>
          </a:p>
          <a:p>
            <a:pPr marL="0" lvl="0" indent="0" algn="l" rtl="0">
              <a:spcBef>
                <a:spcPts val="0"/>
              </a:spcBef>
              <a:spcAft>
                <a:spcPts val="0"/>
              </a:spcAft>
              <a:buNone/>
            </a:pPr>
            <a:r>
              <a:rPr lang="nb-NO" dirty="0"/>
              <a:t>Tilpass innholdet i opplegget til klassens timeplan.</a:t>
            </a:r>
            <a:endParaRPr dirty="0"/>
          </a:p>
        </p:txBody>
      </p:sp>
      <p:sp>
        <p:nvSpPr>
          <p:cNvPr id="202" name="Google Shape;202;p16: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13033776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2"/>
        <p:cNvGrpSpPr/>
        <p:nvPr/>
      </p:nvGrpSpPr>
      <p:grpSpPr>
        <a:xfrm>
          <a:off x="0" y="0"/>
          <a:ext cx="0" cy="0"/>
          <a:chOff x="0" y="0"/>
          <a:chExt cx="0" cy="0"/>
        </a:xfrm>
      </p:grpSpPr>
      <p:sp>
        <p:nvSpPr>
          <p:cNvPr id="213" name="Google Shape;213;p18:notes"/>
          <p:cNvSpPr txBox="1">
            <a:spLocks noGrp="1"/>
          </p:cNvSpPr>
          <p:nvPr>
            <p:ph type="body" idx="1"/>
          </p:nvPr>
        </p:nvSpPr>
        <p:spPr>
          <a:xfrm>
            <a:off x="685800" y="4400550"/>
            <a:ext cx="5486400" cy="3600450"/>
          </a:xfrm>
          <a:prstGeom prst="rect">
            <a:avLst/>
          </a:prstGeom>
        </p:spPr>
        <p:txBody>
          <a:bodyPr spcFirstLastPara="1" wrap="square" lIns="91425" tIns="45700" rIns="91425" bIns="45700" rtlCol="0" anchor="t" anchorCtr="0">
            <a:noAutofit/>
          </a:bodyPr>
          <a:lstStyle/>
          <a:p>
            <a:pPr marL="0" lvl="0" indent="0" algn="l" rtl="0">
              <a:spcBef>
                <a:spcPts val="0"/>
              </a:spcBef>
              <a:spcAft>
                <a:spcPts val="0"/>
              </a:spcAft>
              <a:buNone/>
            </a:pPr>
            <a:endParaRPr dirty="0"/>
          </a:p>
        </p:txBody>
      </p:sp>
      <p:sp>
        <p:nvSpPr>
          <p:cNvPr id="214" name="Google Shape;214;p18: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67872716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2"/>
        <p:cNvGrpSpPr/>
        <p:nvPr/>
      </p:nvGrpSpPr>
      <p:grpSpPr>
        <a:xfrm>
          <a:off x="0" y="0"/>
          <a:ext cx="0" cy="0"/>
          <a:chOff x="0" y="0"/>
          <a:chExt cx="0" cy="0"/>
        </a:xfrm>
      </p:grpSpPr>
      <p:sp>
        <p:nvSpPr>
          <p:cNvPr id="213" name="Google Shape;213;p18:notes"/>
          <p:cNvSpPr txBox="1">
            <a:spLocks noGrp="1"/>
          </p:cNvSpPr>
          <p:nvPr>
            <p:ph type="body" idx="1"/>
          </p:nvPr>
        </p:nvSpPr>
        <p:spPr>
          <a:xfrm>
            <a:off x="685800" y="4400550"/>
            <a:ext cx="5486400" cy="3600450"/>
          </a:xfrm>
          <a:prstGeom prst="rect">
            <a:avLst/>
          </a:prstGeom>
        </p:spPr>
        <p:txBody>
          <a:bodyPr spcFirstLastPara="1" wrap="square" lIns="91425" tIns="45700" rIns="91425" bIns="45700" rtlCol="0" anchor="t" anchorCtr="0">
            <a:noAutofit/>
          </a:bodyPr>
          <a:lstStyle/>
          <a:p>
            <a:pPr marL="0" lvl="0" indent="0" algn="l" rtl="0">
              <a:spcBef>
                <a:spcPts val="0"/>
              </a:spcBef>
              <a:spcAft>
                <a:spcPts val="0"/>
              </a:spcAft>
              <a:buNone/>
            </a:pPr>
            <a:endParaRPr dirty="0"/>
          </a:p>
        </p:txBody>
      </p:sp>
      <p:sp>
        <p:nvSpPr>
          <p:cNvPr id="214" name="Google Shape;214;p18: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49402675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2"/>
        <p:cNvGrpSpPr/>
        <p:nvPr/>
      </p:nvGrpSpPr>
      <p:grpSpPr>
        <a:xfrm>
          <a:off x="0" y="0"/>
          <a:ext cx="0" cy="0"/>
          <a:chOff x="0" y="0"/>
          <a:chExt cx="0" cy="0"/>
        </a:xfrm>
      </p:grpSpPr>
      <p:sp>
        <p:nvSpPr>
          <p:cNvPr id="213" name="Google Shape;213;p18:notes"/>
          <p:cNvSpPr txBox="1">
            <a:spLocks noGrp="1"/>
          </p:cNvSpPr>
          <p:nvPr>
            <p:ph type="body" idx="1"/>
          </p:nvPr>
        </p:nvSpPr>
        <p:spPr>
          <a:xfrm>
            <a:off x="685800" y="4400550"/>
            <a:ext cx="5486400" cy="3600450"/>
          </a:xfrm>
          <a:prstGeom prst="rect">
            <a:avLst/>
          </a:prstGeom>
        </p:spPr>
        <p:txBody>
          <a:bodyPr spcFirstLastPara="1" wrap="square" lIns="91425" tIns="45700" rIns="91425" bIns="45700" rtlCol="0" anchor="t"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r>
              <a:rPr lang="nb-NO" b="1" noProof="0" dirty="0">
                <a:cs typeface="Calibri"/>
              </a:rPr>
              <a:t>Til læreren</a:t>
            </a:r>
            <a:br>
              <a:rPr lang="nb-NO" noProof="0" dirty="0">
                <a:cs typeface="+mn-lt"/>
              </a:rPr>
            </a:br>
            <a:r>
              <a:rPr lang="nb-NO" noProof="0" dirty="0">
                <a:cs typeface="Calibri"/>
              </a:rPr>
              <a:t>Her er målet å få elevene i aktivitet, de skal bevege seg rundt, lytte til andres argumentasjon og argumentere for / begrunne egne vurderinger. </a:t>
            </a:r>
          </a:p>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r>
              <a:rPr lang="nb-NO" noProof="0" dirty="0">
                <a:cs typeface="Calibri"/>
              </a:rPr>
              <a:t>Læreren spør først den ene siden hvorfor de står der de står, så skal de begrunne. </a:t>
            </a:r>
          </a:p>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r>
              <a:rPr lang="nb-NO" noProof="0" dirty="0">
                <a:cs typeface="Calibri"/>
              </a:rPr>
              <a:t>Deretter den andre siden. </a:t>
            </a:r>
          </a:p>
          <a:p>
            <a:pPr marL="0" lvl="0" indent="0" algn="l" rtl="0">
              <a:spcBef>
                <a:spcPts val="0"/>
              </a:spcBef>
              <a:spcAft>
                <a:spcPts val="0"/>
              </a:spcAft>
              <a:buNone/>
            </a:pPr>
            <a:endParaRPr dirty="0"/>
          </a:p>
        </p:txBody>
      </p:sp>
      <p:sp>
        <p:nvSpPr>
          <p:cNvPr id="214" name="Google Shape;214;p18: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68810987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2"/>
        <p:cNvGrpSpPr/>
        <p:nvPr/>
      </p:nvGrpSpPr>
      <p:grpSpPr>
        <a:xfrm>
          <a:off x="0" y="0"/>
          <a:ext cx="0" cy="0"/>
          <a:chOff x="0" y="0"/>
          <a:chExt cx="0" cy="0"/>
        </a:xfrm>
      </p:grpSpPr>
      <p:sp>
        <p:nvSpPr>
          <p:cNvPr id="213" name="Google Shape;213;p18:notes"/>
          <p:cNvSpPr txBox="1">
            <a:spLocks noGrp="1"/>
          </p:cNvSpPr>
          <p:nvPr>
            <p:ph type="body" idx="1"/>
          </p:nvPr>
        </p:nvSpPr>
        <p:spPr>
          <a:xfrm>
            <a:off x="685800" y="4400550"/>
            <a:ext cx="5486400" cy="3600450"/>
          </a:xfrm>
          <a:prstGeom prst="rect">
            <a:avLst/>
          </a:prstGeom>
        </p:spPr>
        <p:txBody>
          <a:bodyPr spcFirstLastPara="1" wrap="square" lIns="91425" tIns="45700" rIns="91425" bIns="45700" rtlCol="0" anchor="t" anchorCtr="0">
            <a:noAutofit/>
          </a:bodyPr>
          <a:lstStyle/>
          <a:p>
            <a:r>
              <a:rPr lang="nb-NO" b="1" noProof="0" dirty="0">
                <a:cs typeface="Calibri"/>
              </a:rPr>
              <a:t>Til læreren </a:t>
            </a:r>
          </a:p>
          <a:p>
            <a:r>
              <a:rPr lang="nb-NO" noProof="0" dirty="0">
                <a:cs typeface="Calibri"/>
              </a:rPr>
              <a:t>Læreren deler inn i par etter at de har valgt tema. </a:t>
            </a:r>
          </a:p>
          <a:p>
            <a:r>
              <a:rPr lang="nb-NO" noProof="0" dirty="0">
                <a:cs typeface="Calibri"/>
              </a:rPr>
              <a:t>Vurdering med eller uten karakter. </a:t>
            </a:r>
          </a:p>
          <a:p>
            <a:pPr marL="0" lvl="0" indent="0" algn="l" rtl="0">
              <a:spcBef>
                <a:spcPts val="0"/>
              </a:spcBef>
              <a:spcAft>
                <a:spcPts val="0"/>
              </a:spcAft>
              <a:buNone/>
            </a:pPr>
            <a:endParaRPr dirty="0"/>
          </a:p>
        </p:txBody>
      </p:sp>
      <p:sp>
        <p:nvSpPr>
          <p:cNvPr id="214" name="Google Shape;214;p18: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80097870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2"/>
        <p:cNvGrpSpPr/>
        <p:nvPr/>
      </p:nvGrpSpPr>
      <p:grpSpPr>
        <a:xfrm>
          <a:off x="0" y="0"/>
          <a:ext cx="0" cy="0"/>
          <a:chOff x="0" y="0"/>
          <a:chExt cx="0" cy="0"/>
        </a:xfrm>
      </p:grpSpPr>
      <p:sp>
        <p:nvSpPr>
          <p:cNvPr id="213" name="Google Shape;213;p18:notes"/>
          <p:cNvSpPr txBox="1">
            <a:spLocks noGrp="1"/>
          </p:cNvSpPr>
          <p:nvPr>
            <p:ph type="body" idx="1"/>
          </p:nvPr>
        </p:nvSpPr>
        <p:spPr>
          <a:xfrm>
            <a:off x="685800" y="4400550"/>
            <a:ext cx="5486400" cy="3600450"/>
          </a:xfrm>
          <a:prstGeom prst="rect">
            <a:avLst/>
          </a:prstGeom>
        </p:spPr>
        <p:txBody>
          <a:bodyPr spcFirstLastPara="1" wrap="square" lIns="91425" tIns="45700" rIns="91425" bIns="45700" rtlCol="0" anchor="t" anchorCtr="0">
            <a:noAutofit/>
          </a:bodyPr>
          <a:lstStyle/>
          <a:p>
            <a:pPr marL="0" lvl="0" indent="0" algn="l" rtl="0">
              <a:spcBef>
                <a:spcPts val="0"/>
              </a:spcBef>
              <a:spcAft>
                <a:spcPts val="0"/>
              </a:spcAft>
              <a:buNone/>
            </a:pPr>
            <a:endParaRPr dirty="0"/>
          </a:p>
        </p:txBody>
      </p:sp>
      <p:sp>
        <p:nvSpPr>
          <p:cNvPr id="214" name="Google Shape;214;p18: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63790796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2"/>
        <p:cNvGrpSpPr/>
        <p:nvPr/>
      </p:nvGrpSpPr>
      <p:grpSpPr>
        <a:xfrm>
          <a:off x="0" y="0"/>
          <a:ext cx="0" cy="0"/>
          <a:chOff x="0" y="0"/>
          <a:chExt cx="0" cy="0"/>
        </a:xfrm>
      </p:grpSpPr>
      <p:sp>
        <p:nvSpPr>
          <p:cNvPr id="213" name="Google Shape;213;p18:notes"/>
          <p:cNvSpPr txBox="1">
            <a:spLocks noGrp="1"/>
          </p:cNvSpPr>
          <p:nvPr>
            <p:ph type="body" idx="1"/>
          </p:nvPr>
        </p:nvSpPr>
        <p:spPr>
          <a:xfrm>
            <a:off x="685800" y="4400550"/>
            <a:ext cx="5486400" cy="3600450"/>
          </a:xfrm>
          <a:prstGeom prst="rect">
            <a:avLst/>
          </a:prstGeom>
        </p:spPr>
        <p:txBody>
          <a:bodyPr spcFirstLastPara="1" wrap="square" lIns="91425" tIns="45700" rIns="91425" bIns="45700" rtlCol="0" anchor="t" anchorCtr="0">
            <a:noAutofit/>
          </a:bodyPr>
          <a:lstStyle/>
          <a:p>
            <a:pPr marL="0" lvl="0" indent="0" algn="l" rtl="0">
              <a:spcBef>
                <a:spcPts val="0"/>
              </a:spcBef>
              <a:spcAft>
                <a:spcPts val="0"/>
              </a:spcAft>
              <a:buNone/>
            </a:pPr>
            <a:endParaRPr dirty="0"/>
          </a:p>
        </p:txBody>
      </p:sp>
      <p:sp>
        <p:nvSpPr>
          <p:cNvPr id="214" name="Google Shape;214;p18: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422154639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0"/>
        <p:cNvGrpSpPr/>
        <p:nvPr/>
      </p:nvGrpSpPr>
      <p:grpSpPr>
        <a:xfrm>
          <a:off x="0" y="0"/>
          <a:ext cx="0" cy="0"/>
          <a:chOff x="0" y="0"/>
          <a:chExt cx="0" cy="0"/>
        </a:xfrm>
      </p:grpSpPr>
      <p:sp>
        <p:nvSpPr>
          <p:cNvPr id="201" name="Google Shape;201;p16:notes"/>
          <p:cNvSpPr txBox="1">
            <a:spLocks noGrp="1"/>
          </p:cNvSpPr>
          <p:nvPr>
            <p:ph type="body" idx="1"/>
          </p:nvPr>
        </p:nvSpPr>
        <p:spPr>
          <a:xfrm>
            <a:off x="685800" y="4400550"/>
            <a:ext cx="5486400" cy="3600450"/>
          </a:xfrm>
          <a:prstGeom prst="rect">
            <a:avLst/>
          </a:prstGeom>
        </p:spPr>
        <p:txBody>
          <a:bodyPr spcFirstLastPara="1" wrap="square" lIns="91425" tIns="45700" rIns="91425" bIns="45700" rtlCol="0" anchor="t" anchorCtr="0">
            <a:noAutofit/>
          </a:bodyPr>
          <a:lstStyle/>
          <a:p>
            <a:pPr marL="0" lvl="0" indent="0" algn="l" rtl="0">
              <a:spcBef>
                <a:spcPts val="0"/>
              </a:spcBef>
              <a:spcAft>
                <a:spcPts val="0"/>
              </a:spcAft>
              <a:buNone/>
            </a:pPr>
            <a:endParaRPr dirty="0"/>
          </a:p>
        </p:txBody>
      </p:sp>
      <p:sp>
        <p:nvSpPr>
          <p:cNvPr id="202" name="Google Shape;202;p16: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70653763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2"/>
        <p:cNvGrpSpPr/>
        <p:nvPr/>
      </p:nvGrpSpPr>
      <p:grpSpPr>
        <a:xfrm>
          <a:off x="0" y="0"/>
          <a:ext cx="0" cy="0"/>
          <a:chOff x="0" y="0"/>
          <a:chExt cx="0" cy="0"/>
        </a:xfrm>
      </p:grpSpPr>
      <p:sp>
        <p:nvSpPr>
          <p:cNvPr id="213" name="Google Shape;213;p18:notes"/>
          <p:cNvSpPr txBox="1">
            <a:spLocks noGrp="1"/>
          </p:cNvSpPr>
          <p:nvPr>
            <p:ph type="body" idx="1"/>
          </p:nvPr>
        </p:nvSpPr>
        <p:spPr>
          <a:xfrm>
            <a:off x="685800" y="4400550"/>
            <a:ext cx="5486400" cy="3600450"/>
          </a:xfrm>
          <a:prstGeom prst="rect">
            <a:avLst/>
          </a:prstGeom>
        </p:spPr>
        <p:txBody>
          <a:bodyPr spcFirstLastPara="1" wrap="square" lIns="91425" tIns="45700" rIns="91425" bIns="45700" rtlCol="0" anchor="t" anchorCtr="0">
            <a:noAutofit/>
          </a:bodyPr>
          <a:lstStyle/>
          <a:p>
            <a:pPr marL="0" lvl="0" indent="0" algn="l" rtl="0">
              <a:spcBef>
                <a:spcPts val="0"/>
              </a:spcBef>
              <a:spcAft>
                <a:spcPts val="0"/>
              </a:spcAft>
              <a:buNone/>
            </a:pPr>
            <a:endParaRPr dirty="0"/>
          </a:p>
        </p:txBody>
      </p:sp>
      <p:sp>
        <p:nvSpPr>
          <p:cNvPr id="214" name="Google Shape;214;p18: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2"/>
        <p:cNvGrpSpPr/>
        <p:nvPr/>
      </p:nvGrpSpPr>
      <p:grpSpPr>
        <a:xfrm>
          <a:off x="0" y="0"/>
          <a:ext cx="0" cy="0"/>
          <a:chOff x="0" y="0"/>
          <a:chExt cx="0" cy="0"/>
        </a:xfrm>
      </p:grpSpPr>
      <p:sp>
        <p:nvSpPr>
          <p:cNvPr id="213" name="Google Shape;213;p18:notes"/>
          <p:cNvSpPr txBox="1">
            <a:spLocks noGrp="1"/>
          </p:cNvSpPr>
          <p:nvPr>
            <p:ph type="body" idx="1"/>
          </p:nvPr>
        </p:nvSpPr>
        <p:spPr>
          <a:xfrm>
            <a:off x="685800" y="4400550"/>
            <a:ext cx="5486400" cy="3600450"/>
          </a:xfrm>
          <a:prstGeom prst="rect">
            <a:avLst/>
          </a:prstGeom>
        </p:spPr>
        <p:txBody>
          <a:bodyPr spcFirstLastPara="1" wrap="square" lIns="91425" tIns="45700" rIns="91425" bIns="45700" rtlCol="0" anchor="t" anchorCtr="0">
            <a:noAutofit/>
          </a:bodyPr>
          <a:lstStyle/>
          <a:p>
            <a:pPr marL="0" lvl="0" indent="0" algn="l" rtl="0">
              <a:spcBef>
                <a:spcPts val="0"/>
              </a:spcBef>
              <a:spcAft>
                <a:spcPts val="0"/>
              </a:spcAft>
              <a:buNone/>
            </a:pPr>
            <a:endParaRPr dirty="0"/>
          </a:p>
        </p:txBody>
      </p:sp>
      <p:sp>
        <p:nvSpPr>
          <p:cNvPr id="214" name="Google Shape;214;p18: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417096360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2"/>
        <p:cNvGrpSpPr/>
        <p:nvPr/>
      </p:nvGrpSpPr>
      <p:grpSpPr>
        <a:xfrm>
          <a:off x="0" y="0"/>
          <a:ext cx="0" cy="0"/>
          <a:chOff x="0" y="0"/>
          <a:chExt cx="0" cy="0"/>
        </a:xfrm>
      </p:grpSpPr>
      <p:sp>
        <p:nvSpPr>
          <p:cNvPr id="213" name="Google Shape;213;p18:notes"/>
          <p:cNvSpPr txBox="1">
            <a:spLocks noGrp="1"/>
          </p:cNvSpPr>
          <p:nvPr>
            <p:ph type="body" idx="1"/>
          </p:nvPr>
        </p:nvSpPr>
        <p:spPr>
          <a:xfrm>
            <a:off x="685800" y="4400550"/>
            <a:ext cx="5486400" cy="3600450"/>
          </a:xfrm>
          <a:prstGeom prst="rect">
            <a:avLst/>
          </a:prstGeom>
        </p:spPr>
        <p:txBody>
          <a:bodyPr spcFirstLastPara="1" wrap="square" lIns="91425" tIns="45700" rIns="91425" bIns="45700" rtlCol="0" anchor="t" anchorCtr="0">
            <a:noAutofit/>
          </a:bodyPr>
          <a:lstStyle/>
          <a:p>
            <a:pPr marL="0" lvl="0" indent="0" algn="l" rtl="0">
              <a:spcBef>
                <a:spcPts val="0"/>
              </a:spcBef>
              <a:spcAft>
                <a:spcPts val="0"/>
              </a:spcAft>
              <a:buNone/>
            </a:pPr>
            <a:endParaRPr dirty="0"/>
          </a:p>
        </p:txBody>
      </p:sp>
      <p:sp>
        <p:nvSpPr>
          <p:cNvPr id="214" name="Google Shape;214;p18: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37150774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2"/>
        <p:cNvGrpSpPr/>
        <p:nvPr/>
      </p:nvGrpSpPr>
      <p:grpSpPr>
        <a:xfrm>
          <a:off x="0" y="0"/>
          <a:ext cx="0" cy="0"/>
          <a:chOff x="0" y="0"/>
          <a:chExt cx="0" cy="0"/>
        </a:xfrm>
      </p:grpSpPr>
      <p:sp>
        <p:nvSpPr>
          <p:cNvPr id="213" name="Google Shape;213;p18:notes"/>
          <p:cNvSpPr txBox="1">
            <a:spLocks noGrp="1"/>
          </p:cNvSpPr>
          <p:nvPr>
            <p:ph type="body" idx="1"/>
          </p:nvPr>
        </p:nvSpPr>
        <p:spPr>
          <a:xfrm>
            <a:off x="685800" y="4400550"/>
            <a:ext cx="5486400" cy="3600450"/>
          </a:xfrm>
          <a:prstGeom prst="rect">
            <a:avLst/>
          </a:prstGeom>
        </p:spPr>
        <p:txBody>
          <a:bodyPr spcFirstLastPara="1" wrap="square" lIns="91425" tIns="45700" rIns="91425" bIns="45700" rtlCol="0" anchor="t" anchorCtr="0">
            <a:noAutofit/>
          </a:bodyPr>
          <a:lstStyle/>
          <a:p>
            <a:pPr marL="0" lvl="0" indent="0" algn="l" rtl="0">
              <a:spcBef>
                <a:spcPts val="0"/>
              </a:spcBef>
              <a:spcAft>
                <a:spcPts val="0"/>
              </a:spcAft>
              <a:buNone/>
            </a:pPr>
            <a:endParaRPr dirty="0"/>
          </a:p>
        </p:txBody>
      </p:sp>
      <p:sp>
        <p:nvSpPr>
          <p:cNvPr id="214" name="Google Shape;214;p18: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78612689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2"/>
        <p:cNvGrpSpPr/>
        <p:nvPr/>
      </p:nvGrpSpPr>
      <p:grpSpPr>
        <a:xfrm>
          <a:off x="0" y="0"/>
          <a:ext cx="0" cy="0"/>
          <a:chOff x="0" y="0"/>
          <a:chExt cx="0" cy="0"/>
        </a:xfrm>
      </p:grpSpPr>
      <p:sp>
        <p:nvSpPr>
          <p:cNvPr id="213" name="Google Shape;213;p18:notes"/>
          <p:cNvSpPr txBox="1">
            <a:spLocks noGrp="1"/>
          </p:cNvSpPr>
          <p:nvPr>
            <p:ph type="body" idx="1"/>
          </p:nvPr>
        </p:nvSpPr>
        <p:spPr>
          <a:xfrm>
            <a:off x="685800" y="4400550"/>
            <a:ext cx="5486400" cy="3600450"/>
          </a:xfrm>
          <a:prstGeom prst="rect">
            <a:avLst/>
          </a:prstGeom>
        </p:spPr>
        <p:txBody>
          <a:bodyPr spcFirstLastPara="1" wrap="square" lIns="91425" tIns="45700" rIns="91425" bIns="45700" rtlCol="0" anchor="t" anchorCtr="0">
            <a:noAutofit/>
          </a:bodyPr>
          <a:lstStyle/>
          <a:p>
            <a:pPr marL="0" lvl="0" indent="0" algn="l" rtl="0">
              <a:spcBef>
                <a:spcPts val="0"/>
              </a:spcBef>
              <a:spcAft>
                <a:spcPts val="0"/>
              </a:spcAft>
              <a:buNone/>
            </a:pPr>
            <a:endParaRPr dirty="0"/>
          </a:p>
        </p:txBody>
      </p:sp>
      <p:sp>
        <p:nvSpPr>
          <p:cNvPr id="214" name="Google Shape;214;p18: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81629426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2"/>
        <p:cNvGrpSpPr/>
        <p:nvPr/>
      </p:nvGrpSpPr>
      <p:grpSpPr>
        <a:xfrm>
          <a:off x="0" y="0"/>
          <a:ext cx="0" cy="0"/>
          <a:chOff x="0" y="0"/>
          <a:chExt cx="0" cy="0"/>
        </a:xfrm>
      </p:grpSpPr>
      <p:sp>
        <p:nvSpPr>
          <p:cNvPr id="213" name="Google Shape;213;p18:notes"/>
          <p:cNvSpPr txBox="1">
            <a:spLocks noGrp="1"/>
          </p:cNvSpPr>
          <p:nvPr>
            <p:ph type="body" idx="1"/>
          </p:nvPr>
        </p:nvSpPr>
        <p:spPr>
          <a:xfrm>
            <a:off x="685800" y="4400550"/>
            <a:ext cx="5486400" cy="3600450"/>
          </a:xfrm>
          <a:prstGeom prst="rect">
            <a:avLst/>
          </a:prstGeom>
        </p:spPr>
        <p:txBody>
          <a:bodyPr spcFirstLastPara="1" wrap="square" lIns="91425" tIns="45700" rIns="91425" bIns="45700" rtlCol="0" anchor="t" anchorCtr="0">
            <a:noAutofit/>
          </a:bodyPr>
          <a:lstStyle/>
          <a:p>
            <a:pPr marL="0" lvl="0" indent="0" algn="l" rtl="0">
              <a:spcBef>
                <a:spcPts val="0"/>
              </a:spcBef>
              <a:spcAft>
                <a:spcPts val="0"/>
              </a:spcAft>
              <a:buNone/>
            </a:pPr>
            <a:endParaRPr dirty="0"/>
          </a:p>
        </p:txBody>
      </p:sp>
      <p:sp>
        <p:nvSpPr>
          <p:cNvPr id="214" name="Google Shape;214;p18: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51205649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2"/>
        <p:cNvGrpSpPr/>
        <p:nvPr/>
      </p:nvGrpSpPr>
      <p:grpSpPr>
        <a:xfrm>
          <a:off x="0" y="0"/>
          <a:ext cx="0" cy="0"/>
          <a:chOff x="0" y="0"/>
          <a:chExt cx="0" cy="0"/>
        </a:xfrm>
      </p:grpSpPr>
      <p:sp>
        <p:nvSpPr>
          <p:cNvPr id="213" name="Google Shape;213;p18:notes"/>
          <p:cNvSpPr txBox="1">
            <a:spLocks noGrp="1"/>
          </p:cNvSpPr>
          <p:nvPr>
            <p:ph type="body" idx="1"/>
          </p:nvPr>
        </p:nvSpPr>
        <p:spPr>
          <a:xfrm>
            <a:off x="685800" y="4400550"/>
            <a:ext cx="5486400" cy="3600450"/>
          </a:xfrm>
          <a:prstGeom prst="rect">
            <a:avLst/>
          </a:prstGeom>
        </p:spPr>
        <p:txBody>
          <a:bodyPr spcFirstLastPara="1" wrap="square" lIns="91425" tIns="45700" rIns="91425" bIns="45700" rtlCol="0" anchor="t" anchorCtr="0">
            <a:noAutofit/>
          </a:bodyPr>
          <a:lstStyle/>
          <a:p>
            <a:pPr marL="0" lvl="0" indent="0" algn="l" rtl="0">
              <a:spcBef>
                <a:spcPts val="0"/>
              </a:spcBef>
              <a:spcAft>
                <a:spcPts val="0"/>
              </a:spcAft>
              <a:buNone/>
            </a:pPr>
            <a:r>
              <a:rPr lang="nb-NO" b="1" dirty="0"/>
              <a:t>Til læreren</a:t>
            </a:r>
          </a:p>
          <a:p>
            <a:pPr marL="0" lvl="0" indent="0" algn="l" rtl="0">
              <a:spcBef>
                <a:spcPts val="0"/>
              </a:spcBef>
              <a:spcAft>
                <a:spcPts val="0"/>
              </a:spcAft>
              <a:buNone/>
            </a:pPr>
            <a:r>
              <a:rPr lang="nb-NO" dirty="0"/>
              <a:t>https://frittord.no/nb/aktuelt/tale-for-jan-grue-bjorn-hatterud-og-olaug-nilssen</a:t>
            </a:r>
            <a:endParaRPr dirty="0"/>
          </a:p>
        </p:txBody>
      </p:sp>
      <p:sp>
        <p:nvSpPr>
          <p:cNvPr id="214" name="Google Shape;214;p18: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72392373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tellysbilde">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F275DC03-5A96-4EF3-82A5-B4BA4AE5BE12}"/>
              </a:ext>
            </a:extLst>
          </p:cNvPr>
          <p:cNvSpPr>
            <a:spLocks noGrp="1"/>
          </p:cNvSpPr>
          <p:nvPr>
            <p:ph type="ctrTitle"/>
          </p:nvPr>
        </p:nvSpPr>
        <p:spPr>
          <a:xfrm>
            <a:off x="1524000" y="1122363"/>
            <a:ext cx="9144000" cy="2387600"/>
          </a:xfrm>
        </p:spPr>
        <p:txBody>
          <a:bodyPr rtlCol="0" anchor="b"/>
          <a:lstStyle>
            <a:lvl1pPr algn="ctr">
              <a:defRPr sz="6000"/>
            </a:lvl1pPr>
          </a:lstStyle>
          <a:p>
            <a:pPr rtl="0"/>
            <a:r>
              <a:rPr lang="nb-no"/>
              <a:t>Klikk for å redigere tittelstil</a:t>
            </a:r>
          </a:p>
        </p:txBody>
      </p:sp>
      <p:sp>
        <p:nvSpPr>
          <p:cNvPr id="3" name="Undertittel 2">
            <a:extLst>
              <a:ext uri="{FF2B5EF4-FFF2-40B4-BE49-F238E27FC236}">
                <a16:creationId xmlns:a16="http://schemas.microsoft.com/office/drawing/2014/main" id="{78BBA0B0-4D4F-4C88-AAAA-AEA35D2C7D8E}"/>
              </a:ext>
            </a:extLst>
          </p:cNvPr>
          <p:cNvSpPr>
            <a:spLocks noGrp="1"/>
          </p:cNvSpPr>
          <p:nvPr>
            <p:ph type="subTitle" idx="1"/>
          </p:nvPr>
        </p:nvSpPr>
        <p:spPr>
          <a:xfrm>
            <a:off x="1524000" y="3602038"/>
            <a:ext cx="9144000" cy="1655762"/>
          </a:xfrm>
        </p:spPr>
        <p:txBody>
          <a:bodyPr rtlCol="0"/>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rtl="0"/>
            <a:r>
              <a:rPr lang="nb-no"/>
              <a:t>Klikk for å redigere undertittelstil i malen</a:t>
            </a:r>
          </a:p>
        </p:txBody>
      </p:sp>
      <p:sp>
        <p:nvSpPr>
          <p:cNvPr id="4" name="Plassholder for dato 3">
            <a:extLst>
              <a:ext uri="{FF2B5EF4-FFF2-40B4-BE49-F238E27FC236}">
                <a16:creationId xmlns:a16="http://schemas.microsoft.com/office/drawing/2014/main" id="{01B1A74F-8FCC-46DD-A6DD-248C64343897}"/>
              </a:ext>
            </a:extLst>
          </p:cNvPr>
          <p:cNvSpPr>
            <a:spLocks noGrp="1"/>
          </p:cNvSpPr>
          <p:nvPr>
            <p:ph type="dt" sz="half" idx="10"/>
          </p:nvPr>
        </p:nvSpPr>
        <p:spPr/>
        <p:txBody>
          <a:bodyPr rtlCol="0"/>
          <a:lstStyle/>
          <a:p>
            <a:pPr rtl="0"/>
            <a:endParaRPr lang="nb-NO" dirty="0"/>
          </a:p>
        </p:txBody>
      </p:sp>
      <p:sp>
        <p:nvSpPr>
          <p:cNvPr id="5" name="Plassholder for bunntekst 4">
            <a:extLst>
              <a:ext uri="{FF2B5EF4-FFF2-40B4-BE49-F238E27FC236}">
                <a16:creationId xmlns:a16="http://schemas.microsoft.com/office/drawing/2014/main" id="{9602DB89-0BA2-485F-9DD6-009EFD8C3FE8}"/>
              </a:ext>
            </a:extLst>
          </p:cNvPr>
          <p:cNvSpPr>
            <a:spLocks noGrp="1"/>
          </p:cNvSpPr>
          <p:nvPr>
            <p:ph type="ftr" sz="quarter" idx="11"/>
          </p:nvPr>
        </p:nvSpPr>
        <p:spPr/>
        <p:txBody>
          <a:bodyPr rtlCol="0"/>
          <a:lstStyle/>
          <a:p>
            <a:pPr rtl="0"/>
            <a:endParaRPr lang="nb-NO" dirty="0"/>
          </a:p>
        </p:txBody>
      </p:sp>
      <p:sp>
        <p:nvSpPr>
          <p:cNvPr id="6" name="Plassholder for lysbildenummer 5">
            <a:extLst>
              <a:ext uri="{FF2B5EF4-FFF2-40B4-BE49-F238E27FC236}">
                <a16:creationId xmlns:a16="http://schemas.microsoft.com/office/drawing/2014/main" id="{31267A84-1726-4C15-88E9-53A765160B64}"/>
              </a:ext>
            </a:extLst>
          </p:cNvPr>
          <p:cNvSpPr>
            <a:spLocks noGrp="1"/>
          </p:cNvSpPr>
          <p:nvPr>
            <p:ph type="sldNum" sz="quarter" idx="12"/>
          </p:nvPr>
        </p:nvSpPr>
        <p:spPr/>
        <p:txBody>
          <a:bodyPr rtlCol="0"/>
          <a:lstStyle/>
          <a:p>
            <a:pPr marL="0" lvl="0" indent="0" algn="r" rtl="0">
              <a:spcBef>
                <a:spcPts val="0"/>
              </a:spcBef>
              <a:spcAft>
                <a:spcPts val="0"/>
              </a:spcAft>
              <a:buNone/>
            </a:pPr>
            <a:fld id="{00000000-1234-1234-1234-123412341234}" type="slidenum">
              <a:rPr lang="en-US" smtClean="0"/>
              <a:t>‹#›</a:t>
            </a:fld>
            <a:endParaRPr lang="en-US" dirty="0"/>
          </a:p>
        </p:txBody>
      </p:sp>
    </p:spTree>
    <p:extLst>
      <p:ext uri="{BB962C8B-B14F-4D97-AF65-F5344CB8AC3E}">
        <p14:creationId xmlns:p14="http://schemas.microsoft.com/office/powerpoint/2010/main" val="102673765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Loddrett tekst">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AAAA40FB-A367-4117-8D7C-D19A7288C62B}"/>
              </a:ext>
            </a:extLst>
          </p:cNvPr>
          <p:cNvSpPr>
            <a:spLocks noGrp="1"/>
          </p:cNvSpPr>
          <p:nvPr>
            <p:ph type="title"/>
          </p:nvPr>
        </p:nvSpPr>
        <p:spPr/>
        <p:txBody>
          <a:bodyPr rtlCol="0"/>
          <a:lstStyle/>
          <a:p>
            <a:pPr rtl="0"/>
            <a:r>
              <a:rPr lang="nb-no"/>
              <a:t>Klikk for å redigere tittelstil</a:t>
            </a:r>
          </a:p>
        </p:txBody>
      </p:sp>
      <p:sp>
        <p:nvSpPr>
          <p:cNvPr id="3" name="Plassholder for loddrett tekst 2">
            <a:extLst>
              <a:ext uri="{FF2B5EF4-FFF2-40B4-BE49-F238E27FC236}">
                <a16:creationId xmlns:a16="http://schemas.microsoft.com/office/drawing/2014/main" id="{249EE8E4-A900-440F-BB09-BAF224C42C99}"/>
              </a:ext>
            </a:extLst>
          </p:cNvPr>
          <p:cNvSpPr>
            <a:spLocks noGrp="1"/>
          </p:cNvSpPr>
          <p:nvPr>
            <p:ph type="body" orient="vert" idx="1"/>
          </p:nvPr>
        </p:nvSpPr>
        <p:spPr/>
        <p:txBody>
          <a:bodyPr vert="eaVert" rtlCol="0"/>
          <a:lstStyle/>
          <a:p>
            <a:pPr lvl="0" rtl="0"/>
            <a:r>
              <a:rPr lang="nb-no"/>
              <a:t>Klikk for å redigere tekststiler i malen</a:t>
            </a:r>
          </a:p>
          <a:p>
            <a:pPr lvl="1" rtl="0"/>
            <a:r>
              <a:rPr lang="nb-no"/>
              <a:t>Andre nivå</a:t>
            </a:r>
          </a:p>
          <a:p>
            <a:pPr lvl="2" rtl="0"/>
            <a:r>
              <a:rPr lang="nb-no"/>
              <a:t>Tredje nivå</a:t>
            </a:r>
          </a:p>
          <a:p>
            <a:pPr lvl="3" rtl="0"/>
            <a:r>
              <a:rPr lang="nb-no"/>
              <a:t>Fjerde nivå</a:t>
            </a:r>
          </a:p>
          <a:p>
            <a:pPr lvl="4" rtl="0"/>
            <a:r>
              <a:rPr lang="nb-no"/>
              <a:t>Femte nivå</a:t>
            </a:r>
          </a:p>
        </p:txBody>
      </p:sp>
      <p:sp>
        <p:nvSpPr>
          <p:cNvPr id="4" name="Plassholder for dato 3">
            <a:extLst>
              <a:ext uri="{FF2B5EF4-FFF2-40B4-BE49-F238E27FC236}">
                <a16:creationId xmlns:a16="http://schemas.microsoft.com/office/drawing/2014/main" id="{61ACDB22-7C34-452F-9FE9-43BE5C4D44E2}"/>
              </a:ext>
            </a:extLst>
          </p:cNvPr>
          <p:cNvSpPr>
            <a:spLocks noGrp="1"/>
          </p:cNvSpPr>
          <p:nvPr>
            <p:ph type="dt" sz="half" idx="10"/>
          </p:nvPr>
        </p:nvSpPr>
        <p:spPr/>
        <p:txBody>
          <a:bodyPr rtlCol="0"/>
          <a:lstStyle/>
          <a:p>
            <a:pPr rtl="0"/>
            <a:endParaRPr lang="nb-NO" dirty="0"/>
          </a:p>
        </p:txBody>
      </p:sp>
      <p:sp>
        <p:nvSpPr>
          <p:cNvPr id="5" name="Plassholder for bunntekst 4">
            <a:extLst>
              <a:ext uri="{FF2B5EF4-FFF2-40B4-BE49-F238E27FC236}">
                <a16:creationId xmlns:a16="http://schemas.microsoft.com/office/drawing/2014/main" id="{20436321-4825-4ED8-AB5E-E91CBD796AAC}"/>
              </a:ext>
            </a:extLst>
          </p:cNvPr>
          <p:cNvSpPr>
            <a:spLocks noGrp="1"/>
          </p:cNvSpPr>
          <p:nvPr>
            <p:ph type="ftr" sz="quarter" idx="11"/>
          </p:nvPr>
        </p:nvSpPr>
        <p:spPr/>
        <p:txBody>
          <a:bodyPr rtlCol="0"/>
          <a:lstStyle/>
          <a:p>
            <a:pPr rtl="0"/>
            <a:endParaRPr lang="nb-NO" dirty="0"/>
          </a:p>
        </p:txBody>
      </p:sp>
      <p:sp>
        <p:nvSpPr>
          <p:cNvPr id="6" name="Plassholder for lysbildenummer 5">
            <a:extLst>
              <a:ext uri="{FF2B5EF4-FFF2-40B4-BE49-F238E27FC236}">
                <a16:creationId xmlns:a16="http://schemas.microsoft.com/office/drawing/2014/main" id="{B713559A-14C7-4AD7-9205-525B7BF7A82E}"/>
              </a:ext>
            </a:extLst>
          </p:cNvPr>
          <p:cNvSpPr>
            <a:spLocks noGrp="1"/>
          </p:cNvSpPr>
          <p:nvPr>
            <p:ph type="sldNum" sz="quarter" idx="12"/>
          </p:nvPr>
        </p:nvSpPr>
        <p:spPr/>
        <p:txBody>
          <a:bodyPr rtlCol="0"/>
          <a:lstStyle/>
          <a:p>
            <a:pPr marL="0" lvl="0" indent="0" algn="r" rtl="0">
              <a:spcBef>
                <a:spcPts val="0"/>
              </a:spcBef>
              <a:spcAft>
                <a:spcPts val="0"/>
              </a:spcAft>
              <a:buNone/>
            </a:pPr>
            <a:fld id="{00000000-1234-1234-1234-123412341234}" type="slidenum">
              <a:rPr lang="en-US" smtClean="0"/>
              <a:t>‹#›</a:t>
            </a:fld>
            <a:endParaRPr lang="en-US" dirty="0"/>
          </a:p>
        </p:txBody>
      </p:sp>
    </p:spTree>
    <p:extLst>
      <p:ext uri="{BB962C8B-B14F-4D97-AF65-F5344CB8AC3E}">
        <p14:creationId xmlns:p14="http://schemas.microsoft.com/office/powerpoint/2010/main" val="39277079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drett tittel og tekst">
    <p:spTree>
      <p:nvGrpSpPr>
        <p:cNvPr id="1" name=""/>
        <p:cNvGrpSpPr/>
        <p:nvPr/>
      </p:nvGrpSpPr>
      <p:grpSpPr>
        <a:xfrm>
          <a:off x="0" y="0"/>
          <a:ext cx="0" cy="0"/>
          <a:chOff x="0" y="0"/>
          <a:chExt cx="0" cy="0"/>
        </a:xfrm>
      </p:grpSpPr>
      <p:sp>
        <p:nvSpPr>
          <p:cNvPr id="2" name="Loddrett tittel 1">
            <a:extLst>
              <a:ext uri="{FF2B5EF4-FFF2-40B4-BE49-F238E27FC236}">
                <a16:creationId xmlns:a16="http://schemas.microsoft.com/office/drawing/2014/main" id="{392F9DE5-2F08-42CB-8FBE-FEAE0A09B069}"/>
              </a:ext>
            </a:extLst>
          </p:cNvPr>
          <p:cNvSpPr>
            <a:spLocks noGrp="1"/>
          </p:cNvSpPr>
          <p:nvPr>
            <p:ph type="title" orient="vert"/>
          </p:nvPr>
        </p:nvSpPr>
        <p:spPr>
          <a:xfrm>
            <a:off x="8724900" y="365125"/>
            <a:ext cx="2628900" cy="5811838"/>
          </a:xfrm>
        </p:spPr>
        <p:txBody>
          <a:bodyPr vert="eaVert" rtlCol="0"/>
          <a:lstStyle/>
          <a:p>
            <a:pPr rtl="0"/>
            <a:r>
              <a:rPr lang="nb-no"/>
              <a:t>Klikk for å redigere tittelstil</a:t>
            </a:r>
          </a:p>
        </p:txBody>
      </p:sp>
      <p:sp>
        <p:nvSpPr>
          <p:cNvPr id="3" name="Plassholder for loddrett tekst 2">
            <a:extLst>
              <a:ext uri="{FF2B5EF4-FFF2-40B4-BE49-F238E27FC236}">
                <a16:creationId xmlns:a16="http://schemas.microsoft.com/office/drawing/2014/main" id="{EAE43CDD-D917-44D9-9A3E-7E866C92DB18}"/>
              </a:ext>
            </a:extLst>
          </p:cNvPr>
          <p:cNvSpPr>
            <a:spLocks noGrp="1"/>
          </p:cNvSpPr>
          <p:nvPr>
            <p:ph type="body" orient="vert" idx="1"/>
          </p:nvPr>
        </p:nvSpPr>
        <p:spPr>
          <a:xfrm>
            <a:off x="838200" y="365125"/>
            <a:ext cx="7734300" cy="5811838"/>
          </a:xfrm>
        </p:spPr>
        <p:txBody>
          <a:bodyPr vert="eaVert" rtlCol="0"/>
          <a:lstStyle/>
          <a:p>
            <a:pPr lvl="0" rtl="0"/>
            <a:r>
              <a:rPr lang="nb-no"/>
              <a:t>Klikk for å redigere tekststiler i malen</a:t>
            </a:r>
          </a:p>
          <a:p>
            <a:pPr lvl="1" rtl="0"/>
            <a:r>
              <a:rPr lang="nb-no"/>
              <a:t>Andre nivå</a:t>
            </a:r>
          </a:p>
          <a:p>
            <a:pPr lvl="2" rtl="0"/>
            <a:r>
              <a:rPr lang="nb-no"/>
              <a:t>Tredje nivå</a:t>
            </a:r>
          </a:p>
          <a:p>
            <a:pPr lvl="3" rtl="0"/>
            <a:r>
              <a:rPr lang="nb-no"/>
              <a:t>Fjerde nivå</a:t>
            </a:r>
          </a:p>
          <a:p>
            <a:pPr lvl="4" rtl="0"/>
            <a:r>
              <a:rPr lang="nb-no"/>
              <a:t>Femte nivå</a:t>
            </a:r>
          </a:p>
        </p:txBody>
      </p:sp>
      <p:sp>
        <p:nvSpPr>
          <p:cNvPr id="4" name="Plassholder for dato 3">
            <a:extLst>
              <a:ext uri="{FF2B5EF4-FFF2-40B4-BE49-F238E27FC236}">
                <a16:creationId xmlns:a16="http://schemas.microsoft.com/office/drawing/2014/main" id="{560819EC-BFF1-47F3-99FD-685673D4A021}"/>
              </a:ext>
            </a:extLst>
          </p:cNvPr>
          <p:cNvSpPr>
            <a:spLocks noGrp="1"/>
          </p:cNvSpPr>
          <p:nvPr>
            <p:ph type="dt" sz="half" idx="10"/>
          </p:nvPr>
        </p:nvSpPr>
        <p:spPr/>
        <p:txBody>
          <a:bodyPr rtlCol="0"/>
          <a:lstStyle/>
          <a:p>
            <a:pPr rtl="0"/>
            <a:endParaRPr lang="nb-NO" dirty="0"/>
          </a:p>
        </p:txBody>
      </p:sp>
      <p:sp>
        <p:nvSpPr>
          <p:cNvPr id="5" name="Plassholder for bunntekst 4">
            <a:extLst>
              <a:ext uri="{FF2B5EF4-FFF2-40B4-BE49-F238E27FC236}">
                <a16:creationId xmlns:a16="http://schemas.microsoft.com/office/drawing/2014/main" id="{708EEBB1-30F5-4611-A51F-D96654EA64D8}"/>
              </a:ext>
            </a:extLst>
          </p:cNvPr>
          <p:cNvSpPr>
            <a:spLocks noGrp="1"/>
          </p:cNvSpPr>
          <p:nvPr>
            <p:ph type="ftr" sz="quarter" idx="11"/>
          </p:nvPr>
        </p:nvSpPr>
        <p:spPr/>
        <p:txBody>
          <a:bodyPr rtlCol="0"/>
          <a:lstStyle/>
          <a:p>
            <a:pPr rtl="0"/>
            <a:endParaRPr lang="nb-NO" dirty="0"/>
          </a:p>
        </p:txBody>
      </p:sp>
      <p:sp>
        <p:nvSpPr>
          <p:cNvPr id="6" name="Plassholder for lysbildenummer 5">
            <a:extLst>
              <a:ext uri="{FF2B5EF4-FFF2-40B4-BE49-F238E27FC236}">
                <a16:creationId xmlns:a16="http://schemas.microsoft.com/office/drawing/2014/main" id="{32A86EF4-4F88-4407-A849-D28AA50A98DA}"/>
              </a:ext>
            </a:extLst>
          </p:cNvPr>
          <p:cNvSpPr>
            <a:spLocks noGrp="1"/>
          </p:cNvSpPr>
          <p:nvPr>
            <p:ph type="sldNum" sz="quarter" idx="12"/>
          </p:nvPr>
        </p:nvSpPr>
        <p:spPr/>
        <p:txBody>
          <a:bodyPr rtlCol="0"/>
          <a:lstStyle/>
          <a:p>
            <a:pPr marL="0" lvl="0" indent="0" algn="r" rtl="0">
              <a:spcBef>
                <a:spcPts val="0"/>
              </a:spcBef>
              <a:spcAft>
                <a:spcPts val="0"/>
              </a:spcAft>
              <a:buNone/>
            </a:pPr>
            <a:fld id="{00000000-1234-1234-1234-123412341234}" type="slidenum">
              <a:rPr lang="en-US" smtClean="0"/>
              <a:t>‹#›</a:t>
            </a:fld>
            <a:endParaRPr lang="en-US" dirty="0"/>
          </a:p>
        </p:txBody>
      </p:sp>
    </p:spTree>
    <p:extLst>
      <p:ext uri="{BB962C8B-B14F-4D97-AF65-F5344CB8AC3E}">
        <p14:creationId xmlns:p14="http://schemas.microsoft.com/office/powerpoint/2010/main" val="31949965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tel og innho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FB2A6851-4490-40B3-9F32-EA1853057D62}"/>
              </a:ext>
            </a:extLst>
          </p:cNvPr>
          <p:cNvSpPr>
            <a:spLocks noGrp="1"/>
          </p:cNvSpPr>
          <p:nvPr>
            <p:ph type="title"/>
          </p:nvPr>
        </p:nvSpPr>
        <p:spPr/>
        <p:txBody>
          <a:bodyPr rtlCol="0"/>
          <a:lstStyle/>
          <a:p>
            <a:pPr rtl="0"/>
            <a:r>
              <a:rPr lang="nb-no"/>
              <a:t>Klikk for å redigere tittelstil</a:t>
            </a:r>
          </a:p>
        </p:txBody>
      </p:sp>
      <p:sp>
        <p:nvSpPr>
          <p:cNvPr id="3" name="Plassholder for innhold 2">
            <a:extLst>
              <a:ext uri="{FF2B5EF4-FFF2-40B4-BE49-F238E27FC236}">
                <a16:creationId xmlns:a16="http://schemas.microsoft.com/office/drawing/2014/main" id="{C607449B-D9D3-4259-8C23-AB439C94E620}"/>
              </a:ext>
            </a:extLst>
          </p:cNvPr>
          <p:cNvSpPr>
            <a:spLocks noGrp="1"/>
          </p:cNvSpPr>
          <p:nvPr>
            <p:ph idx="1"/>
          </p:nvPr>
        </p:nvSpPr>
        <p:spPr/>
        <p:txBody>
          <a:bodyPr rtlCol="0"/>
          <a:lstStyle/>
          <a:p>
            <a:pPr lvl="0" rtl="0"/>
            <a:r>
              <a:rPr lang="nb-no"/>
              <a:t>Klikk for å redigere tekststiler i malen</a:t>
            </a:r>
          </a:p>
          <a:p>
            <a:pPr lvl="1" rtl="0"/>
            <a:r>
              <a:rPr lang="nb-no"/>
              <a:t>Andre nivå</a:t>
            </a:r>
          </a:p>
          <a:p>
            <a:pPr lvl="2" rtl="0"/>
            <a:r>
              <a:rPr lang="nb-no"/>
              <a:t>Tredje nivå</a:t>
            </a:r>
          </a:p>
          <a:p>
            <a:pPr lvl="3" rtl="0"/>
            <a:r>
              <a:rPr lang="nb-no"/>
              <a:t>Fjerde nivå</a:t>
            </a:r>
          </a:p>
          <a:p>
            <a:pPr lvl="4" rtl="0"/>
            <a:r>
              <a:rPr lang="nb-no"/>
              <a:t>Femte nivå</a:t>
            </a:r>
          </a:p>
        </p:txBody>
      </p:sp>
      <p:sp>
        <p:nvSpPr>
          <p:cNvPr id="4" name="Plassholder for dato 3">
            <a:extLst>
              <a:ext uri="{FF2B5EF4-FFF2-40B4-BE49-F238E27FC236}">
                <a16:creationId xmlns:a16="http://schemas.microsoft.com/office/drawing/2014/main" id="{3E7CAEAD-DBAD-4044-A078-5B443E6F97D1}"/>
              </a:ext>
            </a:extLst>
          </p:cNvPr>
          <p:cNvSpPr>
            <a:spLocks noGrp="1"/>
          </p:cNvSpPr>
          <p:nvPr>
            <p:ph type="dt" sz="half" idx="10"/>
          </p:nvPr>
        </p:nvSpPr>
        <p:spPr/>
        <p:txBody>
          <a:bodyPr rtlCol="0"/>
          <a:lstStyle/>
          <a:p>
            <a:pPr rtl="0"/>
            <a:endParaRPr lang="nb-NO" dirty="0"/>
          </a:p>
        </p:txBody>
      </p:sp>
      <p:sp>
        <p:nvSpPr>
          <p:cNvPr id="5" name="Plassholder for bunntekst 4">
            <a:extLst>
              <a:ext uri="{FF2B5EF4-FFF2-40B4-BE49-F238E27FC236}">
                <a16:creationId xmlns:a16="http://schemas.microsoft.com/office/drawing/2014/main" id="{210C16D5-79E8-40B5-A251-244CEE3DAB5F}"/>
              </a:ext>
            </a:extLst>
          </p:cNvPr>
          <p:cNvSpPr>
            <a:spLocks noGrp="1"/>
          </p:cNvSpPr>
          <p:nvPr>
            <p:ph type="ftr" sz="quarter" idx="11"/>
          </p:nvPr>
        </p:nvSpPr>
        <p:spPr/>
        <p:txBody>
          <a:bodyPr rtlCol="0"/>
          <a:lstStyle/>
          <a:p>
            <a:pPr rtl="0"/>
            <a:endParaRPr lang="nb-NO" dirty="0"/>
          </a:p>
        </p:txBody>
      </p:sp>
      <p:sp>
        <p:nvSpPr>
          <p:cNvPr id="6" name="Plassholder for lysbildenummer 5">
            <a:extLst>
              <a:ext uri="{FF2B5EF4-FFF2-40B4-BE49-F238E27FC236}">
                <a16:creationId xmlns:a16="http://schemas.microsoft.com/office/drawing/2014/main" id="{870C464C-265C-4849-8A8D-4E6DB7380785}"/>
              </a:ext>
            </a:extLst>
          </p:cNvPr>
          <p:cNvSpPr>
            <a:spLocks noGrp="1"/>
          </p:cNvSpPr>
          <p:nvPr>
            <p:ph type="sldNum" sz="quarter" idx="12"/>
          </p:nvPr>
        </p:nvSpPr>
        <p:spPr/>
        <p:txBody>
          <a:bodyPr rtlCol="0"/>
          <a:lstStyle/>
          <a:p>
            <a:pPr marL="0" lvl="0" indent="0" algn="r" rtl="0">
              <a:spcBef>
                <a:spcPts val="0"/>
              </a:spcBef>
              <a:spcAft>
                <a:spcPts val="0"/>
              </a:spcAft>
              <a:buNone/>
            </a:pPr>
            <a:fld id="{00000000-1234-1234-1234-123412341234}" type="slidenum">
              <a:rPr lang="en-US" smtClean="0"/>
              <a:t>‹#›</a:t>
            </a:fld>
            <a:endParaRPr lang="en-US" dirty="0"/>
          </a:p>
        </p:txBody>
      </p:sp>
    </p:spTree>
    <p:extLst>
      <p:ext uri="{BB962C8B-B14F-4D97-AF65-F5344CB8AC3E}">
        <p14:creationId xmlns:p14="http://schemas.microsoft.com/office/powerpoint/2010/main" val="29696877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Deloverskrift">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7C9D41DE-DA27-4D52-9A06-12F4E348A1AB}"/>
              </a:ext>
            </a:extLst>
          </p:cNvPr>
          <p:cNvSpPr>
            <a:spLocks noGrp="1"/>
          </p:cNvSpPr>
          <p:nvPr>
            <p:ph type="title"/>
          </p:nvPr>
        </p:nvSpPr>
        <p:spPr>
          <a:xfrm>
            <a:off x="831850" y="1709738"/>
            <a:ext cx="10515600" cy="2852737"/>
          </a:xfrm>
        </p:spPr>
        <p:txBody>
          <a:bodyPr rtlCol="0" anchor="b"/>
          <a:lstStyle>
            <a:lvl1pPr>
              <a:defRPr sz="6000"/>
            </a:lvl1pPr>
          </a:lstStyle>
          <a:p>
            <a:pPr rtl="0"/>
            <a:r>
              <a:rPr lang="nb-no"/>
              <a:t>Klikk for å redigere tittelstil</a:t>
            </a:r>
          </a:p>
        </p:txBody>
      </p:sp>
      <p:sp>
        <p:nvSpPr>
          <p:cNvPr id="3" name="Plassholder for tekst 2">
            <a:extLst>
              <a:ext uri="{FF2B5EF4-FFF2-40B4-BE49-F238E27FC236}">
                <a16:creationId xmlns:a16="http://schemas.microsoft.com/office/drawing/2014/main" id="{EA97E16A-2669-4BAA-A501-A00AAF8C5517}"/>
              </a:ext>
            </a:extLst>
          </p:cNvPr>
          <p:cNvSpPr>
            <a:spLocks noGrp="1"/>
          </p:cNvSpPr>
          <p:nvPr>
            <p:ph type="body" idx="1"/>
          </p:nvPr>
        </p:nvSpPr>
        <p:spPr>
          <a:xfrm>
            <a:off x="831850" y="4589463"/>
            <a:ext cx="10515600" cy="1500187"/>
          </a:xfrm>
        </p:spPr>
        <p:txBody>
          <a:bodyPr rtlCol="0"/>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rtl="0"/>
            <a:r>
              <a:rPr lang="nb-no"/>
              <a:t>Klikk for å redigere tekststiler i malen</a:t>
            </a:r>
          </a:p>
        </p:txBody>
      </p:sp>
      <p:sp>
        <p:nvSpPr>
          <p:cNvPr id="4" name="Plassholder for dato 3">
            <a:extLst>
              <a:ext uri="{FF2B5EF4-FFF2-40B4-BE49-F238E27FC236}">
                <a16:creationId xmlns:a16="http://schemas.microsoft.com/office/drawing/2014/main" id="{B5EAAC10-F0F9-4B9B-B0E3-612265A5EDED}"/>
              </a:ext>
            </a:extLst>
          </p:cNvPr>
          <p:cNvSpPr>
            <a:spLocks noGrp="1"/>
          </p:cNvSpPr>
          <p:nvPr>
            <p:ph type="dt" sz="half" idx="10"/>
          </p:nvPr>
        </p:nvSpPr>
        <p:spPr/>
        <p:txBody>
          <a:bodyPr rtlCol="0"/>
          <a:lstStyle/>
          <a:p>
            <a:pPr rtl="0"/>
            <a:endParaRPr lang="nb-NO" dirty="0"/>
          </a:p>
        </p:txBody>
      </p:sp>
      <p:sp>
        <p:nvSpPr>
          <p:cNvPr id="5" name="Plassholder for bunntekst 4">
            <a:extLst>
              <a:ext uri="{FF2B5EF4-FFF2-40B4-BE49-F238E27FC236}">
                <a16:creationId xmlns:a16="http://schemas.microsoft.com/office/drawing/2014/main" id="{E7A27B70-C939-4DB8-9F63-1BFB4C1FEDDC}"/>
              </a:ext>
            </a:extLst>
          </p:cNvPr>
          <p:cNvSpPr>
            <a:spLocks noGrp="1"/>
          </p:cNvSpPr>
          <p:nvPr>
            <p:ph type="ftr" sz="quarter" idx="11"/>
          </p:nvPr>
        </p:nvSpPr>
        <p:spPr/>
        <p:txBody>
          <a:bodyPr rtlCol="0"/>
          <a:lstStyle/>
          <a:p>
            <a:pPr rtl="0"/>
            <a:endParaRPr lang="nb-NO" dirty="0"/>
          </a:p>
        </p:txBody>
      </p:sp>
      <p:sp>
        <p:nvSpPr>
          <p:cNvPr id="6" name="Plassholder for lysbildenummer 5">
            <a:extLst>
              <a:ext uri="{FF2B5EF4-FFF2-40B4-BE49-F238E27FC236}">
                <a16:creationId xmlns:a16="http://schemas.microsoft.com/office/drawing/2014/main" id="{A0B67423-3584-4904-B96F-EA7AB8309D27}"/>
              </a:ext>
            </a:extLst>
          </p:cNvPr>
          <p:cNvSpPr>
            <a:spLocks noGrp="1"/>
          </p:cNvSpPr>
          <p:nvPr>
            <p:ph type="sldNum" sz="quarter" idx="12"/>
          </p:nvPr>
        </p:nvSpPr>
        <p:spPr/>
        <p:txBody>
          <a:bodyPr rtlCol="0"/>
          <a:lstStyle/>
          <a:p>
            <a:pPr marL="0" lvl="0" indent="0" algn="r" rtl="0">
              <a:spcBef>
                <a:spcPts val="0"/>
              </a:spcBef>
              <a:spcAft>
                <a:spcPts val="0"/>
              </a:spcAft>
              <a:buNone/>
            </a:pPr>
            <a:fld id="{00000000-1234-1234-1234-123412341234}" type="slidenum">
              <a:rPr lang="en-US" smtClean="0"/>
              <a:t>‹#›</a:t>
            </a:fld>
            <a:endParaRPr lang="en-US" dirty="0"/>
          </a:p>
        </p:txBody>
      </p:sp>
    </p:spTree>
    <p:extLst>
      <p:ext uri="{BB962C8B-B14F-4D97-AF65-F5344CB8AC3E}">
        <p14:creationId xmlns:p14="http://schemas.microsoft.com/office/powerpoint/2010/main" val="212300439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o innholdsdeler">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F5383807-A6EB-4615-B74D-9174C015024D}"/>
              </a:ext>
            </a:extLst>
          </p:cNvPr>
          <p:cNvSpPr>
            <a:spLocks noGrp="1"/>
          </p:cNvSpPr>
          <p:nvPr>
            <p:ph type="title"/>
          </p:nvPr>
        </p:nvSpPr>
        <p:spPr/>
        <p:txBody>
          <a:bodyPr rtlCol="0"/>
          <a:lstStyle/>
          <a:p>
            <a:pPr rtl="0"/>
            <a:r>
              <a:rPr lang="nb-no"/>
              <a:t>Klikk for å redigere tittelstil</a:t>
            </a:r>
          </a:p>
        </p:txBody>
      </p:sp>
      <p:sp>
        <p:nvSpPr>
          <p:cNvPr id="3" name="Plassholder for innhold 2">
            <a:extLst>
              <a:ext uri="{FF2B5EF4-FFF2-40B4-BE49-F238E27FC236}">
                <a16:creationId xmlns:a16="http://schemas.microsoft.com/office/drawing/2014/main" id="{DD569902-1046-4D56-98BB-85D4F5A50E0D}"/>
              </a:ext>
            </a:extLst>
          </p:cNvPr>
          <p:cNvSpPr>
            <a:spLocks noGrp="1"/>
          </p:cNvSpPr>
          <p:nvPr>
            <p:ph sz="half" idx="1"/>
          </p:nvPr>
        </p:nvSpPr>
        <p:spPr>
          <a:xfrm>
            <a:off x="838200" y="1825625"/>
            <a:ext cx="5181600" cy="4351338"/>
          </a:xfrm>
        </p:spPr>
        <p:txBody>
          <a:bodyPr rtlCol="0"/>
          <a:lstStyle/>
          <a:p>
            <a:pPr lvl="0" rtl="0"/>
            <a:r>
              <a:rPr lang="nb-no"/>
              <a:t>Klikk for å redigere tekststiler i malen</a:t>
            </a:r>
          </a:p>
          <a:p>
            <a:pPr lvl="1" rtl="0"/>
            <a:r>
              <a:rPr lang="nb-no"/>
              <a:t>Andre nivå</a:t>
            </a:r>
          </a:p>
          <a:p>
            <a:pPr lvl="2" rtl="0"/>
            <a:r>
              <a:rPr lang="nb-no"/>
              <a:t>Tredje nivå</a:t>
            </a:r>
          </a:p>
          <a:p>
            <a:pPr lvl="3" rtl="0"/>
            <a:r>
              <a:rPr lang="nb-no"/>
              <a:t>Fjerde nivå</a:t>
            </a:r>
          </a:p>
          <a:p>
            <a:pPr lvl="4" rtl="0"/>
            <a:r>
              <a:rPr lang="nb-no"/>
              <a:t>Femte nivå</a:t>
            </a:r>
          </a:p>
        </p:txBody>
      </p:sp>
      <p:sp>
        <p:nvSpPr>
          <p:cNvPr id="4" name="Plassholder for innhold 3">
            <a:extLst>
              <a:ext uri="{FF2B5EF4-FFF2-40B4-BE49-F238E27FC236}">
                <a16:creationId xmlns:a16="http://schemas.microsoft.com/office/drawing/2014/main" id="{F7B6B9E2-456B-4C19-A0C6-3CE11A7335EE}"/>
              </a:ext>
            </a:extLst>
          </p:cNvPr>
          <p:cNvSpPr>
            <a:spLocks noGrp="1"/>
          </p:cNvSpPr>
          <p:nvPr>
            <p:ph sz="half" idx="2"/>
          </p:nvPr>
        </p:nvSpPr>
        <p:spPr>
          <a:xfrm>
            <a:off x="6172200" y="1825625"/>
            <a:ext cx="5181600" cy="4351338"/>
          </a:xfrm>
        </p:spPr>
        <p:txBody>
          <a:bodyPr rtlCol="0"/>
          <a:lstStyle/>
          <a:p>
            <a:pPr lvl="0" rtl="0"/>
            <a:r>
              <a:rPr lang="nb-no"/>
              <a:t>Klikk for å redigere tekststiler i malen</a:t>
            </a:r>
          </a:p>
          <a:p>
            <a:pPr lvl="1" rtl="0"/>
            <a:r>
              <a:rPr lang="nb-no"/>
              <a:t>Andre nivå</a:t>
            </a:r>
          </a:p>
          <a:p>
            <a:pPr lvl="2" rtl="0"/>
            <a:r>
              <a:rPr lang="nb-no"/>
              <a:t>Tredje nivå</a:t>
            </a:r>
          </a:p>
          <a:p>
            <a:pPr lvl="3" rtl="0"/>
            <a:r>
              <a:rPr lang="nb-no"/>
              <a:t>Fjerde nivå</a:t>
            </a:r>
          </a:p>
          <a:p>
            <a:pPr lvl="4" rtl="0"/>
            <a:r>
              <a:rPr lang="nb-no"/>
              <a:t>Femte nivå</a:t>
            </a:r>
          </a:p>
        </p:txBody>
      </p:sp>
      <p:sp>
        <p:nvSpPr>
          <p:cNvPr id="5" name="Plassholder for dato 4">
            <a:extLst>
              <a:ext uri="{FF2B5EF4-FFF2-40B4-BE49-F238E27FC236}">
                <a16:creationId xmlns:a16="http://schemas.microsoft.com/office/drawing/2014/main" id="{481895EE-FAF3-484C-96C4-581BBEA58475}"/>
              </a:ext>
            </a:extLst>
          </p:cNvPr>
          <p:cNvSpPr>
            <a:spLocks noGrp="1"/>
          </p:cNvSpPr>
          <p:nvPr>
            <p:ph type="dt" sz="half" idx="10"/>
          </p:nvPr>
        </p:nvSpPr>
        <p:spPr/>
        <p:txBody>
          <a:bodyPr rtlCol="0"/>
          <a:lstStyle/>
          <a:p>
            <a:pPr rtl="0"/>
            <a:endParaRPr lang="nb-NO" dirty="0"/>
          </a:p>
        </p:txBody>
      </p:sp>
      <p:sp>
        <p:nvSpPr>
          <p:cNvPr id="6" name="Plassholder for bunntekst 5">
            <a:extLst>
              <a:ext uri="{FF2B5EF4-FFF2-40B4-BE49-F238E27FC236}">
                <a16:creationId xmlns:a16="http://schemas.microsoft.com/office/drawing/2014/main" id="{8BA6F28A-0C60-4BBA-9FB8-284E8732035E}"/>
              </a:ext>
            </a:extLst>
          </p:cNvPr>
          <p:cNvSpPr>
            <a:spLocks noGrp="1"/>
          </p:cNvSpPr>
          <p:nvPr>
            <p:ph type="ftr" sz="quarter" idx="11"/>
          </p:nvPr>
        </p:nvSpPr>
        <p:spPr/>
        <p:txBody>
          <a:bodyPr rtlCol="0"/>
          <a:lstStyle/>
          <a:p>
            <a:pPr rtl="0"/>
            <a:endParaRPr lang="nb-NO" dirty="0"/>
          </a:p>
        </p:txBody>
      </p:sp>
      <p:sp>
        <p:nvSpPr>
          <p:cNvPr id="7" name="Plassholder for lysbildenummer 6">
            <a:extLst>
              <a:ext uri="{FF2B5EF4-FFF2-40B4-BE49-F238E27FC236}">
                <a16:creationId xmlns:a16="http://schemas.microsoft.com/office/drawing/2014/main" id="{FEB899AC-FE8C-4FDD-A754-1C7D60128C05}"/>
              </a:ext>
            </a:extLst>
          </p:cNvPr>
          <p:cNvSpPr>
            <a:spLocks noGrp="1"/>
          </p:cNvSpPr>
          <p:nvPr>
            <p:ph type="sldNum" sz="quarter" idx="12"/>
          </p:nvPr>
        </p:nvSpPr>
        <p:spPr/>
        <p:txBody>
          <a:bodyPr rtlCol="0"/>
          <a:lstStyle/>
          <a:p>
            <a:pPr marL="0" lvl="0" indent="0" algn="r" rtl="0">
              <a:spcBef>
                <a:spcPts val="0"/>
              </a:spcBef>
              <a:spcAft>
                <a:spcPts val="0"/>
              </a:spcAft>
              <a:buNone/>
            </a:pPr>
            <a:fld id="{00000000-1234-1234-1234-123412341234}" type="slidenum">
              <a:rPr lang="en-US" smtClean="0"/>
              <a:t>‹#›</a:t>
            </a:fld>
            <a:endParaRPr lang="en-US" dirty="0"/>
          </a:p>
        </p:txBody>
      </p:sp>
    </p:spTree>
    <p:extLst>
      <p:ext uri="{BB962C8B-B14F-4D97-AF65-F5344CB8AC3E}">
        <p14:creationId xmlns:p14="http://schemas.microsoft.com/office/powerpoint/2010/main" val="306852694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Sammenligning">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056F855B-9939-44BF-BF93-BEF398341725}"/>
              </a:ext>
            </a:extLst>
          </p:cNvPr>
          <p:cNvSpPr>
            <a:spLocks noGrp="1"/>
          </p:cNvSpPr>
          <p:nvPr>
            <p:ph type="title"/>
          </p:nvPr>
        </p:nvSpPr>
        <p:spPr>
          <a:xfrm>
            <a:off x="839788" y="365125"/>
            <a:ext cx="10515600" cy="1325563"/>
          </a:xfrm>
        </p:spPr>
        <p:txBody>
          <a:bodyPr rtlCol="0"/>
          <a:lstStyle/>
          <a:p>
            <a:pPr rtl="0"/>
            <a:r>
              <a:rPr lang="nb-no"/>
              <a:t>Klikk for å redigere tittelstil</a:t>
            </a:r>
          </a:p>
        </p:txBody>
      </p:sp>
      <p:sp>
        <p:nvSpPr>
          <p:cNvPr id="3" name="Plassholder for tekst 2">
            <a:extLst>
              <a:ext uri="{FF2B5EF4-FFF2-40B4-BE49-F238E27FC236}">
                <a16:creationId xmlns:a16="http://schemas.microsoft.com/office/drawing/2014/main" id="{8C155537-4527-43EE-8D6C-B44B2B2CB279}"/>
              </a:ext>
            </a:extLst>
          </p:cNvPr>
          <p:cNvSpPr>
            <a:spLocks noGrp="1"/>
          </p:cNvSpPr>
          <p:nvPr>
            <p:ph type="body" idx="1"/>
          </p:nvPr>
        </p:nvSpPr>
        <p:spPr>
          <a:xfrm>
            <a:off x="839788" y="1681163"/>
            <a:ext cx="5157787" cy="823912"/>
          </a:xfrm>
        </p:spPr>
        <p:txBody>
          <a:bodyPr rtlCol="0"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nb-no"/>
              <a:t>Klikk for å redigere tekststiler i malen</a:t>
            </a:r>
          </a:p>
        </p:txBody>
      </p:sp>
      <p:sp>
        <p:nvSpPr>
          <p:cNvPr id="4" name="Plassholder for innhold 3">
            <a:extLst>
              <a:ext uri="{FF2B5EF4-FFF2-40B4-BE49-F238E27FC236}">
                <a16:creationId xmlns:a16="http://schemas.microsoft.com/office/drawing/2014/main" id="{086C68FD-A15D-423A-B3B4-52D464182E3A}"/>
              </a:ext>
            </a:extLst>
          </p:cNvPr>
          <p:cNvSpPr>
            <a:spLocks noGrp="1"/>
          </p:cNvSpPr>
          <p:nvPr>
            <p:ph sz="half" idx="2"/>
          </p:nvPr>
        </p:nvSpPr>
        <p:spPr>
          <a:xfrm>
            <a:off x="839788" y="2505075"/>
            <a:ext cx="5157787" cy="3684588"/>
          </a:xfrm>
        </p:spPr>
        <p:txBody>
          <a:bodyPr rtlCol="0"/>
          <a:lstStyle/>
          <a:p>
            <a:pPr lvl="0" rtl="0"/>
            <a:r>
              <a:rPr lang="nb-no"/>
              <a:t>Klikk for å redigere tekststiler i malen</a:t>
            </a:r>
          </a:p>
          <a:p>
            <a:pPr lvl="1" rtl="0"/>
            <a:r>
              <a:rPr lang="nb-no"/>
              <a:t>Andre nivå</a:t>
            </a:r>
          </a:p>
          <a:p>
            <a:pPr lvl="2" rtl="0"/>
            <a:r>
              <a:rPr lang="nb-no"/>
              <a:t>Tredje nivå</a:t>
            </a:r>
          </a:p>
          <a:p>
            <a:pPr lvl="3" rtl="0"/>
            <a:r>
              <a:rPr lang="nb-no"/>
              <a:t>Fjerde nivå</a:t>
            </a:r>
          </a:p>
          <a:p>
            <a:pPr lvl="4" rtl="0"/>
            <a:r>
              <a:rPr lang="nb-no"/>
              <a:t>Femte nivå</a:t>
            </a:r>
          </a:p>
        </p:txBody>
      </p:sp>
      <p:sp>
        <p:nvSpPr>
          <p:cNvPr id="5" name="Plassholder for tekst 4">
            <a:extLst>
              <a:ext uri="{FF2B5EF4-FFF2-40B4-BE49-F238E27FC236}">
                <a16:creationId xmlns:a16="http://schemas.microsoft.com/office/drawing/2014/main" id="{6F4E2430-CE09-4C11-B33F-F45649C78133}"/>
              </a:ext>
            </a:extLst>
          </p:cNvPr>
          <p:cNvSpPr>
            <a:spLocks noGrp="1"/>
          </p:cNvSpPr>
          <p:nvPr>
            <p:ph type="body" sz="quarter" idx="3"/>
          </p:nvPr>
        </p:nvSpPr>
        <p:spPr>
          <a:xfrm>
            <a:off x="6172200" y="1681163"/>
            <a:ext cx="5183188" cy="823912"/>
          </a:xfrm>
        </p:spPr>
        <p:txBody>
          <a:bodyPr rtlCol="0"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nb-no"/>
              <a:t>Klikk for å redigere tekststiler i malen</a:t>
            </a:r>
          </a:p>
        </p:txBody>
      </p:sp>
      <p:sp>
        <p:nvSpPr>
          <p:cNvPr id="6" name="Plassholder for innhold 5">
            <a:extLst>
              <a:ext uri="{FF2B5EF4-FFF2-40B4-BE49-F238E27FC236}">
                <a16:creationId xmlns:a16="http://schemas.microsoft.com/office/drawing/2014/main" id="{27B3B806-A6AA-4122-AD85-0EE59C87590B}"/>
              </a:ext>
            </a:extLst>
          </p:cNvPr>
          <p:cNvSpPr>
            <a:spLocks noGrp="1"/>
          </p:cNvSpPr>
          <p:nvPr>
            <p:ph sz="quarter" idx="4"/>
          </p:nvPr>
        </p:nvSpPr>
        <p:spPr>
          <a:xfrm>
            <a:off x="6172200" y="2505075"/>
            <a:ext cx="5183188" cy="3684588"/>
          </a:xfrm>
        </p:spPr>
        <p:txBody>
          <a:bodyPr rtlCol="0"/>
          <a:lstStyle/>
          <a:p>
            <a:pPr lvl="0" rtl="0"/>
            <a:r>
              <a:rPr lang="nb-no"/>
              <a:t>Klikk for å redigere tekststiler i malen</a:t>
            </a:r>
          </a:p>
          <a:p>
            <a:pPr lvl="1" rtl="0"/>
            <a:r>
              <a:rPr lang="nb-no"/>
              <a:t>Andre nivå</a:t>
            </a:r>
          </a:p>
          <a:p>
            <a:pPr lvl="2" rtl="0"/>
            <a:r>
              <a:rPr lang="nb-no"/>
              <a:t>Tredje nivå</a:t>
            </a:r>
          </a:p>
          <a:p>
            <a:pPr lvl="3" rtl="0"/>
            <a:r>
              <a:rPr lang="nb-no"/>
              <a:t>Fjerde nivå</a:t>
            </a:r>
          </a:p>
          <a:p>
            <a:pPr lvl="4" rtl="0"/>
            <a:r>
              <a:rPr lang="nb-no"/>
              <a:t>Femte nivå</a:t>
            </a:r>
          </a:p>
        </p:txBody>
      </p:sp>
      <p:sp>
        <p:nvSpPr>
          <p:cNvPr id="7" name="Plassholder for dato 6">
            <a:extLst>
              <a:ext uri="{FF2B5EF4-FFF2-40B4-BE49-F238E27FC236}">
                <a16:creationId xmlns:a16="http://schemas.microsoft.com/office/drawing/2014/main" id="{0C3332F2-B548-4FEC-9A8A-19447EB6CD12}"/>
              </a:ext>
            </a:extLst>
          </p:cNvPr>
          <p:cNvSpPr>
            <a:spLocks noGrp="1"/>
          </p:cNvSpPr>
          <p:nvPr>
            <p:ph type="dt" sz="half" idx="10"/>
          </p:nvPr>
        </p:nvSpPr>
        <p:spPr/>
        <p:txBody>
          <a:bodyPr rtlCol="0"/>
          <a:lstStyle/>
          <a:p>
            <a:pPr rtl="0"/>
            <a:endParaRPr lang="nb-NO" dirty="0"/>
          </a:p>
        </p:txBody>
      </p:sp>
      <p:sp>
        <p:nvSpPr>
          <p:cNvPr id="8" name="Plassholder for bunntekst 7">
            <a:extLst>
              <a:ext uri="{FF2B5EF4-FFF2-40B4-BE49-F238E27FC236}">
                <a16:creationId xmlns:a16="http://schemas.microsoft.com/office/drawing/2014/main" id="{462A98F7-5D2F-40AF-8FAE-7546816B9697}"/>
              </a:ext>
            </a:extLst>
          </p:cNvPr>
          <p:cNvSpPr>
            <a:spLocks noGrp="1"/>
          </p:cNvSpPr>
          <p:nvPr>
            <p:ph type="ftr" sz="quarter" idx="11"/>
          </p:nvPr>
        </p:nvSpPr>
        <p:spPr/>
        <p:txBody>
          <a:bodyPr rtlCol="0"/>
          <a:lstStyle/>
          <a:p>
            <a:pPr rtl="0"/>
            <a:endParaRPr lang="nb-NO" dirty="0"/>
          </a:p>
        </p:txBody>
      </p:sp>
      <p:sp>
        <p:nvSpPr>
          <p:cNvPr id="9" name="Plassholder for lysbildenummer 8">
            <a:extLst>
              <a:ext uri="{FF2B5EF4-FFF2-40B4-BE49-F238E27FC236}">
                <a16:creationId xmlns:a16="http://schemas.microsoft.com/office/drawing/2014/main" id="{BF0C103B-B553-4DAA-A2B5-3AC6613793E7}"/>
              </a:ext>
            </a:extLst>
          </p:cNvPr>
          <p:cNvSpPr>
            <a:spLocks noGrp="1"/>
          </p:cNvSpPr>
          <p:nvPr>
            <p:ph type="sldNum" sz="quarter" idx="12"/>
          </p:nvPr>
        </p:nvSpPr>
        <p:spPr/>
        <p:txBody>
          <a:bodyPr rtlCol="0"/>
          <a:lstStyle/>
          <a:p>
            <a:pPr marL="0" lvl="0" indent="0" algn="r" rtl="0">
              <a:spcBef>
                <a:spcPts val="0"/>
              </a:spcBef>
              <a:spcAft>
                <a:spcPts val="0"/>
              </a:spcAft>
              <a:buNone/>
            </a:pPr>
            <a:fld id="{00000000-1234-1234-1234-123412341234}" type="slidenum">
              <a:rPr lang="en-US" smtClean="0"/>
              <a:t>‹#›</a:t>
            </a:fld>
            <a:endParaRPr lang="en-US" dirty="0"/>
          </a:p>
        </p:txBody>
      </p:sp>
    </p:spTree>
    <p:extLst>
      <p:ext uri="{BB962C8B-B14F-4D97-AF65-F5344CB8AC3E}">
        <p14:creationId xmlns:p14="http://schemas.microsoft.com/office/powerpoint/2010/main" val="4967934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Bare tittel">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1A3061D0-0FE1-4FFE-9956-C0BC4629F326}"/>
              </a:ext>
            </a:extLst>
          </p:cNvPr>
          <p:cNvSpPr>
            <a:spLocks noGrp="1"/>
          </p:cNvSpPr>
          <p:nvPr>
            <p:ph type="title"/>
          </p:nvPr>
        </p:nvSpPr>
        <p:spPr/>
        <p:txBody>
          <a:bodyPr rtlCol="0"/>
          <a:lstStyle/>
          <a:p>
            <a:pPr rtl="0"/>
            <a:r>
              <a:rPr lang="nb-no"/>
              <a:t>Klikk for å redigere tittelstil</a:t>
            </a:r>
          </a:p>
        </p:txBody>
      </p:sp>
      <p:sp>
        <p:nvSpPr>
          <p:cNvPr id="3" name="Plassholder for dato 2">
            <a:extLst>
              <a:ext uri="{FF2B5EF4-FFF2-40B4-BE49-F238E27FC236}">
                <a16:creationId xmlns:a16="http://schemas.microsoft.com/office/drawing/2014/main" id="{71D8733C-ECD9-4896-B869-6439E113C793}"/>
              </a:ext>
            </a:extLst>
          </p:cNvPr>
          <p:cNvSpPr>
            <a:spLocks noGrp="1"/>
          </p:cNvSpPr>
          <p:nvPr>
            <p:ph type="dt" sz="half" idx="10"/>
          </p:nvPr>
        </p:nvSpPr>
        <p:spPr/>
        <p:txBody>
          <a:bodyPr rtlCol="0"/>
          <a:lstStyle/>
          <a:p>
            <a:pPr rtl="0"/>
            <a:endParaRPr lang="nb-NO" dirty="0"/>
          </a:p>
        </p:txBody>
      </p:sp>
      <p:sp>
        <p:nvSpPr>
          <p:cNvPr id="4" name="Plassholder for bunntekst 3">
            <a:extLst>
              <a:ext uri="{FF2B5EF4-FFF2-40B4-BE49-F238E27FC236}">
                <a16:creationId xmlns:a16="http://schemas.microsoft.com/office/drawing/2014/main" id="{57C10770-DE65-4244-B3B6-96CF25D8FF53}"/>
              </a:ext>
            </a:extLst>
          </p:cNvPr>
          <p:cNvSpPr>
            <a:spLocks noGrp="1"/>
          </p:cNvSpPr>
          <p:nvPr>
            <p:ph type="ftr" sz="quarter" idx="11"/>
          </p:nvPr>
        </p:nvSpPr>
        <p:spPr/>
        <p:txBody>
          <a:bodyPr rtlCol="0"/>
          <a:lstStyle/>
          <a:p>
            <a:pPr rtl="0"/>
            <a:endParaRPr lang="nb-NO" dirty="0"/>
          </a:p>
        </p:txBody>
      </p:sp>
      <p:sp>
        <p:nvSpPr>
          <p:cNvPr id="5" name="Plassholder for lysbildenummer 4">
            <a:extLst>
              <a:ext uri="{FF2B5EF4-FFF2-40B4-BE49-F238E27FC236}">
                <a16:creationId xmlns:a16="http://schemas.microsoft.com/office/drawing/2014/main" id="{78102D6D-4706-4FD1-9D27-F72374FC5FC3}"/>
              </a:ext>
            </a:extLst>
          </p:cNvPr>
          <p:cNvSpPr>
            <a:spLocks noGrp="1"/>
          </p:cNvSpPr>
          <p:nvPr>
            <p:ph type="sldNum" sz="quarter" idx="12"/>
          </p:nvPr>
        </p:nvSpPr>
        <p:spPr/>
        <p:txBody>
          <a:bodyPr rtlCol="0"/>
          <a:lstStyle/>
          <a:p>
            <a:pPr marL="0" lvl="0" indent="0" algn="r" rtl="0">
              <a:spcBef>
                <a:spcPts val="0"/>
              </a:spcBef>
              <a:spcAft>
                <a:spcPts val="0"/>
              </a:spcAft>
              <a:buNone/>
            </a:pPr>
            <a:fld id="{00000000-1234-1234-1234-123412341234}" type="slidenum">
              <a:rPr lang="en-US" smtClean="0"/>
              <a:t>‹#›</a:t>
            </a:fld>
            <a:endParaRPr lang="en-US" dirty="0"/>
          </a:p>
        </p:txBody>
      </p:sp>
    </p:spTree>
    <p:extLst>
      <p:ext uri="{BB962C8B-B14F-4D97-AF65-F5344CB8AC3E}">
        <p14:creationId xmlns:p14="http://schemas.microsoft.com/office/powerpoint/2010/main" val="8064884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t">
    <p:spTree>
      <p:nvGrpSpPr>
        <p:cNvPr id="1" name=""/>
        <p:cNvGrpSpPr/>
        <p:nvPr/>
      </p:nvGrpSpPr>
      <p:grpSpPr>
        <a:xfrm>
          <a:off x="0" y="0"/>
          <a:ext cx="0" cy="0"/>
          <a:chOff x="0" y="0"/>
          <a:chExt cx="0" cy="0"/>
        </a:xfrm>
      </p:grpSpPr>
      <p:sp>
        <p:nvSpPr>
          <p:cNvPr id="2" name="Plassholder for dato 1">
            <a:extLst>
              <a:ext uri="{FF2B5EF4-FFF2-40B4-BE49-F238E27FC236}">
                <a16:creationId xmlns:a16="http://schemas.microsoft.com/office/drawing/2014/main" id="{ACB630AC-FED3-4D40-9892-D74246377480}"/>
              </a:ext>
            </a:extLst>
          </p:cNvPr>
          <p:cNvSpPr>
            <a:spLocks noGrp="1"/>
          </p:cNvSpPr>
          <p:nvPr>
            <p:ph type="dt" sz="half" idx="10"/>
          </p:nvPr>
        </p:nvSpPr>
        <p:spPr/>
        <p:txBody>
          <a:bodyPr rtlCol="0"/>
          <a:lstStyle/>
          <a:p>
            <a:pPr rtl="0"/>
            <a:endParaRPr lang="nb-NO" dirty="0"/>
          </a:p>
        </p:txBody>
      </p:sp>
      <p:sp>
        <p:nvSpPr>
          <p:cNvPr id="3" name="Plassholder for bunntekst 2">
            <a:extLst>
              <a:ext uri="{FF2B5EF4-FFF2-40B4-BE49-F238E27FC236}">
                <a16:creationId xmlns:a16="http://schemas.microsoft.com/office/drawing/2014/main" id="{4A139E1B-A75B-48EB-9768-02A4819C1A6E}"/>
              </a:ext>
            </a:extLst>
          </p:cNvPr>
          <p:cNvSpPr>
            <a:spLocks noGrp="1"/>
          </p:cNvSpPr>
          <p:nvPr>
            <p:ph type="ftr" sz="quarter" idx="11"/>
          </p:nvPr>
        </p:nvSpPr>
        <p:spPr/>
        <p:txBody>
          <a:bodyPr rtlCol="0"/>
          <a:lstStyle/>
          <a:p>
            <a:pPr rtl="0"/>
            <a:endParaRPr lang="nb-NO" dirty="0"/>
          </a:p>
        </p:txBody>
      </p:sp>
      <p:sp>
        <p:nvSpPr>
          <p:cNvPr id="4" name="Plassholder for lysbildenummer 3">
            <a:extLst>
              <a:ext uri="{FF2B5EF4-FFF2-40B4-BE49-F238E27FC236}">
                <a16:creationId xmlns:a16="http://schemas.microsoft.com/office/drawing/2014/main" id="{36F30544-9797-4DA2-B008-273DE1D1174A}"/>
              </a:ext>
            </a:extLst>
          </p:cNvPr>
          <p:cNvSpPr>
            <a:spLocks noGrp="1"/>
          </p:cNvSpPr>
          <p:nvPr>
            <p:ph type="sldNum" sz="quarter" idx="12"/>
          </p:nvPr>
        </p:nvSpPr>
        <p:spPr/>
        <p:txBody>
          <a:bodyPr rtlCol="0"/>
          <a:lstStyle/>
          <a:p>
            <a:pPr marL="0" lvl="0" indent="0" algn="r" rtl="0">
              <a:spcBef>
                <a:spcPts val="0"/>
              </a:spcBef>
              <a:spcAft>
                <a:spcPts val="0"/>
              </a:spcAft>
              <a:buNone/>
            </a:pPr>
            <a:fld id="{00000000-1234-1234-1234-123412341234}" type="slidenum">
              <a:rPr lang="en-US" smtClean="0"/>
              <a:t>‹#›</a:t>
            </a:fld>
            <a:endParaRPr lang="en-US" dirty="0"/>
          </a:p>
        </p:txBody>
      </p:sp>
    </p:spTree>
    <p:extLst>
      <p:ext uri="{BB962C8B-B14F-4D97-AF65-F5344CB8AC3E}">
        <p14:creationId xmlns:p14="http://schemas.microsoft.com/office/powerpoint/2010/main" val="161872966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nhold med tekst">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326CCFD2-5837-4424-B9A3-5CE6127A9C58}"/>
              </a:ext>
            </a:extLst>
          </p:cNvPr>
          <p:cNvSpPr>
            <a:spLocks noGrp="1"/>
          </p:cNvSpPr>
          <p:nvPr>
            <p:ph type="title"/>
          </p:nvPr>
        </p:nvSpPr>
        <p:spPr>
          <a:xfrm>
            <a:off x="839788" y="457200"/>
            <a:ext cx="3932237" cy="1600200"/>
          </a:xfrm>
        </p:spPr>
        <p:txBody>
          <a:bodyPr rtlCol="0" anchor="b"/>
          <a:lstStyle>
            <a:lvl1pPr>
              <a:defRPr sz="3200"/>
            </a:lvl1pPr>
          </a:lstStyle>
          <a:p>
            <a:pPr rtl="0"/>
            <a:r>
              <a:rPr lang="nb-no"/>
              <a:t>Klikk for å redigere tittelstil</a:t>
            </a:r>
          </a:p>
        </p:txBody>
      </p:sp>
      <p:sp>
        <p:nvSpPr>
          <p:cNvPr id="3" name="Plassholder for innhold 2">
            <a:extLst>
              <a:ext uri="{FF2B5EF4-FFF2-40B4-BE49-F238E27FC236}">
                <a16:creationId xmlns:a16="http://schemas.microsoft.com/office/drawing/2014/main" id="{6D5A1EE9-0031-4AA1-B5E8-BAB2594B1CA1}"/>
              </a:ext>
            </a:extLst>
          </p:cNvPr>
          <p:cNvSpPr>
            <a:spLocks noGrp="1"/>
          </p:cNvSpPr>
          <p:nvPr>
            <p:ph idx="1"/>
          </p:nvPr>
        </p:nvSpPr>
        <p:spPr>
          <a:xfrm>
            <a:off x="5183188" y="987425"/>
            <a:ext cx="6172200" cy="4873625"/>
          </a:xfrm>
        </p:spPr>
        <p:txBody>
          <a:bodyPr rtlCol="0"/>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rtl="0"/>
            <a:r>
              <a:rPr lang="nb-no"/>
              <a:t>Klikk for å redigere tekststiler i malen</a:t>
            </a:r>
          </a:p>
          <a:p>
            <a:pPr lvl="1" rtl="0"/>
            <a:r>
              <a:rPr lang="nb-no"/>
              <a:t>Andre nivå</a:t>
            </a:r>
          </a:p>
          <a:p>
            <a:pPr lvl="2" rtl="0"/>
            <a:r>
              <a:rPr lang="nb-no"/>
              <a:t>Tredje nivå</a:t>
            </a:r>
          </a:p>
          <a:p>
            <a:pPr lvl="3" rtl="0"/>
            <a:r>
              <a:rPr lang="nb-no"/>
              <a:t>Fjerde nivå</a:t>
            </a:r>
          </a:p>
          <a:p>
            <a:pPr lvl="4" rtl="0"/>
            <a:r>
              <a:rPr lang="nb-no"/>
              <a:t>Femte nivå</a:t>
            </a:r>
          </a:p>
        </p:txBody>
      </p:sp>
      <p:sp>
        <p:nvSpPr>
          <p:cNvPr id="4" name="Plassholder for tekst 3">
            <a:extLst>
              <a:ext uri="{FF2B5EF4-FFF2-40B4-BE49-F238E27FC236}">
                <a16:creationId xmlns:a16="http://schemas.microsoft.com/office/drawing/2014/main" id="{10B9AAA1-88EA-44D2-A425-E64A477D24B6}"/>
              </a:ext>
            </a:extLst>
          </p:cNvPr>
          <p:cNvSpPr>
            <a:spLocks noGrp="1"/>
          </p:cNvSpPr>
          <p:nvPr>
            <p:ph type="body" sz="half" idx="2"/>
          </p:nvPr>
        </p:nvSpPr>
        <p:spPr>
          <a:xfrm>
            <a:off x="839788" y="2057400"/>
            <a:ext cx="3932237" cy="3811588"/>
          </a:xfrm>
        </p:spPr>
        <p:txBody>
          <a:bodyPr rtlCol="0"/>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rtl="0"/>
            <a:r>
              <a:rPr lang="nb-no"/>
              <a:t>Klikk for å redigere tekststiler i malen</a:t>
            </a:r>
          </a:p>
        </p:txBody>
      </p:sp>
      <p:sp>
        <p:nvSpPr>
          <p:cNvPr id="5" name="Plassholder for dato 4">
            <a:extLst>
              <a:ext uri="{FF2B5EF4-FFF2-40B4-BE49-F238E27FC236}">
                <a16:creationId xmlns:a16="http://schemas.microsoft.com/office/drawing/2014/main" id="{9329B6A4-204C-4E9F-AA7C-3125B8B402DB}"/>
              </a:ext>
            </a:extLst>
          </p:cNvPr>
          <p:cNvSpPr>
            <a:spLocks noGrp="1"/>
          </p:cNvSpPr>
          <p:nvPr>
            <p:ph type="dt" sz="half" idx="10"/>
          </p:nvPr>
        </p:nvSpPr>
        <p:spPr/>
        <p:txBody>
          <a:bodyPr rtlCol="0"/>
          <a:lstStyle/>
          <a:p>
            <a:pPr rtl="0"/>
            <a:endParaRPr lang="nb-NO" dirty="0"/>
          </a:p>
        </p:txBody>
      </p:sp>
      <p:sp>
        <p:nvSpPr>
          <p:cNvPr id="6" name="Plassholder for bunntekst 5">
            <a:extLst>
              <a:ext uri="{FF2B5EF4-FFF2-40B4-BE49-F238E27FC236}">
                <a16:creationId xmlns:a16="http://schemas.microsoft.com/office/drawing/2014/main" id="{4C94BBBA-802F-4A70-8E42-EED9C5755E24}"/>
              </a:ext>
            </a:extLst>
          </p:cNvPr>
          <p:cNvSpPr>
            <a:spLocks noGrp="1"/>
          </p:cNvSpPr>
          <p:nvPr>
            <p:ph type="ftr" sz="quarter" idx="11"/>
          </p:nvPr>
        </p:nvSpPr>
        <p:spPr/>
        <p:txBody>
          <a:bodyPr rtlCol="0"/>
          <a:lstStyle/>
          <a:p>
            <a:pPr rtl="0"/>
            <a:endParaRPr lang="nb-NO" dirty="0"/>
          </a:p>
        </p:txBody>
      </p:sp>
      <p:sp>
        <p:nvSpPr>
          <p:cNvPr id="7" name="Plassholder for lysbildenummer 6">
            <a:extLst>
              <a:ext uri="{FF2B5EF4-FFF2-40B4-BE49-F238E27FC236}">
                <a16:creationId xmlns:a16="http://schemas.microsoft.com/office/drawing/2014/main" id="{01075D32-C04D-4A54-96E1-6D91223B4D23}"/>
              </a:ext>
            </a:extLst>
          </p:cNvPr>
          <p:cNvSpPr>
            <a:spLocks noGrp="1"/>
          </p:cNvSpPr>
          <p:nvPr>
            <p:ph type="sldNum" sz="quarter" idx="12"/>
          </p:nvPr>
        </p:nvSpPr>
        <p:spPr/>
        <p:txBody>
          <a:bodyPr rtlCol="0"/>
          <a:lstStyle/>
          <a:p>
            <a:pPr marL="0" lvl="0" indent="0" algn="r" rtl="0">
              <a:spcBef>
                <a:spcPts val="0"/>
              </a:spcBef>
              <a:spcAft>
                <a:spcPts val="0"/>
              </a:spcAft>
              <a:buNone/>
            </a:pPr>
            <a:fld id="{00000000-1234-1234-1234-123412341234}" type="slidenum">
              <a:rPr lang="en-US" smtClean="0"/>
              <a:t>‹#›</a:t>
            </a:fld>
            <a:endParaRPr lang="en-US" dirty="0"/>
          </a:p>
        </p:txBody>
      </p:sp>
    </p:spTree>
    <p:extLst>
      <p:ext uri="{BB962C8B-B14F-4D97-AF65-F5344CB8AC3E}">
        <p14:creationId xmlns:p14="http://schemas.microsoft.com/office/powerpoint/2010/main" val="317456261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e med tekst">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392FA9D8-0829-463C-8D80-D86C20AB416F}"/>
              </a:ext>
            </a:extLst>
          </p:cNvPr>
          <p:cNvSpPr>
            <a:spLocks noGrp="1"/>
          </p:cNvSpPr>
          <p:nvPr>
            <p:ph type="title"/>
          </p:nvPr>
        </p:nvSpPr>
        <p:spPr>
          <a:xfrm>
            <a:off x="839788" y="457200"/>
            <a:ext cx="3932237" cy="1600200"/>
          </a:xfrm>
        </p:spPr>
        <p:txBody>
          <a:bodyPr rtlCol="0" anchor="b"/>
          <a:lstStyle>
            <a:lvl1pPr>
              <a:defRPr sz="3200"/>
            </a:lvl1pPr>
          </a:lstStyle>
          <a:p>
            <a:pPr rtl="0"/>
            <a:r>
              <a:rPr lang="nb-no"/>
              <a:t>Klikk for å redigere tittelstil</a:t>
            </a:r>
          </a:p>
        </p:txBody>
      </p:sp>
      <p:sp>
        <p:nvSpPr>
          <p:cNvPr id="3" name="Plassholder for bilde 2">
            <a:extLst>
              <a:ext uri="{FF2B5EF4-FFF2-40B4-BE49-F238E27FC236}">
                <a16:creationId xmlns:a16="http://schemas.microsoft.com/office/drawing/2014/main" id="{87878627-AE6B-4A4C-A4D4-311A6D018635}"/>
              </a:ext>
            </a:extLst>
          </p:cNvPr>
          <p:cNvSpPr>
            <a:spLocks noGrp="1"/>
          </p:cNvSpPr>
          <p:nvPr>
            <p:ph type="pic" idx="1"/>
          </p:nvPr>
        </p:nvSpPr>
        <p:spPr>
          <a:xfrm>
            <a:off x="5183188" y="987425"/>
            <a:ext cx="6172200" cy="4873625"/>
          </a:xfrm>
        </p:spPr>
        <p:txBody>
          <a:bodyPr rtlCol="0"/>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rtl="0"/>
            <a:endParaRPr lang="nb-NO" dirty="0"/>
          </a:p>
        </p:txBody>
      </p:sp>
      <p:sp>
        <p:nvSpPr>
          <p:cNvPr id="4" name="Plassholder for tekst 3">
            <a:extLst>
              <a:ext uri="{FF2B5EF4-FFF2-40B4-BE49-F238E27FC236}">
                <a16:creationId xmlns:a16="http://schemas.microsoft.com/office/drawing/2014/main" id="{2144B182-B7C2-4A5F-8E7E-AC33C0C17A65}"/>
              </a:ext>
            </a:extLst>
          </p:cNvPr>
          <p:cNvSpPr>
            <a:spLocks noGrp="1"/>
          </p:cNvSpPr>
          <p:nvPr>
            <p:ph type="body" sz="half" idx="2"/>
          </p:nvPr>
        </p:nvSpPr>
        <p:spPr>
          <a:xfrm>
            <a:off x="839788" y="2057400"/>
            <a:ext cx="3932237" cy="3811588"/>
          </a:xfrm>
        </p:spPr>
        <p:txBody>
          <a:bodyPr rtlCol="0"/>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rtl="0"/>
            <a:r>
              <a:rPr lang="nb-no"/>
              <a:t>Klikk for å redigere tekststiler i malen</a:t>
            </a:r>
          </a:p>
        </p:txBody>
      </p:sp>
      <p:sp>
        <p:nvSpPr>
          <p:cNvPr id="5" name="Plassholder for dato 4">
            <a:extLst>
              <a:ext uri="{FF2B5EF4-FFF2-40B4-BE49-F238E27FC236}">
                <a16:creationId xmlns:a16="http://schemas.microsoft.com/office/drawing/2014/main" id="{81E75FEA-D4DC-4DC0-8C47-DFE27F82FA2D}"/>
              </a:ext>
            </a:extLst>
          </p:cNvPr>
          <p:cNvSpPr>
            <a:spLocks noGrp="1"/>
          </p:cNvSpPr>
          <p:nvPr>
            <p:ph type="dt" sz="half" idx="10"/>
          </p:nvPr>
        </p:nvSpPr>
        <p:spPr/>
        <p:txBody>
          <a:bodyPr rtlCol="0"/>
          <a:lstStyle/>
          <a:p>
            <a:pPr rtl="0"/>
            <a:endParaRPr lang="nb-NO" dirty="0"/>
          </a:p>
        </p:txBody>
      </p:sp>
      <p:sp>
        <p:nvSpPr>
          <p:cNvPr id="6" name="Plassholder for bunntekst 5">
            <a:extLst>
              <a:ext uri="{FF2B5EF4-FFF2-40B4-BE49-F238E27FC236}">
                <a16:creationId xmlns:a16="http://schemas.microsoft.com/office/drawing/2014/main" id="{DC48CC1E-7868-4E07-ACCA-03E9815FA6E1}"/>
              </a:ext>
            </a:extLst>
          </p:cNvPr>
          <p:cNvSpPr>
            <a:spLocks noGrp="1"/>
          </p:cNvSpPr>
          <p:nvPr>
            <p:ph type="ftr" sz="quarter" idx="11"/>
          </p:nvPr>
        </p:nvSpPr>
        <p:spPr/>
        <p:txBody>
          <a:bodyPr rtlCol="0"/>
          <a:lstStyle/>
          <a:p>
            <a:pPr rtl="0"/>
            <a:endParaRPr lang="nb-NO" dirty="0"/>
          </a:p>
        </p:txBody>
      </p:sp>
      <p:sp>
        <p:nvSpPr>
          <p:cNvPr id="7" name="Plassholder for lysbildenummer 6">
            <a:extLst>
              <a:ext uri="{FF2B5EF4-FFF2-40B4-BE49-F238E27FC236}">
                <a16:creationId xmlns:a16="http://schemas.microsoft.com/office/drawing/2014/main" id="{4C8D6398-9635-448B-8159-6BBF8ED26451}"/>
              </a:ext>
            </a:extLst>
          </p:cNvPr>
          <p:cNvSpPr>
            <a:spLocks noGrp="1"/>
          </p:cNvSpPr>
          <p:nvPr>
            <p:ph type="sldNum" sz="quarter" idx="12"/>
          </p:nvPr>
        </p:nvSpPr>
        <p:spPr/>
        <p:txBody>
          <a:bodyPr rtlCol="0"/>
          <a:lstStyle/>
          <a:p>
            <a:pPr marL="0" lvl="0" indent="0" algn="r" rtl="0">
              <a:spcBef>
                <a:spcPts val="0"/>
              </a:spcBef>
              <a:spcAft>
                <a:spcPts val="0"/>
              </a:spcAft>
              <a:buNone/>
            </a:pPr>
            <a:fld id="{00000000-1234-1234-1234-123412341234}" type="slidenum">
              <a:rPr lang="en-US" smtClean="0"/>
              <a:t>‹#›</a:t>
            </a:fld>
            <a:endParaRPr lang="en-US" dirty="0"/>
          </a:p>
        </p:txBody>
      </p:sp>
    </p:spTree>
    <p:extLst>
      <p:ext uri="{BB962C8B-B14F-4D97-AF65-F5344CB8AC3E}">
        <p14:creationId xmlns:p14="http://schemas.microsoft.com/office/powerpoint/2010/main" val="3511143486"/>
      </p:ext>
    </p:extLst>
  </p:cSld>
  <p:clrMapOvr>
    <a:masterClrMapping/>
  </p:clrMapOvr>
  <p:hf sldNum="0"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ssholder for tittel 1">
            <a:extLst>
              <a:ext uri="{FF2B5EF4-FFF2-40B4-BE49-F238E27FC236}">
                <a16:creationId xmlns:a16="http://schemas.microsoft.com/office/drawing/2014/main" id="{060EE335-2EB7-4160-BBC0-B57C7297832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pPr rtl="0"/>
            <a:r>
              <a:rPr lang="nb-no"/>
              <a:t>Klikk for å redigere tittelstil</a:t>
            </a:r>
          </a:p>
        </p:txBody>
      </p:sp>
      <p:sp>
        <p:nvSpPr>
          <p:cNvPr id="3" name="Plassholder for tekst 2">
            <a:extLst>
              <a:ext uri="{FF2B5EF4-FFF2-40B4-BE49-F238E27FC236}">
                <a16:creationId xmlns:a16="http://schemas.microsoft.com/office/drawing/2014/main" id="{3EA62AE3-E1AA-4FB2-8DCC-52359F178BC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rtl="0"/>
            <a:r>
              <a:rPr lang="nb-no"/>
              <a:t>Klikk for å redigere tekststiler i malen</a:t>
            </a:r>
          </a:p>
          <a:p>
            <a:pPr lvl="1" rtl="0"/>
            <a:r>
              <a:rPr lang="nb-no"/>
              <a:t>Andre nivå</a:t>
            </a:r>
          </a:p>
          <a:p>
            <a:pPr lvl="2" rtl="0"/>
            <a:r>
              <a:rPr lang="nb-no"/>
              <a:t>Tredje nivå</a:t>
            </a:r>
          </a:p>
          <a:p>
            <a:pPr lvl="3" rtl="0"/>
            <a:r>
              <a:rPr lang="nb-no"/>
              <a:t>Fjerde nivå</a:t>
            </a:r>
          </a:p>
          <a:p>
            <a:pPr lvl="4" rtl="0"/>
            <a:r>
              <a:rPr lang="nb-no"/>
              <a:t>Femte nivå</a:t>
            </a:r>
          </a:p>
        </p:txBody>
      </p:sp>
      <p:sp>
        <p:nvSpPr>
          <p:cNvPr id="4" name="Plassholder for dato 3">
            <a:extLst>
              <a:ext uri="{FF2B5EF4-FFF2-40B4-BE49-F238E27FC236}">
                <a16:creationId xmlns:a16="http://schemas.microsoft.com/office/drawing/2014/main" id="{0A2FAD38-FC6A-4AD3-972B-C5B09CFCD6B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rtl="0"/>
            <a:endParaRPr lang="nb-NO" dirty="0"/>
          </a:p>
        </p:txBody>
      </p:sp>
      <p:sp>
        <p:nvSpPr>
          <p:cNvPr id="5" name="Plassholder for bunntekst 4">
            <a:extLst>
              <a:ext uri="{FF2B5EF4-FFF2-40B4-BE49-F238E27FC236}">
                <a16:creationId xmlns:a16="http://schemas.microsoft.com/office/drawing/2014/main" id="{0D2C6E15-B8BF-412A-B154-7227B04D053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rtl="0"/>
            <a:endParaRPr lang="nb-NO" dirty="0"/>
          </a:p>
        </p:txBody>
      </p:sp>
      <p:sp>
        <p:nvSpPr>
          <p:cNvPr id="6" name="Plassholder for lysbildenummer 5">
            <a:extLst>
              <a:ext uri="{FF2B5EF4-FFF2-40B4-BE49-F238E27FC236}">
                <a16:creationId xmlns:a16="http://schemas.microsoft.com/office/drawing/2014/main" id="{B90CA545-9B02-469B-9242-2948D812CCB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marL="0" lvl="0" indent="0" algn="r" rtl="0">
              <a:spcBef>
                <a:spcPts val="0"/>
              </a:spcBef>
              <a:spcAft>
                <a:spcPts val="0"/>
              </a:spcAft>
              <a:buNone/>
            </a:pPr>
            <a:fld id="{00000000-1234-1234-1234-123412341234}" type="slidenum">
              <a:rPr lang="en-US" smtClean="0"/>
              <a:t>‹#›</a:t>
            </a:fld>
            <a:endParaRPr lang="en-US" dirty="0"/>
          </a:p>
        </p:txBody>
      </p:sp>
    </p:spTree>
    <p:extLst>
      <p:ext uri="{BB962C8B-B14F-4D97-AF65-F5344CB8AC3E}">
        <p14:creationId xmlns:p14="http://schemas.microsoft.com/office/powerpoint/2010/main" val="410577225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sldNum="0"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nb-N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1.xm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hyperlink" Target="https://muntligverktoy.fagbokforlaget.no/" TargetMode="External"/><Relationship Id="rId2" Type="http://schemas.openxmlformats.org/officeDocument/2006/relationships/notesSlide" Target="../notesSlides/notesSlide13.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1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4.xml"/><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5.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bg>
      <p:bgPr>
        <a:solidFill>
          <a:schemeClr val="bg1"/>
        </a:solidFill>
        <a:effectLst/>
      </p:bgPr>
    </p:bg>
    <p:spTree>
      <p:nvGrpSpPr>
        <p:cNvPr id="1" name="Shape 203"/>
        <p:cNvGrpSpPr/>
        <p:nvPr/>
      </p:nvGrpSpPr>
      <p:grpSpPr>
        <a:xfrm>
          <a:off x="0" y="0"/>
          <a:ext cx="0" cy="0"/>
          <a:chOff x="0" y="0"/>
          <a:chExt cx="0" cy="0"/>
        </a:xfrm>
      </p:grpSpPr>
      <p:sp>
        <p:nvSpPr>
          <p:cNvPr id="14" name="Google Shape;204;p16">
            <a:extLst>
              <a:ext uri="{FF2B5EF4-FFF2-40B4-BE49-F238E27FC236}">
                <a16:creationId xmlns:a16="http://schemas.microsoft.com/office/drawing/2014/main" id="{6D2FC1BA-1964-5F16-41E4-6118832A10C2}"/>
              </a:ext>
            </a:extLst>
          </p:cNvPr>
          <p:cNvSpPr txBox="1">
            <a:spLocks noGrp="1"/>
          </p:cNvSpPr>
          <p:nvPr>
            <p:ph type="ctrTitle"/>
          </p:nvPr>
        </p:nvSpPr>
        <p:spPr>
          <a:prstGeom prst="rect">
            <a:avLst/>
          </a:prstGeom>
        </p:spPr>
        <p:txBody>
          <a:bodyPr spcFirstLastPara="1" vert="horz" lIns="91440" tIns="45720" rIns="91440" bIns="45720" rtlCol="0" anchorCtr="0">
            <a:normAutofit/>
          </a:bodyPr>
          <a:lstStyle/>
          <a:p>
            <a:pPr marL="0" lvl="0" indent="0" algn="ctr" rtl="0">
              <a:spcAft>
                <a:spcPts val="0"/>
              </a:spcAft>
              <a:buClr>
                <a:schemeClr val="dk1"/>
              </a:buClr>
              <a:buSzPts val="4400"/>
            </a:pPr>
            <a:r>
              <a:rPr lang="nb-NO" sz="4400" dirty="0">
                <a:latin typeface="Calibri"/>
                <a:cs typeface="Calibri"/>
              </a:rPr>
              <a:t>Tema: </a:t>
            </a:r>
            <a:br>
              <a:rPr lang="nb-NO" dirty="0">
                <a:latin typeface="Calibri"/>
                <a:cs typeface="Calibri"/>
              </a:rPr>
            </a:br>
            <a:r>
              <a:rPr lang="nb-NO" dirty="0">
                <a:latin typeface="Calibri"/>
                <a:cs typeface="Calibri"/>
              </a:rPr>
              <a:t>Ytringsfrihet og retorikk</a:t>
            </a:r>
            <a:endParaRPr lang="nb-no" b="1" kern="1200" dirty="0">
              <a:latin typeface="+mn-lt"/>
              <a:ea typeface="+mj-ea"/>
              <a:cs typeface="+mj-cs"/>
            </a:endParaRPr>
          </a:p>
        </p:txBody>
      </p:sp>
      <p:sp>
        <p:nvSpPr>
          <p:cNvPr id="2" name="Undertittel 1">
            <a:extLst>
              <a:ext uri="{FF2B5EF4-FFF2-40B4-BE49-F238E27FC236}">
                <a16:creationId xmlns:a16="http://schemas.microsoft.com/office/drawing/2014/main" id="{15AA5C1E-C64D-2BB8-46AA-B10E251708D6}"/>
              </a:ext>
            </a:extLst>
          </p:cNvPr>
          <p:cNvSpPr>
            <a:spLocks noGrp="1"/>
          </p:cNvSpPr>
          <p:nvPr>
            <p:ph type="subTitle" idx="1"/>
          </p:nvPr>
        </p:nvSpPr>
        <p:spPr/>
        <p:txBody>
          <a:bodyPr/>
          <a:lstStyle/>
          <a:p>
            <a:r>
              <a:rPr lang="nb-NO" dirty="0"/>
              <a:t>Uke 2–3 </a:t>
            </a:r>
          </a:p>
        </p:txBody>
      </p:sp>
      <p:pic>
        <p:nvPicPr>
          <p:cNvPr id="16" name="Google Shape;91;p1">
            <a:extLst>
              <a:ext uri="{FF2B5EF4-FFF2-40B4-BE49-F238E27FC236}">
                <a16:creationId xmlns:a16="http://schemas.microsoft.com/office/drawing/2014/main" id="{8EC2E617-67CF-9EDB-9F3B-A1A0AB8F606B}"/>
              </a:ext>
            </a:extLst>
          </p:cNvPr>
          <p:cNvPicPr preferRelativeResize="0"/>
          <p:nvPr/>
        </p:nvPicPr>
        <p:blipFill>
          <a:blip r:embed="rId3">
            <a:alphaModFix/>
          </a:blip>
          <a:stretch>
            <a:fillRect/>
          </a:stretch>
        </p:blipFill>
        <p:spPr>
          <a:xfrm>
            <a:off x="0" y="6463806"/>
            <a:ext cx="12192000" cy="390517"/>
          </a:xfrm>
          <a:prstGeom prst="rect">
            <a:avLst/>
          </a:prstGeom>
          <a:noFill/>
          <a:ln>
            <a:noFill/>
          </a:ln>
        </p:spPr>
      </p:pic>
    </p:spTree>
    <p:extLst>
      <p:ext uri="{BB962C8B-B14F-4D97-AF65-F5344CB8AC3E}">
        <p14:creationId xmlns:p14="http://schemas.microsoft.com/office/powerpoint/2010/main" val="83937751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215"/>
        <p:cNvGrpSpPr/>
        <p:nvPr/>
      </p:nvGrpSpPr>
      <p:grpSpPr>
        <a:xfrm>
          <a:off x="0" y="0"/>
          <a:ext cx="0" cy="0"/>
          <a:chOff x="0" y="0"/>
          <a:chExt cx="0" cy="0"/>
        </a:xfrm>
      </p:grpSpPr>
      <p:sp>
        <p:nvSpPr>
          <p:cNvPr id="3" name="Tittel 2">
            <a:extLst>
              <a:ext uri="{FF2B5EF4-FFF2-40B4-BE49-F238E27FC236}">
                <a16:creationId xmlns:a16="http://schemas.microsoft.com/office/drawing/2014/main" id="{CD874F84-4088-36EA-5279-0464C29709CA}"/>
              </a:ext>
            </a:extLst>
          </p:cNvPr>
          <p:cNvSpPr>
            <a:spLocks noGrp="1"/>
          </p:cNvSpPr>
          <p:nvPr>
            <p:ph type="title"/>
          </p:nvPr>
        </p:nvSpPr>
        <p:spPr>
          <a:xfrm>
            <a:off x="838199" y="365125"/>
            <a:ext cx="10861431" cy="1325563"/>
          </a:xfrm>
        </p:spPr>
        <p:txBody>
          <a:bodyPr/>
          <a:lstStyle/>
          <a:p>
            <a:r>
              <a:rPr lang="nb-NO" b="1" dirty="0">
                <a:latin typeface="+mn-lt"/>
              </a:rPr>
              <a:t>Jan Grue (2021): takketale Fritt Ords Pris 2021</a:t>
            </a:r>
            <a:endParaRPr lang="nb-NO" b="1" dirty="0"/>
          </a:p>
        </p:txBody>
      </p:sp>
      <p:sp>
        <p:nvSpPr>
          <p:cNvPr id="2" name="Plassholder for innhold 1">
            <a:extLst>
              <a:ext uri="{FF2B5EF4-FFF2-40B4-BE49-F238E27FC236}">
                <a16:creationId xmlns:a16="http://schemas.microsoft.com/office/drawing/2014/main" id="{2B14BB70-8430-43A1-8F62-3C7E2671EFF4}"/>
              </a:ext>
            </a:extLst>
          </p:cNvPr>
          <p:cNvSpPr>
            <a:spLocks noGrp="1"/>
          </p:cNvSpPr>
          <p:nvPr>
            <p:ph sz="half" idx="1"/>
          </p:nvPr>
        </p:nvSpPr>
        <p:spPr/>
        <p:txBody>
          <a:bodyPr rtlCol="0">
            <a:normAutofit/>
          </a:bodyPr>
          <a:lstStyle/>
          <a:p>
            <a:pPr marL="0" indent="0" rtl="0">
              <a:buNone/>
            </a:pPr>
            <a:endParaRPr lang="nb-NO" dirty="0"/>
          </a:p>
          <a:p>
            <a:pPr rtl="0"/>
            <a:endParaRPr lang="nb-NO" dirty="0"/>
          </a:p>
          <a:p>
            <a:pPr marL="0" indent="0" rtl="0">
              <a:buNone/>
            </a:pPr>
            <a:endParaRPr lang="nb-NO" dirty="0"/>
          </a:p>
        </p:txBody>
      </p:sp>
      <p:sp>
        <p:nvSpPr>
          <p:cNvPr id="5" name="Plassholder for innhold 4">
            <a:extLst>
              <a:ext uri="{FF2B5EF4-FFF2-40B4-BE49-F238E27FC236}">
                <a16:creationId xmlns:a16="http://schemas.microsoft.com/office/drawing/2014/main" id="{FD86D1BE-24B6-7B01-2BB2-37B775BDCE79}"/>
              </a:ext>
            </a:extLst>
          </p:cNvPr>
          <p:cNvSpPr>
            <a:spLocks noGrp="1"/>
          </p:cNvSpPr>
          <p:nvPr>
            <p:ph sz="half" idx="2"/>
          </p:nvPr>
        </p:nvSpPr>
        <p:spPr>
          <a:xfrm>
            <a:off x="914400" y="1870576"/>
            <a:ext cx="9721516" cy="4351338"/>
          </a:xfrm>
        </p:spPr>
        <p:txBody>
          <a:bodyPr>
            <a:normAutofit/>
          </a:bodyPr>
          <a:lstStyle/>
          <a:p>
            <a:pPr marL="0" indent="0">
              <a:buNone/>
            </a:pPr>
            <a:r>
              <a:rPr lang="nb-NO" sz="2400" b="1" dirty="0">
                <a:cs typeface="Calibri"/>
              </a:rPr>
              <a:t>Felles</a:t>
            </a:r>
            <a:endParaRPr lang="nb-NO" sz="2400" dirty="0">
              <a:cs typeface="Calibri"/>
            </a:endParaRPr>
          </a:p>
          <a:p>
            <a:r>
              <a:rPr lang="nb-NO" sz="2400" dirty="0">
                <a:cs typeface="Calibri"/>
              </a:rPr>
              <a:t>Vi leser takketalen sammen (ekstern lenke).</a:t>
            </a:r>
          </a:p>
          <a:p>
            <a:endParaRPr lang="nb-NO" sz="2400" dirty="0">
              <a:ea typeface="+mn-lt"/>
              <a:cs typeface="+mn-lt"/>
            </a:endParaRPr>
          </a:p>
          <a:p>
            <a:pPr marL="0" indent="0">
              <a:buNone/>
            </a:pPr>
            <a:r>
              <a:rPr lang="nb-NO" sz="2400" b="1" dirty="0">
                <a:ea typeface="+mn-lt"/>
                <a:cs typeface="+mn-lt"/>
              </a:rPr>
              <a:t>I grupper / felles</a:t>
            </a:r>
            <a:endParaRPr lang="en-US" sz="2400" b="1" dirty="0">
              <a:ea typeface="+mn-lt"/>
              <a:cs typeface="+mn-lt"/>
            </a:endParaRPr>
          </a:p>
          <a:p>
            <a:r>
              <a:rPr lang="nb-NO" sz="2400" dirty="0">
                <a:ea typeface="+mn-lt"/>
                <a:cs typeface="+mn-lt"/>
              </a:rPr>
              <a:t>Forklar talens kairos etter at vi har lest teksten.</a:t>
            </a:r>
          </a:p>
          <a:p>
            <a:r>
              <a:rPr lang="nb-NO" sz="2400" dirty="0">
                <a:ea typeface="+mn-lt"/>
                <a:cs typeface="+mn-lt"/>
              </a:rPr>
              <a:t>Treffer Grue øyeblikket, eller bommer han? Diskuter.</a:t>
            </a:r>
            <a:endParaRPr lang="en-US" sz="2400" dirty="0">
              <a:ea typeface="+mn-lt"/>
              <a:cs typeface="+mn-lt"/>
            </a:endParaRPr>
          </a:p>
          <a:p>
            <a:pPr marL="0" indent="0">
              <a:buNone/>
            </a:pPr>
            <a:r>
              <a:rPr lang="nb-NO" sz="2400" dirty="0"/>
              <a:t> </a:t>
            </a:r>
          </a:p>
          <a:p>
            <a:pPr marL="0" indent="0">
              <a:buNone/>
            </a:pPr>
            <a:endParaRPr lang="nb-NO" sz="2400" dirty="0"/>
          </a:p>
        </p:txBody>
      </p:sp>
      <p:pic>
        <p:nvPicPr>
          <p:cNvPr id="4" name="Google Shape;91;p1">
            <a:extLst>
              <a:ext uri="{FF2B5EF4-FFF2-40B4-BE49-F238E27FC236}">
                <a16:creationId xmlns:a16="http://schemas.microsoft.com/office/drawing/2014/main" id="{BB960D37-2C9E-4F73-B3D4-F81CEE46EB78}"/>
              </a:ext>
            </a:extLst>
          </p:cNvPr>
          <p:cNvPicPr preferRelativeResize="0"/>
          <p:nvPr/>
        </p:nvPicPr>
        <p:blipFill>
          <a:blip r:embed="rId3">
            <a:alphaModFix/>
          </a:blip>
          <a:stretch>
            <a:fillRect/>
          </a:stretch>
        </p:blipFill>
        <p:spPr>
          <a:xfrm>
            <a:off x="0" y="6463806"/>
            <a:ext cx="12192000" cy="390517"/>
          </a:xfrm>
          <a:prstGeom prst="rect">
            <a:avLst/>
          </a:prstGeom>
          <a:noFill/>
          <a:ln>
            <a:noFill/>
          </a:ln>
        </p:spPr>
      </p:pic>
    </p:spTree>
    <p:extLst>
      <p:ext uri="{BB962C8B-B14F-4D97-AF65-F5344CB8AC3E}">
        <p14:creationId xmlns:p14="http://schemas.microsoft.com/office/powerpoint/2010/main" val="90677528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215"/>
        <p:cNvGrpSpPr/>
        <p:nvPr/>
      </p:nvGrpSpPr>
      <p:grpSpPr>
        <a:xfrm>
          <a:off x="0" y="0"/>
          <a:ext cx="0" cy="0"/>
          <a:chOff x="0" y="0"/>
          <a:chExt cx="0" cy="0"/>
        </a:xfrm>
      </p:grpSpPr>
      <p:sp>
        <p:nvSpPr>
          <p:cNvPr id="3" name="Tittel 2">
            <a:extLst>
              <a:ext uri="{FF2B5EF4-FFF2-40B4-BE49-F238E27FC236}">
                <a16:creationId xmlns:a16="http://schemas.microsoft.com/office/drawing/2014/main" id="{CD874F84-4088-36EA-5279-0464C29709CA}"/>
              </a:ext>
            </a:extLst>
          </p:cNvPr>
          <p:cNvSpPr>
            <a:spLocks noGrp="1"/>
          </p:cNvSpPr>
          <p:nvPr>
            <p:ph type="title"/>
          </p:nvPr>
        </p:nvSpPr>
        <p:spPr>
          <a:xfrm>
            <a:off x="838199" y="365125"/>
            <a:ext cx="10931769" cy="1325563"/>
          </a:xfrm>
        </p:spPr>
        <p:txBody>
          <a:bodyPr/>
          <a:lstStyle/>
          <a:p>
            <a:r>
              <a:rPr lang="nb-NO" b="1" dirty="0">
                <a:latin typeface="+mn-lt"/>
              </a:rPr>
              <a:t>Jan Grue (2021): takketale Fritt Ords Pris 2021</a:t>
            </a:r>
            <a:endParaRPr lang="nb-NO" b="1" dirty="0"/>
          </a:p>
        </p:txBody>
      </p:sp>
      <p:sp>
        <p:nvSpPr>
          <p:cNvPr id="2" name="Plassholder for innhold 1">
            <a:extLst>
              <a:ext uri="{FF2B5EF4-FFF2-40B4-BE49-F238E27FC236}">
                <a16:creationId xmlns:a16="http://schemas.microsoft.com/office/drawing/2014/main" id="{2B14BB70-8430-43A1-8F62-3C7E2671EFF4}"/>
              </a:ext>
            </a:extLst>
          </p:cNvPr>
          <p:cNvSpPr>
            <a:spLocks noGrp="1"/>
          </p:cNvSpPr>
          <p:nvPr>
            <p:ph sz="half" idx="1"/>
          </p:nvPr>
        </p:nvSpPr>
        <p:spPr/>
        <p:txBody>
          <a:bodyPr rtlCol="0">
            <a:normAutofit/>
          </a:bodyPr>
          <a:lstStyle/>
          <a:p>
            <a:pPr marL="0" indent="0" rtl="0">
              <a:buNone/>
            </a:pPr>
            <a:endParaRPr lang="nb-NO" dirty="0"/>
          </a:p>
          <a:p>
            <a:pPr rtl="0"/>
            <a:endParaRPr lang="nb-NO" dirty="0"/>
          </a:p>
          <a:p>
            <a:pPr marL="0" indent="0" rtl="0">
              <a:buNone/>
            </a:pPr>
            <a:endParaRPr lang="nb-NO" dirty="0"/>
          </a:p>
        </p:txBody>
      </p:sp>
      <p:sp>
        <p:nvSpPr>
          <p:cNvPr id="5" name="Plassholder for innhold 4">
            <a:extLst>
              <a:ext uri="{FF2B5EF4-FFF2-40B4-BE49-F238E27FC236}">
                <a16:creationId xmlns:a16="http://schemas.microsoft.com/office/drawing/2014/main" id="{FD86D1BE-24B6-7B01-2BB2-37B775BDCE79}"/>
              </a:ext>
            </a:extLst>
          </p:cNvPr>
          <p:cNvSpPr>
            <a:spLocks noGrp="1"/>
          </p:cNvSpPr>
          <p:nvPr>
            <p:ph sz="half" idx="2"/>
          </p:nvPr>
        </p:nvSpPr>
        <p:spPr>
          <a:xfrm>
            <a:off x="914400" y="1870576"/>
            <a:ext cx="9721516" cy="4351338"/>
          </a:xfrm>
        </p:spPr>
        <p:txBody>
          <a:bodyPr>
            <a:normAutofit/>
          </a:bodyPr>
          <a:lstStyle/>
          <a:p>
            <a:pPr marL="0" indent="0">
              <a:buNone/>
            </a:pPr>
            <a:r>
              <a:rPr lang="nb-NO" sz="2400" b="1" dirty="0">
                <a:cs typeface="Calibri"/>
              </a:rPr>
              <a:t>Individuelt </a:t>
            </a:r>
          </a:p>
          <a:p>
            <a:r>
              <a:rPr lang="nb-NO" sz="2400" dirty="0">
                <a:cs typeface="Calibri"/>
              </a:rPr>
              <a:t>Svar skriftlig på følgende oppgaver:</a:t>
            </a:r>
          </a:p>
          <a:p>
            <a:pPr lvl="1"/>
            <a:r>
              <a:rPr lang="nb-NO" dirty="0">
                <a:cs typeface="Calibri"/>
              </a:rPr>
              <a:t>Hva er hovedsynet i teksten?</a:t>
            </a:r>
          </a:p>
          <a:p>
            <a:pPr lvl="1"/>
            <a:r>
              <a:rPr lang="nb-NO" dirty="0">
                <a:cs typeface="Calibri"/>
              </a:rPr>
              <a:t>Hva er formålet?</a:t>
            </a:r>
          </a:p>
          <a:p>
            <a:pPr lvl="1"/>
            <a:r>
              <a:rPr lang="nb-NO" dirty="0">
                <a:cs typeface="Calibri"/>
              </a:rPr>
              <a:t>Hvilken appellform mener du dominerer?</a:t>
            </a:r>
          </a:p>
          <a:p>
            <a:pPr lvl="1"/>
            <a:r>
              <a:rPr lang="nb-NO" dirty="0">
                <a:cs typeface="Calibri"/>
              </a:rPr>
              <a:t>Hvilke virkemidler blir brukt for å få fram budskapet?</a:t>
            </a:r>
          </a:p>
          <a:p>
            <a:pPr marL="0" indent="0">
              <a:buNone/>
            </a:pPr>
            <a:endParaRPr lang="nb-NO" sz="2400" dirty="0">
              <a:cs typeface="Calibri"/>
            </a:endParaRPr>
          </a:p>
          <a:p>
            <a:r>
              <a:rPr lang="nb-NO" sz="2400" dirty="0">
                <a:cs typeface="Calibri"/>
              </a:rPr>
              <a:t>Bruk tankekartet om retoriske begreper som hjelp underveis. </a:t>
            </a:r>
          </a:p>
          <a:p>
            <a:pPr marL="0" indent="0">
              <a:buNone/>
            </a:pPr>
            <a:endParaRPr lang="nb-NO" sz="2400" dirty="0"/>
          </a:p>
        </p:txBody>
      </p:sp>
      <p:pic>
        <p:nvPicPr>
          <p:cNvPr id="4" name="Google Shape;91;p1">
            <a:extLst>
              <a:ext uri="{FF2B5EF4-FFF2-40B4-BE49-F238E27FC236}">
                <a16:creationId xmlns:a16="http://schemas.microsoft.com/office/drawing/2014/main" id="{BB960D37-2C9E-4F73-B3D4-F81CEE46EB78}"/>
              </a:ext>
            </a:extLst>
          </p:cNvPr>
          <p:cNvPicPr preferRelativeResize="0"/>
          <p:nvPr/>
        </p:nvPicPr>
        <p:blipFill>
          <a:blip r:embed="rId3">
            <a:alphaModFix/>
          </a:blip>
          <a:stretch>
            <a:fillRect/>
          </a:stretch>
        </p:blipFill>
        <p:spPr>
          <a:xfrm>
            <a:off x="0" y="6463806"/>
            <a:ext cx="12192000" cy="390517"/>
          </a:xfrm>
          <a:prstGeom prst="rect">
            <a:avLst/>
          </a:prstGeom>
          <a:noFill/>
          <a:ln>
            <a:noFill/>
          </a:ln>
        </p:spPr>
      </p:pic>
    </p:spTree>
    <p:extLst>
      <p:ext uri="{BB962C8B-B14F-4D97-AF65-F5344CB8AC3E}">
        <p14:creationId xmlns:p14="http://schemas.microsoft.com/office/powerpoint/2010/main" val="302251398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215"/>
        <p:cNvGrpSpPr/>
        <p:nvPr/>
      </p:nvGrpSpPr>
      <p:grpSpPr>
        <a:xfrm>
          <a:off x="0" y="0"/>
          <a:ext cx="0" cy="0"/>
          <a:chOff x="0" y="0"/>
          <a:chExt cx="0" cy="0"/>
        </a:xfrm>
      </p:grpSpPr>
      <p:sp>
        <p:nvSpPr>
          <p:cNvPr id="6" name="Tittel 5">
            <a:extLst>
              <a:ext uri="{FF2B5EF4-FFF2-40B4-BE49-F238E27FC236}">
                <a16:creationId xmlns:a16="http://schemas.microsoft.com/office/drawing/2014/main" id="{0FF1DE0C-E7F3-0530-BBB6-CB099B3F059F}"/>
              </a:ext>
            </a:extLst>
          </p:cNvPr>
          <p:cNvSpPr>
            <a:spLocks noGrp="1"/>
          </p:cNvSpPr>
          <p:nvPr>
            <p:ph type="title"/>
          </p:nvPr>
        </p:nvSpPr>
        <p:spPr/>
        <p:txBody>
          <a:bodyPr/>
          <a:lstStyle/>
          <a:p>
            <a:r>
              <a:rPr lang="nb-NO" b="1" dirty="0">
                <a:latin typeface="+mn-lt"/>
              </a:rPr>
              <a:t>Retorisk aktivitet</a:t>
            </a:r>
          </a:p>
        </p:txBody>
      </p:sp>
      <p:sp>
        <p:nvSpPr>
          <p:cNvPr id="2" name="Plassholder for innhold 1">
            <a:extLst>
              <a:ext uri="{FF2B5EF4-FFF2-40B4-BE49-F238E27FC236}">
                <a16:creationId xmlns:a16="http://schemas.microsoft.com/office/drawing/2014/main" id="{2B14BB70-8430-43A1-8F62-3C7E2671EFF4}"/>
              </a:ext>
            </a:extLst>
          </p:cNvPr>
          <p:cNvSpPr>
            <a:spLocks noGrp="1"/>
          </p:cNvSpPr>
          <p:nvPr>
            <p:ph idx="1"/>
          </p:nvPr>
        </p:nvSpPr>
        <p:spPr>
          <a:xfrm>
            <a:off x="838200" y="1690688"/>
            <a:ext cx="10515600" cy="4486276"/>
          </a:xfrm>
        </p:spPr>
        <p:txBody>
          <a:bodyPr rtlCol="0">
            <a:normAutofit/>
          </a:bodyPr>
          <a:lstStyle/>
          <a:p>
            <a:pPr marL="0" indent="0" rtl="0">
              <a:buNone/>
            </a:pPr>
            <a:endParaRPr lang="nb-NO" dirty="0"/>
          </a:p>
          <a:p>
            <a:pPr marL="0" indent="0" rtl="0">
              <a:buNone/>
            </a:pPr>
            <a:endParaRPr lang="nb-NO" dirty="0"/>
          </a:p>
        </p:txBody>
      </p:sp>
      <p:pic>
        <p:nvPicPr>
          <p:cNvPr id="4" name="Google Shape;91;p1">
            <a:extLst>
              <a:ext uri="{FF2B5EF4-FFF2-40B4-BE49-F238E27FC236}">
                <a16:creationId xmlns:a16="http://schemas.microsoft.com/office/drawing/2014/main" id="{BB960D37-2C9E-4F73-B3D4-F81CEE46EB78}"/>
              </a:ext>
            </a:extLst>
          </p:cNvPr>
          <p:cNvPicPr preferRelativeResize="0"/>
          <p:nvPr/>
        </p:nvPicPr>
        <p:blipFill>
          <a:blip r:embed="rId3">
            <a:alphaModFix/>
          </a:blip>
          <a:stretch>
            <a:fillRect/>
          </a:stretch>
        </p:blipFill>
        <p:spPr>
          <a:xfrm>
            <a:off x="0" y="6463806"/>
            <a:ext cx="12192000" cy="390517"/>
          </a:xfrm>
          <a:prstGeom prst="rect">
            <a:avLst/>
          </a:prstGeom>
          <a:noFill/>
          <a:ln>
            <a:noFill/>
          </a:ln>
        </p:spPr>
      </p:pic>
      <p:sp>
        <p:nvSpPr>
          <p:cNvPr id="5" name="Plassholder for tekst 2">
            <a:extLst>
              <a:ext uri="{FF2B5EF4-FFF2-40B4-BE49-F238E27FC236}">
                <a16:creationId xmlns:a16="http://schemas.microsoft.com/office/drawing/2014/main" id="{428FF9CC-1EC1-4661-9A1D-C827EE932941}"/>
              </a:ext>
            </a:extLst>
          </p:cNvPr>
          <p:cNvSpPr>
            <a:spLocks noGrp="1"/>
          </p:cNvSpPr>
          <p:nvPr/>
        </p:nvSpPr>
        <p:spPr>
          <a:xfrm>
            <a:off x="838200" y="1643847"/>
            <a:ext cx="11107994" cy="3960821"/>
          </a:xfrm>
          <a:prstGeom prst="rect">
            <a:avLst/>
          </a:prstGeom>
          <a:noFill/>
          <a:ln>
            <a:noFill/>
          </a:ln>
        </p:spPr>
        <p:txBody>
          <a:bodyPr spcFirstLastPara="1" wrap="square" lIns="91425" tIns="45700" rIns="91425" bIns="45700" anchor="t" anchorCtr="0">
            <a:normAutofit/>
          </a:bodyPr>
          <a:lstStyle>
            <a:defPPr marR="0" lvl="0" algn="l" rtl="0">
              <a:lnSpc>
                <a:spcPct val="100000"/>
              </a:lnSpc>
              <a:spcBef>
                <a:spcPts val="0"/>
              </a:spcBef>
              <a:spcAft>
                <a:spcPts val="0"/>
              </a:spcAft>
            </a:defPPr>
            <a:lvl1pPr marL="457200" marR="0" lvl="0" indent="-342900" algn="l" rtl="0">
              <a:lnSpc>
                <a:spcPct val="90000"/>
              </a:lnSpc>
              <a:spcBef>
                <a:spcPts val="1000"/>
              </a:spcBef>
              <a:spcAft>
                <a:spcPts val="0"/>
              </a:spcAft>
              <a:buClr>
                <a:schemeClr val="dk1"/>
              </a:buClr>
              <a:buSzPts val="1800"/>
              <a:buFont typeface="Arial"/>
              <a:buChar char="•"/>
              <a:defRPr sz="2800" b="0" i="0" u="none" strike="noStrike" cap="none">
                <a:solidFill>
                  <a:schemeClr val="dk1"/>
                </a:solidFill>
                <a:latin typeface="Calibri"/>
                <a:ea typeface="Calibri"/>
                <a:cs typeface="Calibri"/>
                <a:sym typeface="Calibri"/>
              </a:defRPr>
            </a:lvl1pPr>
            <a:lvl2pPr marL="914400" marR="0" lvl="1" indent="-342900" algn="l" rtl="0">
              <a:lnSpc>
                <a:spcPct val="90000"/>
              </a:lnSpc>
              <a:spcBef>
                <a:spcPts val="500"/>
              </a:spcBef>
              <a:spcAft>
                <a:spcPts val="0"/>
              </a:spcAft>
              <a:buClr>
                <a:schemeClr val="dk1"/>
              </a:buClr>
              <a:buSzPts val="1800"/>
              <a:buFont typeface="Arial"/>
              <a:buChar char="•"/>
              <a:defRPr sz="2400" b="0" i="0" u="none" strike="noStrike" cap="none">
                <a:solidFill>
                  <a:schemeClr val="dk1"/>
                </a:solidFill>
                <a:latin typeface="Calibri"/>
                <a:ea typeface="Calibri"/>
                <a:cs typeface="Calibri"/>
                <a:sym typeface="Calibri"/>
              </a:defRPr>
            </a:lvl2pPr>
            <a:lvl3pPr marL="1371600" marR="0" lvl="2" indent="-342900" algn="l" rtl="0">
              <a:lnSpc>
                <a:spcPct val="90000"/>
              </a:lnSpc>
              <a:spcBef>
                <a:spcPts val="500"/>
              </a:spcBef>
              <a:spcAft>
                <a:spcPts val="0"/>
              </a:spcAft>
              <a:buClr>
                <a:schemeClr val="dk1"/>
              </a:buClr>
              <a:buSzPts val="18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pPr marL="114300" indent="0">
              <a:buNone/>
            </a:pPr>
            <a:r>
              <a:rPr lang="nb-NO" sz="2400" dirty="0">
                <a:cs typeface="Calibri"/>
              </a:rPr>
              <a:t>Dere har nå jobbet med to ulike tekster, der begge avsenderne bruker retoriske virkemidler for å overbevise publikum. </a:t>
            </a:r>
          </a:p>
          <a:p>
            <a:r>
              <a:rPr lang="nb-NO" sz="2400" dirty="0">
                <a:cs typeface="Calibri"/>
              </a:rPr>
              <a:t>Hvilken av de to tekstene appellerte mest til deg? Og hvorfor?</a:t>
            </a:r>
          </a:p>
          <a:p>
            <a:endParaRPr lang="nb-NO" sz="2400" dirty="0">
              <a:cs typeface="Calibri"/>
            </a:endParaRPr>
          </a:p>
          <a:p>
            <a:pPr marL="114300" indent="0">
              <a:buNone/>
            </a:pPr>
            <a:r>
              <a:rPr lang="nb-NO" sz="2400" b="1" dirty="0">
                <a:cs typeface="Calibri"/>
              </a:rPr>
              <a:t>Felles</a:t>
            </a:r>
          </a:p>
          <a:p>
            <a:r>
              <a:rPr lang="nb-NO" sz="2400" dirty="0">
                <a:cs typeface="Calibri"/>
              </a:rPr>
              <a:t>Alle reiser seg</a:t>
            </a:r>
            <a:r>
              <a:rPr lang="nb-NO" sz="2400" dirty="0"/>
              <a:t>. S</a:t>
            </a:r>
            <a:r>
              <a:rPr lang="nb-NO" sz="2400" dirty="0">
                <a:cs typeface="Calibri"/>
              </a:rPr>
              <a:t>å deler vi klasserommet i to. </a:t>
            </a:r>
          </a:p>
          <a:p>
            <a:r>
              <a:rPr lang="nb-NO" sz="2400" dirty="0">
                <a:cs typeface="Calibri"/>
              </a:rPr>
              <a:t>Gå til den delen der din tekst er plassert. </a:t>
            </a:r>
          </a:p>
          <a:p>
            <a:r>
              <a:rPr lang="nb-NO" sz="2400" dirty="0">
                <a:cs typeface="Calibri"/>
              </a:rPr>
              <a:t>Du skal kunne begrunne hvorfor du står der du står. </a:t>
            </a:r>
          </a:p>
          <a:p>
            <a:endParaRPr lang="nb-NO" sz="2400" dirty="0"/>
          </a:p>
        </p:txBody>
      </p:sp>
    </p:spTree>
    <p:extLst>
      <p:ext uri="{BB962C8B-B14F-4D97-AF65-F5344CB8AC3E}">
        <p14:creationId xmlns:p14="http://schemas.microsoft.com/office/powerpoint/2010/main" val="121510803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215"/>
        <p:cNvGrpSpPr/>
        <p:nvPr/>
      </p:nvGrpSpPr>
      <p:grpSpPr>
        <a:xfrm>
          <a:off x="0" y="0"/>
          <a:ext cx="0" cy="0"/>
          <a:chOff x="0" y="0"/>
          <a:chExt cx="0" cy="0"/>
        </a:xfrm>
      </p:grpSpPr>
      <p:sp>
        <p:nvSpPr>
          <p:cNvPr id="6" name="Tittel 5">
            <a:extLst>
              <a:ext uri="{FF2B5EF4-FFF2-40B4-BE49-F238E27FC236}">
                <a16:creationId xmlns:a16="http://schemas.microsoft.com/office/drawing/2014/main" id="{0FF1DE0C-E7F3-0530-BBB6-CB099B3F059F}"/>
              </a:ext>
            </a:extLst>
          </p:cNvPr>
          <p:cNvSpPr>
            <a:spLocks noGrp="1"/>
          </p:cNvSpPr>
          <p:nvPr>
            <p:ph type="title"/>
          </p:nvPr>
        </p:nvSpPr>
        <p:spPr/>
        <p:txBody>
          <a:bodyPr/>
          <a:lstStyle/>
          <a:p>
            <a:r>
              <a:rPr lang="nb-NO" b="1" dirty="0">
                <a:latin typeface="+mn-lt"/>
              </a:rPr>
              <a:t>Oppstart: å skrive og holde en appell</a:t>
            </a:r>
          </a:p>
        </p:txBody>
      </p:sp>
      <p:sp>
        <p:nvSpPr>
          <p:cNvPr id="2" name="Plassholder for innhold 1">
            <a:extLst>
              <a:ext uri="{FF2B5EF4-FFF2-40B4-BE49-F238E27FC236}">
                <a16:creationId xmlns:a16="http://schemas.microsoft.com/office/drawing/2014/main" id="{2B14BB70-8430-43A1-8F62-3C7E2671EFF4}"/>
              </a:ext>
            </a:extLst>
          </p:cNvPr>
          <p:cNvSpPr>
            <a:spLocks noGrp="1"/>
          </p:cNvSpPr>
          <p:nvPr>
            <p:ph idx="1"/>
          </p:nvPr>
        </p:nvSpPr>
        <p:spPr>
          <a:xfrm>
            <a:off x="838200" y="1950720"/>
            <a:ext cx="10515600" cy="4226243"/>
          </a:xfrm>
        </p:spPr>
        <p:txBody>
          <a:bodyPr rtlCol="0">
            <a:normAutofit/>
          </a:bodyPr>
          <a:lstStyle/>
          <a:p>
            <a:pPr marL="0" indent="0">
              <a:buNone/>
            </a:pPr>
            <a:r>
              <a:rPr lang="nb-NO" sz="2400" dirty="0">
                <a:cs typeface="Calibri"/>
              </a:rPr>
              <a:t>Dere skal holde en muntlig appell i par om et tema dere engasjerer dere i. </a:t>
            </a:r>
          </a:p>
          <a:p>
            <a:endParaRPr lang="nb-NO" sz="2400" dirty="0">
              <a:cs typeface="Calibri"/>
            </a:endParaRPr>
          </a:p>
          <a:p>
            <a:pPr marL="0" indent="0">
              <a:buNone/>
            </a:pPr>
            <a:r>
              <a:rPr lang="nb-NO" sz="2400" b="1" dirty="0">
                <a:cs typeface="Calibri"/>
              </a:rPr>
              <a:t>Felles</a:t>
            </a:r>
          </a:p>
          <a:p>
            <a:r>
              <a:rPr lang="nb-NO" sz="2400" dirty="0">
                <a:cs typeface="Calibri"/>
              </a:rPr>
              <a:t>Vi går gjennom oppgaven. </a:t>
            </a:r>
          </a:p>
          <a:p>
            <a:r>
              <a:rPr lang="nb-NO" sz="2400" dirty="0">
                <a:cs typeface="Calibri"/>
              </a:rPr>
              <a:t>Hvilke temaer egner seg godt til å ha en appell om?</a:t>
            </a:r>
            <a:endParaRPr lang="nb-NO" sz="2400" dirty="0"/>
          </a:p>
          <a:p>
            <a:r>
              <a:rPr lang="nb-NO" sz="2400" dirty="0">
                <a:cs typeface="Calibri"/>
              </a:rPr>
              <a:t>Vi lager tankekart på tavla. </a:t>
            </a:r>
          </a:p>
          <a:p>
            <a:r>
              <a:rPr lang="nb-NO" sz="2400" dirty="0">
                <a:cs typeface="Calibri"/>
              </a:rPr>
              <a:t>Vi ser videoen om å holde appell på </a:t>
            </a:r>
            <a:r>
              <a:rPr lang="nb-NO" sz="2400" dirty="0">
                <a:ea typeface="+mn-lt"/>
                <a:cs typeface="+mn-lt"/>
                <a:hlinkClick r:id="rId3"/>
              </a:rPr>
              <a:t>https://muntligverktoy.fagbokforlaget.no/</a:t>
            </a:r>
            <a:r>
              <a:rPr lang="nb-NO" sz="2400" dirty="0"/>
              <a:t>. </a:t>
            </a:r>
          </a:p>
          <a:p>
            <a:pPr marL="0" indent="0" rtl="0">
              <a:buNone/>
            </a:pPr>
            <a:endParaRPr lang="nb-NO" sz="2400" dirty="0"/>
          </a:p>
          <a:p>
            <a:pPr marL="0" indent="0" rtl="0">
              <a:buNone/>
            </a:pPr>
            <a:endParaRPr lang="nb-NO" sz="2400" dirty="0"/>
          </a:p>
        </p:txBody>
      </p:sp>
      <p:pic>
        <p:nvPicPr>
          <p:cNvPr id="4" name="Google Shape;91;p1">
            <a:extLst>
              <a:ext uri="{FF2B5EF4-FFF2-40B4-BE49-F238E27FC236}">
                <a16:creationId xmlns:a16="http://schemas.microsoft.com/office/drawing/2014/main" id="{BB960D37-2C9E-4F73-B3D4-F81CEE46EB78}"/>
              </a:ext>
            </a:extLst>
          </p:cNvPr>
          <p:cNvPicPr preferRelativeResize="0"/>
          <p:nvPr/>
        </p:nvPicPr>
        <p:blipFill>
          <a:blip r:embed="rId4">
            <a:alphaModFix/>
          </a:blip>
          <a:stretch>
            <a:fillRect/>
          </a:stretch>
        </p:blipFill>
        <p:spPr>
          <a:xfrm>
            <a:off x="0" y="6463806"/>
            <a:ext cx="12192000" cy="390517"/>
          </a:xfrm>
          <a:prstGeom prst="rect">
            <a:avLst/>
          </a:prstGeom>
          <a:noFill/>
          <a:ln>
            <a:noFill/>
          </a:ln>
        </p:spPr>
      </p:pic>
    </p:spTree>
    <p:extLst>
      <p:ext uri="{BB962C8B-B14F-4D97-AF65-F5344CB8AC3E}">
        <p14:creationId xmlns:p14="http://schemas.microsoft.com/office/powerpoint/2010/main" val="64484549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215"/>
        <p:cNvGrpSpPr/>
        <p:nvPr/>
      </p:nvGrpSpPr>
      <p:grpSpPr>
        <a:xfrm>
          <a:off x="0" y="0"/>
          <a:ext cx="0" cy="0"/>
          <a:chOff x="0" y="0"/>
          <a:chExt cx="0" cy="0"/>
        </a:xfrm>
      </p:grpSpPr>
      <p:sp>
        <p:nvSpPr>
          <p:cNvPr id="3" name="Tittel 2">
            <a:extLst>
              <a:ext uri="{FF2B5EF4-FFF2-40B4-BE49-F238E27FC236}">
                <a16:creationId xmlns:a16="http://schemas.microsoft.com/office/drawing/2014/main" id="{CD874F84-4088-36EA-5279-0464C29709CA}"/>
              </a:ext>
            </a:extLst>
          </p:cNvPr>
          <p:cNvSpPr>
            <a:spLocks noGrp="1"/>
          </p:cNvSpPr>
          <p:nvPr>
            <p:ph type="title"/>
          </p:nvPr>
        </p:nvSpPr>
        <p:spPr>
          <a:xfrm>
            <a:off x="517358" y="213219"/>
            <a:ext cx="10515600" cy="1325563"/>
          </a:xfrm>
        </p:spPr>
        <p:txBody>
          <a:bodyPr/>
          <a:lstStyle/>
          <a:p>
            <a:r>
              <a:rPr lang="nb-NO" b="1" dirty="0">
                <a:latin typeface="Calibri "/>
              </a:rPr>
              <a:t>Arbeid: å skrive og holde en appell</a:t>
            </a:r>
          </a:p>
        </p:txBody>
      </p:sp>
      <p:sp>
        <p:nvSpPr>
          <p:cNvPr id="2" name="Plassholder for innhold 1">
            <a:extLst>
              <a:ext uri="{FF2B5EF4-FFF2-40B4-BE49-F238E27FC236}">
                <a16:creationId xmlns:a16="http://schemas.microsoft.com/office/drawing/2014/main" id="{2B14BB70-8430-43A1-8F62-3C7E2671EFF4}"/>
              </a:ext>
            </a:extLst>
          </p:cNvPr>
          <p:cNvSpPr>
            <a:spLocks noGrp="1"/>
          </p:cNvSpPr>
          <p:nvPr>
            <p:ph sz="half" idx="1"/>
          </p:nvPr>
        </p:nvSpPr>
        <p:spPr/>
        <p:txBody>
          <a:bodyPr rtlCol="0">
            <a:normAutofit fontScale="92500" lnSpcReduction="20000"/>
          </a:bodyPr>
          <a:lstStyle/>
          <a:p>
            <a:pPr marL="0" indent="0" rtl="0">
              <a:buNone/>
            </a:pPr>
            <a:endParaRPr lang="nb-NO" dirty="0"/>
          </a:p>
          <a:p>
            <a:pPr rtl="0"/>
            <a:endParaRPr lang="nb-NO" dirty="0"/>
          </a:p>
          <a:p>
            <a:pPr marL="0" indent="0" rtl="0">
              <a:buNone/>
            </a:pPr>
            <a:endParaRPr lang="nb-NO" dirty="0"/>
          </a:p>
        </p:txBody>
      </p:sp>
      <p:sp>
        <p:nvSpPr>
          <p:cNvPr id="5" name="Plassholder for innhold 4">
            <a:extLst>
              <a:ext uri="{FF2B5EF4-FFF2-40B4-BE49-F238E27FC236}">
                <a16:creationId xmlns:a16="http://schemas.microsoft.com/office/drawing/2014/main" id="{FD86D1BE-24B6-7B01-2BB2-37B775BDCE79}"/>
              </a:ext>
            </a:extLst>
          </p:cNvPr>
          <p:cNvSpPr>
            <a:spLocks noGrp="1"/>
          </p:cNvSpPr>
          <p:nvPr>
            <p:ph sz="half" idx="2"/>
          </p:nvPr>
        </p:nvSpPr>
        <p:spPr>
          <a:xfrm>
            <a:off x="914400" y="1870576"/>
            <a:ext cx="9721516" cy="4351338"/>
          </a:xfrm>
        </p:spPr>
        <p:txBody>
          <a:bodyPr>
            <a:noAutofit/>
          </a:bodyPr>
          <a:lstStyle/>
          <a:p>
            <a:pPr marL="0" indent="0">
              <a:buNone/>
            </a:pPr>
            <a:r>
              <a:rPr lang="nb-NO" sz="2400" b="1" dirty="0">
                <a:cs typeface="Calibri"/>
              </a:rPr>
              <a:t>Felles / i grupper</a:t>
            </a:r>
          </a:p>
          <a:p>
            <a:r>
              <a:rPr lang="nb-NO" sz="2400" dirty="0">
                <a:cs typeface="Calibri"/>
              </a:rPr>
              <a:t>Etter at dere har sett videoen – er det noe dere vil endre på når det gjelder tema?</a:t>
            </a:r>
          </a:p>
          <a:p>
            <a:endParaRPr lang="nb-NO" sz="600" dirty="0">
              <a:cs typeface="Calibri"/>
            </a:endParaRPr>
          </a:p>
          <a:p>
            <a:pPr marL="0" indent="0">
              <a:buNone/>
            </a:pPr>
            <a:r>
              <a:rPr lang="nb-NO" sz="2400" b="1" dirty="0">
                <a:cs typeface="Calibri"/>
              </a:rPr>
              <a:t>Individuelt</a:t>
            </a:r>
          </a:p>
          <a:p>
            <a:r>
              <a:rPr lang="nb-NO" sz="2400" dirty="0">
                <a:ea typeface="+mn-lt"/>
                <a:cs typeface="+mn-lt"/>
              </a:rPr>
              <a:t>Velg tema. Finn informasjon, og samle inn kilder. Bruk side </a:t>
            </a:r>
            <a:r>
              <a:rPr lang="nb-NO" sz="2400" dirty="0">
                <a:solidFill>
                  <a:srgbClr val="FF0000"/>
                </a:solidFill>
                <a:ea typeface="+mn-lt"/>
                <a:cs typeface="+mn-lt"/>
              </a:rPr>
              <a:t>18</a:t>
            </a:r>
            <a:r>
              <a:rPr lang="nb-NO" sz="2400" dirty="0">
                <a:ea typeface="+mn-lt"/>
                <a:cs typeface="+mn-lt"/>
              </a:rPr>
              <a:t> om kildekritikk som hjelp. </a:t>
            </a:r>
            <a:endParaRPr lang="nb-NO" sz="2400" dirty="0">
              <a:cs typeface="Calibri"/>
            </a:endParaRPr>
          </a:p>
          <a:p>
            <a:endParaRPr lang="nb-NO" sz="600" dirty="0">
              <a:cs typeface="Calibri"/>
            </a:endParaRPr>
          </a:p>
          <a:p>
            <a:pPr marL="0" indent="0">
              <a:buNone/>
            </a:pPr>
            <a:r>
              <a:rPr lang="nb-NO" sz="2400" b="1" dirty="0">
                <a:cs typeface="Calibri"/>
              </a:rPr>
              <a:t>Arbeidsgrupper</a:t>
            </a:r>
          </a:p>
          <a:p>
            <a:r>
              <a:rPr lang="nb-NO" sz="2400" dirty="0">
                <a:cs typeface="Calibri"/>
              </a:rPr>
              <a:t>De som velger samme tema, setter seg i arbeidsgrupper. Bruk tipsene fra videoen, og se gjerne deler av den om igjen. </a:t>
            </a:r>
          </a:p>
          <a:p>
            <a:pPr marL="114300" indent="0">
              <a:spcBef>
                <a:spcPts val="0"/>
              </a:spcBef>
              <a:buSzPts val="2800"/>
              <a:buNone/>
            </a:pPr>
            <a:endParaRPr lang="nb-NO" sz="2400" dirty="0"/>
          </a:p>
        </p:txBody>
      </p:sp>
      <p:pic>
        <p:nvPicPr>
          <p:cNvPr id="4" name="Google Shape;91;p1">
            <a:extLst>
              <a:ext uri="{FF2B5EF4-FFF2-40B4-BE49-F238E27FC236}">
                <a16:creationId xmlns:a16="http://schemas.microsoft.com/office/drawing/2014/main" id="{BB960D37-2C9E-4F73-B3D4-F81CEE46EB78}"/>
              </a:ext>
            </a:extLst>
          </p:cNvPr>
          <p:cNvPicPr preferRelativeResize="0"/>
          <p:nvPr/>
        </p:nvPicPr>
        <p:blipFill>
          <a:blip r:embed="rId3">
            <a:alphaModFix/>
          </a:blip>
          <a:stretch>
            <a:fillRect/>
          </a:stretch>
        </p:blipFill>
        <p:spPr>
          <a:xfrm>
            <a:off x="0" y="6463806"/>
            <a:ext cx="12192000" cy="390517"/>
          </a:xfrm>
          <a:prstGeom prst="rect">
            <a:avLst/>
          </a:prstGeom>
          <a:noFill/>
          <a:ln>
            <a:noFill/>
          </a:ln>
        </p:spPr>
      </p:pic>
    </p:spTree>
    <p:extLst>
      <p:ext uri="{BB962C8B-B14F-4D97-AF65-F5344CB8AC3E}">
        <p14:creationId xmlns:p14="http://schemas.microsoft.com/office/powerpoint/2010/main" val="125594914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215"/>
        <p:cNvGrpSpPr/>
        <p:nvPr/>
      </p:nvGrpSpPr>
      <p:grpSpPr>
        <a:xfrm>
          <a:off x="0" y="0"/>
          <a:ext cx="0" cy="0"/>
          <a:chOff x="0" y="0"/>
          <a:chExt cx="0" cy="0"/>
        </a:xfrm>
      </p:grpSpPr>
      <p:sp>
        <p:nvSpPr>
          <p:cNvPr id="3" name="Tittel 2">
            <a:extLst>
              <a:ext uri="{FF2B5EF4-FFF2-40B4-BE49-F238E27FC236}">
                <a16:creationId xmlns:a16="http://schemas.microsoft.com/office/drawing/2014/main" id="{CD874F84-4088-36EA-5279-0464C29709CA}"/>
              </a:ext>
            </a:extLst>
          </p:cNvPr>
          <p:cNvSpPr>
            <a:spLocks noGrp="1"/>
          </p:cNvSpPr>
          <p:nvPr>
            <p:ph type="title"/>
          </p:nvPr>
        </p:nvSpPr>
        <p:spPr>
          <a:xfrm>
            <a:off x="517358" y="213219"/>
            <a:ext cx="10515600" cy="1325563"/>
          </a:xfrm>
        </p:spPr>
        <p:txBody>
          <a:bodyPr/>
          <a:lstStyle/>
          <a:p>
            <a:r>
              <a:rPr lang="nb-NO" b="1" dirty="0">
                <a:latin typeface="+mn-lt"/>
              </a:rPr>
              <a:t>Videre arbeid: å skrive og holde en appell</a:t>
            </a:r>
          </a:p>
        </p:txBody>
      </p:sp>
      <p:sp>
        <p:nvSpPr>
          <p:cNvPr id="2" name="Plassholder for innhold 1">
            <a:extLst>
              <a:ext uri="{FF2B5EF4-FFF2-40B4-BE49-F238E27FC236}">
                <a16:creationId xmlns:a16="http://schemas.microsoft.com/office/drawing/2014/main" id="{2B14BB70-8430-43A1-8F62-3C7E2671EFF4}"/>
              </a:ext>
            </a:extLst>
          </p:cNvPr>
          <p:cNvSpPr>
            <a:spLocks noGrp="1"/>
          </p:cNvSpPr>
          <p:nvPr>
            <p:ph sz="half" idx="1"/>
          </p:nvPr>
        </p:nvSpPr>
        <p:spPr/>
        <p:txBody>
          <a:bodyPr rtlCol="0">
            <a:normAutofit/>
          </a:bodyPr>
          <a:lstStyle/>
          <a:p>
            <a:pPr marL="0" indent="0" rtl="0">
              <a:buNone/>
            </a:pPr>
            <a:endParaRPr lang="nb-NO" dirty="0"/>
          </a:p>
          <a:p>
            <a:pPr rtl="0"/>
            <a:endParaRPr lang="nb-NO" dirty="0"/>
          </a:p>
          <a:p>
            <a:pPr marL="0" indent="0" rtl="0">
              <a:buNone/>
            </a:pPr>
            <a:endParaRPr lang="nb-NO" dirty="0"/>
          </a:p>
        </p:txBody>
      </p:sp>
      <p:sp>
        <p:nvSpPr>
          <p:cNvPr id="5" name="Plassholder for innhold 4">
            <a:extLst>
              <a:ext uri="{FF2B5EF4-FFF2-40B4-BE49-F238E27FC236}">
                <a16:creationId xmlns:a16="http://schemas.microsoft.com/office/drawing/2014/main" id="{FD86D1BE-24B6-7B01-2BB2-37B775BDCE79}"/>
              </a:ext>
            </a:extLst>
          </p:cNvPr>
          <p:cNvSpPr>
            <a:spLocks noGrp="1"/>
          </p:cNvSpPr>
          <p:nvPr>
            <p:ph sz="half" idx="2"/>
          </p:nvPr>
        </p:nvSpPr>
        <p:spPr>
          <a:xfrm>
            <a:off x="914400" y="1870576"/>
            <a:ext cx="9721516" cy="4351338"/>
          </a:xfrm>
        </p:spPr>
        <p:txBody>
          <a:bodyPr>
            <a:normAutofit/>
          </a:bodyPr>
          <a:lstStyle/>
          <a:p>
            <a:pPr marL="0" indent="0">
              <a:buNone/>
            </a:pPr>
            <a:r>
              <a:rPr lang="nb-NO" sz="2400" b="1" dirty="0">
                <a:cs typeface="Calibri"/>
              </a:rPr>
              <a:t>I par</a:t>
            </a:r>
          </a:p>
          <a:p>
            <a:r>
              <a:rPr lang="nb-NO" sz="2400" dirty="0">
                <a:cs typeface="Calibri"/>
              </a:rPr>
              <a:t>Nå har dere hatt idémyldring i arbeidsgrupper. Dere som skal jobbe sammen i par, setter dere nå sammen og jobber videre med oppgaven. </a:t>
            </a:r>
          </a:p>
          <a:p>
            <a:endParaRPr lang="nb-NO" sz="2400" dirty="0">
              <a:cs typeface="Calibri"/>
            </a:endParaRPr>
          </a:p>
          <a:p>
            <a:r>
              <a:rPr lang="nb-NO" sz="2400" dirty="0">
                <a:cs typeface="Calibri"/>
              </a:rPr>
              <a:t>Neste uke jobber vi videre med å skrive og holde en appell. </a:t>
            </a:r>
            <a:endParaRPr lang="nb-NO" sz="2400" dirty="0"/>
          </a:p>
          <a:p>
            <a:r>
              <a:rPr lang="nb-NO" sz="2400" dirty="0">
                <a:cs typeface="Calibri"/>
              </a:rPr>
              <a:t>I tillegg skal vi se på kildebruk etter at dere har gjort deres egne erfaringer om hvordan vi bruker kilder. </a:t>
            </a:r>
          </a:p>
          <a:p>
            <a:pPr marL="114300" indent="0">
              <a:spcBef>
                <a:spcPts val="0"/>
              </a:spcBef>
              <a:buSzPts val="2800"/>
              <a:buNone/>
            </a:pPr>
            <a:endParaRPr lang="nb-NO" sz="2400" dirty="0"/>
          </a:p>
        </p:txBody>
      </p:sp>
      <p:pic>
        <p:nvPicPr>
          <p:cNvPr id="4" name="Google Shape;91;p1">
            <a:extLst>
              <a:ext uri="{FF2B5EF4-FFF2-40B4-BE49-F238E27FC236}">
                <a16:creationId xmlns:a16="http://schemas.microsoft.com/office/drawing/2014/main" id="{BB960D37-2C9E-4F73-B3D4-F81CEE46EB78}"/>
              </a:ext>
            </a:extLst>
          </p:cNvPr>
          <p:cNvPicPr preferRelativeResize="0"/>
          <p:nvPr/>
        </p:nvPicPr>
        <p:blipFill>
          <a:blip r:embed="rId3">
            <a:alphaModFix/>
          </a:blip>
          <a:stretch>
            <a:fillRect/>
          </a:stretch>
        </p:blipFill>
        <p:spPr>
          <a:xfrm>
            <a:off x="0" y="6463806"/>
            <a:ext cx="12192000" cy="390517"/>
          </a:xfrm>
          <a:prstGeom prst="rect">
            <a:avLst/>
          </a:prstGeom>
          <a:noFill/>
          <a:ln>
            <a:noFill/>
          </a:ln>
        </p:spPr>
      </p:pic>
    </p:spTree>
    <p:extLst>
      <p:ext uri="{BB962C8B-B14F-4D97-AF65-F5344CB8AC3E}">
        <p14:creationId xmlns:p14="http://schemas.microsoft.com/office/powerpoint/2010/main" val="241921785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bg>
      <p:bgPr>
        <a:solidFill>
          <a:schemeClr val="bg1"/>
        </a:solidFill>
        <a:effectLst/>
      </p:bgPr>
    </p:bg>
    <p:spTree>
      <p:nvGrpSpPr>
        <p:cNvPr id="1" name="Shape 203"/>
        <p:cNvGrpSpPr/>
        <p:nvPr/>
      </p:nvGrpSpPr>
      <p:grpSpPr>
        <a:xfrm>
          <a:off x="0" y="0"/>
          <a:ext cx="0" cy="0"/>
          <a:chOff x="0" y="0"/>
          <a:chExt cx="0" cy="0"/>
        </a:xfrm>
      </p:grpSpPr>
      <p:sp>
        <p:nvSpPr>
          <p:cNvPr id="15" name="Google Shape;205;p16">
            <a:extLst>
              <a:ext uri="{FF2B5EF4-FFF2-40B4-BE49-F238E27FC236}">
                <a16:creationId xmlns:a16="http://schemas.microsoft.com/office/drawing/2014/main" id="{B49DA245-4B94-D9E3-F6BF-88F6378F105F}"/>
              </a:ext>
            </a:extLst>
          </p:cNvPr>
          <p:cNvSpPr txBox="1">
            <a:spLocks noGrp="1"/>
          </p:cNvSpPr>
          <p:nvPr>
            <p:ph idx="1"/>
          </p:nvPr>
        </p:nvSpPr>
        <p:spPr>
          <a:xfrm>
            <a:off x="721004" y="1378197"/>
            <a:ext cx="10589218" cy="4624018"/>
          </a:xfrm>
          <a:prstGeom prst="rect">
            <a:avLst/>
          </a:prstGeom>
        </p:spPr>
        <p:txBody>
          <a:bodyPr spcFirstLastPara="1" vert="horz" lIns="91440" tIns="45720" rIns="91440" bIns="45720" rtlCol="0" anchor="ctr" anchorCtr="0">
            <a:noAutofit/>
          </a:bodyPr>
          <a:lstStyle/>
          <a:p>
            <a:r>
              <a:rPr lang="nb-NO" sz="2400" dirty="0">
                <a:ea typeface="+mn-lt"/>
                <a:cs typeface="+mn-lt"/>
              </a:rPr>
              <a:t>Du skal reflektere over sakprosatekster og gjøre rede for den retoriske situasjonen de er blitt til i.</a:t>
            </a:r>
          </a:p>
          <a:p>
            <a:r>
              <a:rPr lang="nb-NO" sz="2400" dirty="0">
                <a:ea typeface="+mn-lt"/>
                <a:cs typeface="+mn-lt"/>
              </a:rPr>
              <a:t>Du skal analysere uttrykksformer i sammensatte tekster i ulike medier og vurdere samspillet mellom dem.</a:t>
            </a:r>
          </a:p>
          <a:p>
            <a:r>
              <a:rPr lang="nb-NO" sz="2400" dirty="0">
                <a:ea typeface="+mn-lt"/>
                <a:cs typeface="+mn-lt"/>
              </a:rPr>
              <a:t>Du skal bruke tilbakemeldinger underveis for å utvikle egne tekster.</a:t>
            </a:r>
          </a:p>
          <a:p>
            <a:r>
              <a:rPr lang="nb-NO" sz="2400" dirty="0">
                <a:ea typeface="+mn-lt"/>
                <a:cs typeface="+mn-lt"/>
              </a:rPr>
              <a:t>Du skal kunne skrive en appell på hovedmål, med god rettskriving og tydelig kildebruk.</a:t>
            </a:r>
          </a:p>
          <a:p>
            <a:r>
              <a:rPr lang="nb-NO" sz="2400" dirty="0">
                <a:ea typeface="+mn-lt"/>
                <a:cs typeface="+mn-lt"/>
              </a:rPr>
              <a:t>Du skal bruke fagkunnskaper, retoriske ferdigheter og et presist språk i norskfaglige debatter og appeller.</a:t>
            </a:r>
            <a:endParaRPr lang="nb-NO" sz="2400" dirty="0"/>
          </a:p>
          <a:p>
            <a:pPr marL="0" lvl="1" indent="0" rtl="0">
              <a:spcBef>
                <a:spcPts val="1000"/>
              </a:spcBef>
              <a:buClr>
                <a:schemeClr val="dk1"/>
              </a:buClr>
              <a:buSzPts val="2800"/>
              <a:buNone/>
            </a:pPr>
            <a:endParaRPr lang="en-US" kern="1200" dirty="0">
              <a:latin typeface="+mn-lt"/>
              <a:ea typeface="+mn-ea"/>
              <a:cs typeface="+mn-cs"/>
            </a:endParaRPr>
          </a:p>
        </p:txBody>
      </p:sp>
      <p:pic>
        <p:nvPicPr>
          <p:cNvPr id="16" name="Google Shape;91;p1">
            <a:extLst>
              <a:ext uri="{FF2B5EF4-FFF2-40B4-BE49-F238E27FC236}">
                <a16:creationId xmlns:a16="http://schemas.microsoft.com/office/drawing/2014/main" id="{8EC2E617-67CF-9EDB-9F3B-A1A0AB8F606B}"/>
              </a:ext>
            </a:extLst>
          </p:cNvPr>
          <p:cNvPicPr preferRelativeResize="0"/>
          <p:nvPr/>
        </p:nvPicPr>
        <p:blipFill>
          <a:blip r:embed="rId3">
            <a:alphaModFix/>
          </a:blip>
          <a:stretch>
            <a:fillRect/>
          </a:stretch>
        </p:blipFill>
        <p:spPr>
          <a:xfrm>
            <a:off x="0" y="6463806"/>
            <a:ext cx="12192000" cy="390517"/>
          </a:xfrm>
          <a:prstGeom prst="rect">
            <a:avLst/>
          </a:prstGeom>
          <a:noFill/>
          <a:ln>
            <a:noFill/>
          </a:ln>
        </p:spPr>
      </p:pic>
      <p:sp>
        <p:nvSpPr>
          <p:cNvPr id="8" name="Google Shape;204;p16">
            <a:extLst>
              <a:ext uri="{FF2B5EF4-FFF2-40B4-BE49-F238E27FC236}">
                <a16:creationId xmlns:a16="http://schemas.microsoft.com/office/drawing/2014/main" id="{DF46135A-D295-7953-7962-E606A13E4E2A}"/>
              </a:ext>
            </a:extLst>
          </p:cNvPr>
          <p:cNvSpPr txBox="1">
            <a:spLocks noGrp="1"/>
          </p:cNvSpPr>
          <p:nvPr>
            <p:ph type="title"/>
          </p:nvPr>
        </p:nvSpPr>
        <p:spPr>
          <a:xfrm>
            <a:off x="721004" y="252781"/>
            <a:ext cx="9143197" cy="1125416"/>
          </a:xfrm>
          <a:prstGeom prst="rect">
            <a:avLst/>
          </a:prstGeom>
        </p:spPr>
        <p:txBody>
          <a:bodyPr spcFirstLastPara="1" vert="horz" lIns="91440" tIns="45720" rIns="91440" bIns="45720" rtlCol="0" anchorCtr="0">
            <a:normAutofit/>
          </a:bodyPr>
          <a:lstStyle/>
          <a:p>
            <a:pPr marL="0" lvl="0" indent="0" rtl="0">
              <a:spcAft>
                <a:spcPts val="0"/>
              </a:spcAft>
              <a:buClr>
                <a:schemeClr val="dk1"/>
              </a:buClr>
              <a:buSzPts val="4400"/>
            </a:pPr>
            <a:r>
              <a:rPr lang="nb-no" b="1" kern="1200" dirty="0">
                <a:latin typeface="+mn-lt"/>
                <a:ea typeface="+mj-ea"/>
                <a:cs typeface="+mj-cs"/>
              </a:rPr>
              <a:t>M</a:t>
            </a:r>
            <a:r>
              <a:rPr lang="nb-NO" b="1" kern="1200" dirty="0">
                <a:latin typeface="+mn-lt"/>
                <a:ea typeface="+mj-ea"/>
                <a:cs typeface="+mj-cs"/>
              </a:rPr>
              <a:t>å</a:t>
            </a:r>
            <a:r>
              <a:rPr lang="nb-no" b="1" kern="1200" dirty="0">
                <a:latin typeface="+mn-lt"/>
                <a:ea typeface="+mj-ea"/>
                <a:cs typeface="+mj-cs"/>
              </a:rPr>
              <a:t>l for perioden</a:t>
            </a:r>
          </a:p>
        </p:txBody>
      </p:sp>
    </p:spTree>
    <p:extLst>
      <p:ext uri="{BB962C8B-B14F-4D97-AF65-F5344CB8AC3E}">
        <p14:creationId xmlns:p14="http://schemas.microsoft.com/office/powerpoint/2010/main" val="223177210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215"/>
        <p:cNvGrpSpPr/>
        <p:nvPr/>
      </p:nvGrpSpPr>
      <p:grpSpPr>
        <a:xfrm>
          <a:off x="0" y="0"/>
          <a:ext cx="0" cy="0"/>
          <a:chOff x="0" y="0"/>
          <a:chExt cx="0" cy="0"/>
        </a:xfrm>
      </p:grpSpPr>
      <p:sp>
        <p:nvSpPr>
          <p:cNvPr id="216" name="Google Shape;216;p18"/>
          <p:cNvSpPr txBox="1">
            <a:spLocks noGrp="1"/>
          </p:cNvSpPr>
          <p:nvPr>
            <p:ph type="title"/>
          </p:nvPr>
        </p:nvSpPr>
        <p:spPr>
          <a:prstGeom prst="rect">
            <a:avLst/>
          </a:prstGeom>
          <a:noFill/>
          <a:ln>
            <a:noFill/>
          </a:ln>
        </p:spPr>
        <p:txBody>
          <a:bodyPr spcFirstLastPara="1" wrap="square" lIns="91425" tIns="45700" rIns="91425" bIns="45700" rtlCol="0" anchor="ctr" anchorCtr="0">
            <a:normAutofit/>
          </a:bodyPr>
          <a:lstStyle/>
          <a:p>
            <a:pPr marL="0" lvl="0" indent="0" algn="l" rtl="0">
              <a:lnSpc>
                <a:spcPct val="90000"/>
              </a:lnSpc>
              <a:spcBef>
                <a:spcPts val="0"/>
              </a:spcBef>
              <a:spcAft>
                <a:spcPts val="0"/>
              </a:spcAft>
              <a:buClr>
                <a:schemeClr val="dk1"/>
              </a:buClr>
              <a:buSzPts val="4400"/>
              <a:buFont typeface="Calibri"/>
              <a:buNone/>
            </a:pPr>
            <a:r>
              <a:rPr lang="nb-no" b="1" dirty="0">
                <a:latin typeface="+mn-lt"/>
              </a:rPr>
              <a:t>Plan for uke 2</a:t>
            </a:r>
            <a:r>
              <a:rPr lang="nb-NO" b="1" dirty="0">
                <a:latin typeface="+mn-lt"/>
              </a:rPr>
              <a:t>–</a:t>
            </a:r>
            <a:r>
              <a:rPr lang="nb-no" b="1" dirty="0">
                <a:latin typeface="+mn-lt"/>
              </a:rPr>
              <a:t>3</a:t>
            </a:r>
            <a:endParaRPr b="1" dirty="0">
              <a:latin typeface="+mn-lt"/>
            </a:endParaRPr>
          </a:p>
        </p:txBody>
      </p:sp>
      <p:sp>
        <p:nvSpPr>
          <p:cNvPr id="217" name="Google Shape;217;p18"/>
          <p:cNvSpPr txBox="1">
            <a:spLocks noGrp="1"/>
          </p:cNvSpPr>
          <p:nvPr>
            <p:ph idx="1"/>
          </p:nvPr>
        </p:nvSpPr>
        <p:spPr>
          <a:xfrm>
            <a:off x="838200" y="1520825"/>
            <a:ext cx="10515600" cy="4351338"/>
          </a:xfrm>
          <a:prstGeom prst="rect">
            <a:avLst/>
          </a:prstGeom>
          <a:noFill/>
          <a:ln>
            <a:noFill/>
          </a:ln>
        </p:spPr>
        <p:txBody>
          <a:bodyPr spcFirstLastPara="1" wrap="square" lIns="91425" tIns="45700" rIns="91425" bIns="45700" rtlCol="0" anchor="t" anchorCtr="0">
            <a:normAutofit/>
          </a:bodyPr>
          <a:lstStyle/>
          <a:p>
            <a:pPr>
              <a:lnSpc>
                <a:spcPct val="150000"/>
              </a:lnSpc>
            </a:pPr>
            <a:r>
              <a:rPr lang="nb-NO" sz="2400" dirty="0">
                <a:ea typeface="+mn-lt"/>
                <a:cs typeface="+mn-lt"/>
              </a:rPr>
              <a:t>Introduksjon om retorikk og retoriske begreper </a:t>
            </a:r>
          </a:p>
          <a:p>
            <a:pPr>
              <a:lnSpc>
                <a:spcPct val="150000"/>
              </a:lnSpc>
            </a:pPr>
            <a:r>
              <a:rPr lang="nb-NO" sz="2400" dirty="0">
                <a:ea typeface="+mn-lt"/>
                <a:cs typeface="+mn-lt"/>
              </a:rPr>
              <a:t>Arbeid med appellen til Lise Klaveness, FIFA-kongressen april 2022</a:t>
            </a:r>
          </a:p>
          <a:p>
            <a:pPr>
              <a:lnSpc>
                <a:spcPct val="150000"/>
              </a:lnSpc>
            </a:pPr>
            <a:r>
              <a:rPr lang="nb-NO" sz="2400" dirty="0">
                <a:ea typeface="+mn-lt"/>
                <a:cs typeface="+mn-lt"/>
              </a:rPr>
              <a:t>Mål: bli kjent med kairos</a:t>
            </a:r>
            <a:endParaRPr lang="nb-NO" sz="2400" dirty="0"/>
          </a:p>
          <a:p>
            <a:pPr>
              <a:lnSpc>
                <a:spcPct val="150000"/>
              </a:lnSpc>
            </a:pPr>
            <a:r>
              <a:rPr lang="nb-NO" sz="2400" dirty="0">
                <a:ea typeface="+mn-lt"/>
                <a:cs typeface="+mn-lt"/>
              </a:rPr>
              <a:t>Arbeid med Jan Grues takketale fra Fritt Ords Pris 2021</a:t>
            </a:r>
          </a:p>
          <a:p>
            <a:pPr>
              <a:lnSpc>
                <a:spcPct val="150000"/>
              </a:lnSpc>
            </a:pPr>
            <a:r>
              <a:rPr lang="nb-NO" sz="2400" dirty="0">
                <a:ea typeface="+mn-lt"/>
                <a:cs typeface="+mn-lt"/>
              </a:rPr>
              <a:t>Mål: kunne bruke begrepene etos, patos og logos i en samtale om denne teksten</a:t>
            </a:r>
            <a:endParaRPr lang="nb-NO" sz="2400" dirty="0"/>
          </a:p>
          <a:p>
            <a:pPr>
              <a:lnSpc>
                <a:spcPct val="150000"/>
              </a:lnSpc>
            </a:pPr>
            <a:r>
              <a:rPr lang="nb-NO" sz="2400" dirty="0">
                <a:ea typeface="Calibri"/>
                <a:cs typeface="Calibri"/>
              </a:rPr>
              <a:t>Oppstart: idémyldring og forberedelse til å skrive og holde egen appell</a:t>
            </a:r>
          </a:p>
          <a:p>
            <a:pPr rtl="0">
              <a:lnSpc>
                <a:spcPct val="150000"/>
              </a:lnSpc>
              <a:spcBef>
                <a:spcPts val="0"/>
              </a:spcBef>
              <a:buClr>
                <a:schemeClr val="dk1"/>
              </a:buClr>
              <a:buSzPts val="2800"/>
            </a:pPr>
            <a:endParaRPr lang="en-US" sz="2400" dirty="0"/>
          </a:p>
        </p:txBody>
      </p:sp>
      <p:pic>
        <p:nvPicPr>
          <p:cNvPr id="4" name="Google Shape;91;p1">
            <a:extLst>
              <a:ext uri="{FF2B5EF4-FFF2-40B4-BE49-F238E27FC236}">
                <a16:creationId xmlns:a16="http://schemas.microsoft.com/office/drawing/2014/main" id="{BB960D37-2C9E-4F73-B3D4-F81CEE46EB78}"/>
              </a:ext>
            </a:extLst>
          </p:cNvPr>
          <p:cNvPicPr preferRelativeResize="0"/>
          <p:nvPr/>
        </p:nvPicPr>
        <p:blipFill>
          <a:blip r:embed="rId3">
            <a:alphaModFix/>
          </a:blip>
          <a:stretch>
            <a:fillRect/>
          </a:stretch>
        </p:blipFill>
        <p:spPr>
          <a:xfrm>
            <a:off x="0" y="6463806"/>
            <a:ext cx="12192000" cy="390517"/>
          </a:xfrm>
          <a:prstGeom prst="rect">
            <a:avLst/>
          </a:prstGeom>
          <a:noFill/>
          <a:ln>
            <a:noFill/>
          </a:ln>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215"/>
        <p:cNvGrpSpPr/>
        <p:nvPr/>
      </p:nvGrpSpPr>
      <p:grpSpPr>
        <a:xfrm>
          <a:off x="0" y="0"/>
          <a:ext cx="0" cy="0"/>
          <a:chOff x="0" y="0"/>
          <a:chExt cx="0" cy="0"/>
        </a:xfrm>
      </p:grpSpPr>
      <p:sp>
        <p:nvSpPr>
          <p:cNvPr id="216" name="Google Shape;216;p18"/>
          <p:cNvSpPr txBox="1">
            <a:spLocks noGrp="1"/>
          </p:cNvSpPr>
          <p:nvPr>
            <p:ph type="title"/>
          </p:nvPr>
        </p:nvSpPr>
        <p:spPr>
          <a:prstGeom prst="rect">
            <a:avLst/>
          </a:prstGeom>
          <a:noFill/>
          <a:ln>
            <a:noFill/>
          </a:ln>
        </p:spPr>
        <p:txBody>
          <a:bodyPr spcFirstLastPara="1" wrap="square" lIns="91425" tIns="45700" rIns="91425" bIns="45700" rtlCol="0" anchor="ctr" anchorCtr="0">
            <a:normAutofit/>
          </a:bodyPr>
          <a:lstStyle/>
          <a:p>
            <a:pPr marL="0" lvl="0" indent="0" algn="l" rtl="0">
              <a:lnSpc>
                <a:spcPct val="90000"/>
              </a:lnSpc>
              <a:spcBef>
                <a:spcPts val="0"/>
              </a:spcBef>
              <a:spcAft>
                <a:spcPts val="0"/>
              </a:spcAft>
              <a:buClr>
                <a:schemeClr val="dk1"/>
              </a:buClr>
              <a:buSzPts val="4400"/>
              <a:buFont typeface="Calibri"/>
              <a:buNone/>
            </a:pPr>
            <a:r>
              <a:rPr lang="nb-no" b="1" dirty="0">
                <a:latin typeface="+mn-lt"/>
              </a:rPr>
              <a:t>Retorikk </a:t>
            </a:r>
            <a:r>
              <a:rPr lang="nb-NO" b="1" dirty="0">
                <a:latin typeface="+mn-lt"/>
              </a:rPr>
              <a:t>–</a:t>
            </a:r>
            <a:r>
              <a:rPr lang="nb-no" b="1" dirty="0">
                <a:latin typeface="+mn-lt"/>
              </a:rPr>
              <a:t> en kort innføring i sentrale begreper</a:t>
            </a:r>
            <a:endParaRPr b="1" dirty="0">
              <a:latin typeface="+mn-lt"/>
            </a:endParaRPr>
          </a:p>
        </p:txBody>
      </p:sp>
      <p:sp>
        <p:nvSpPr>
          <p:cNvPr id="217" name="Google Shape;217;p18"/>
          <p:cNvSpPr txBox="1">
            <a:spLocks noGrp="1"/>
          </p:cNvSpPr>
          <p:nvPr>
            <p:ph idx="1"/>
          </p:nvPr>
        </p:nvSpPr>
        <p:spPr>
          <a:xfrm>
            <a:off x="838200" y="1854694"/>
            <a:ext cx="11060723" cy="4638181"/>
          </a:xfrm>
          <a:prstGeom prst="rect">
            <a:avLst/>
          </a:prstGeom>
          <a:noFill/>
          <a:ln>
            <a:noFill/>
          </a:ln>
        </p:spPr>
        <p:txBody>
          <a:bodyPr spcFirstLastPara="1" wrap="square" lIns="91425" tIns="45700" rIns="91425" bIns="45700" rtlCol="0" anchor="t" anchorCtr="0">
            <a:normAutofit/>
          </a:bodyPr>
          <a:lstStyle/>
          <a:p>
            <a:r>
              <a:rPr lang="nb-NO" sz="2400" b="1" dirty="0">
                <a:ea typeface="+mn-lt"/>
                <a:cs typeface="+mn-lt"/>
              </a:rPr>
              <a:t>Kairos: </a:t>
            </a:r>
            <a:r>
              <a:rPr lang="nb-NO" sz="2400" dirty="0">
                <a:ea typeface="+mn-lt"/>
                <a:cs typeface="+mn-lt"/>
              </a:rPr>
              <a:t>Passer ordene, stilen og innholdet i argumentene til målgruppa og situasjonen appellen holdes i?</a:t>
            </a:r>
            <a:endParaRPr lang="nb-NO" sz="2400" dirty="0">
              <a:ea typeface="Calibri" panose="020F0502020204030204"/>
              <a:cs typeface="Calibri" panose="020F0502020204030204"/>
            </a:endParaRPr>
          </a:p>
          <a:p>
            <a:r>
              <a:rPr lang="nb-NO" sz="2400" b="1" dirty="0">
                <a:ea typeface="+mn-lt"/>
                <a:cs typeface="+mn-lt"/>
              </a:rPr>
              <a:t>Etosappell:</a:t>
            </a:r>
            <a:r>
              <a:rPr lang="nb-NO" sz="2400" dirty="0">
                <a:ea typeface="+mn-lt"/>
                <a:cs typeface="+mn-lt"/>
              </a:rPr>
              <a:t> Skaper avsender et positivt og troverdig bilde gjennom å vise kunnskap og gode verdier?</a:t>
            </a:r>
            <a:endParaRPr lang="nb-NO" sz="2400" dirty="0"/>
          </a:p>
          <a:p>
            <a:r>
              <a:rPr lang="nb-NO" sz="2400" b="1" dirty="0">
                <a:ea typeface="+mn-lt"/>
                <a:cs typeface="+mn-lt"/>
              </a:rPr>
              <a:t>Logosappell:</a:t>
            </a:r>
            <a:r>
              <a:rPr lang="nb-NO" sz="2400" dirty="0">
                <a:ea typeface="+mn-lt"/>
                <a:cs typeface="+mn-lt"/>
              </a:rPr>
              <a:t> Får avsender fram standpunktet sitt i et klart språk med relevante og holdbare begrunnelser?</a:t>
            </a:r>
            <a:endParaRPr lang="nb-NO" sz="2400" dirty="0"/>
          </a:p>
          <a:p>
            <a:r>
              <a:rPr lang="nb-NO" sz="2400" b="1" dirty="0">
                <a:ea typeface="+mn-lt"/>
                <a:cs typeface="+mn-lt"/>
              </a:rPr>
              <a:t>Patosappell:</a:t>
            </a:r>
            <a:r>
              <a:rPr lang="nb-NO" sz="2400" dirty="0">
                <a:ea typeface="+mn-lt"/>
                <a:cs typeface="+mn-lt"/>
              </a:rPr>
              <a:t> Brukes konkrete og følelsesladde eksempler som mottakeren kjenner seg igjen i? Brukes retoriske virkemidler som eksempelvis sammenlikninger og kontraster, gjentakelser, metaforer og tydelig henvendelse til mottakeren (du), eller appelleres det til fellesskapet (vi)?</a:t>
            </a:r>
            <a:endParaRPr lang="nb-NO" sz="2400" dirty="0"/>
          </a:p>
        </p:txBody>
      </p:sp>
      <p:pic>
        <p:nvPicPr>
          <p:cNvPr id="4" name="Google Shape;91;p1">
            <a:extLst>
              <a:ext uri="{FF2B5EF4-FFF2-40B4-BE49-F238E27FC236}">
                <a16:creationId xmlns:a16="http://schemas.microsoft.com/office/drawing/2014/main" id="{BB960D37-2C9E-4F73-B3D4-F81CEE46EB78}"/>
              </a:ext>
            </a:extLst>
          </p:cNvPr>
          <p:cNvPicPr preferRelativeResize="0"/>
          <p:nvPr/>
        </p:nvPicPr>
        <p:blipFill>
          <a:blip r:embed="rId3">
            <a:alphaModFix/>
          </a:blip>
          <a:stretch>
            <a:fillRect/>
          </a:stretch>
        </p:blipFill>
        <p:spPr>
          <a:xfrm>
            <a:off x="0" y="6463806"/>
            <a:ext cx="12192000" cy="390517"/>
          </a:xfrm>
          <a:prstGeom prst="rect">
            <a:avLst/>
          </a:prstGeom>
          <a:noFill/>
          <a:ln>
            <a:noFill/>
          </a:ln>
        </p:spPr>
      </p:pic>
    </p:spTree>
    <p:extLst>
      <p:ext uri="{BB962C8B-B14F-4D97-AF65-F5344CB8AC3E}">
        <p14:creationId xmlns:p14="http://schemas.microsoft.com/office/powerpoint/2010/main" val="292232595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215"/>
        <p:cNvGrpSpPr/>
        <p:nvPr/>
      </p:nvGrpSpPr>
      <p:grpSpPr>
        <a:xfrm>
          <a:off x="0" y="0"/>
          <a:ext cx="0" cy="0"/>
          <a:chOff x="0" y="0"/>
          <a:chExt cx="0" cy="0"/>
        </a:xfrm>
      </p:grpSpPr>
      <p:sp>
        <p:nvSpPr>
          <p:cNvPr id="216" name="Google Shape;216;p18"/>
          <p:cNvSpPr txBox="1">
            <a:spLocks noGrp="1"/>
          </p:cNvSpPr>
          <p:nvPr>
            <p:ph type="title"/>
          </p:nvPr>
        </p:nvSpPr>
        <p:spPr>
          <a:prstGeom prst="rect">
            <a:avLst/>
          </a:prstGeom>
          <a:noFill/>
          <a:ln>
            <a:noFill/>
          </a:ln>
        </p:spPr>
        <p:txBody>
          <a:bodyPr spcFirstLastPara="1" wrap="square" lIns="91425" tIns="45700" rIns="91425" bIns="45700" rtlCol="0" anchor="ctr" anchorCtr="0">
            <a:normAutofit/>
          </a:bodyPr>
          <a:lstStyle/>
          <a:p>
            <a:pPr marL="0" lvl="0" indent="0" algn="l" rtl="0">
              <a:lnSpc>
                <a:spcPct val="90000"/>
              </a:lnSpc>
              <a:spcBef>
                <a:spcPts val="0"/>
              </a:spcBef>
              <a:spcAft>
                <a:spcPts val="0"/>
              </a:spcAft>
              <a:buClr>
                <a:schemeClr val="dk1"/>
              </a:buClr>
              <a:buSzPts val="4400"/>
              <a:buFont typeface="Calibri"/>
              <a:buNone/>
            </a:pPr>
            <a:r>
              <a:rPr lang="nb-no" b="1" dirty="0">
                <a:latin typeface="+mn-lt"/>
              </a:rPr>
              <a:t>Oppgave: retorisk tankekart </a:t>
            </a:r>
            <a:endParaRPr b="1" dirty="0">
              <a:latin typeface="+mn-lt"/>
            </a:endParaRPr>
          </a:p>
        </p:txBody>
      </p:sp>
      <p:sp>
        <p:nvSpPr>
          <p:cNvPr id="2" name="Plassholder for innhold 1">
            <a:extLst>
              <a:ext uri="{FF2B5EF4-FFF2-40B4-BE49-F238E27FC236}">
                <a16:creationId xmlns:a16="http://schemas.microsoft.com/office/drawing/2014/main" id="{815E084D-4163-7216-ECF6-1E43D6A4595B}"/>
              </a:ext>
            </a:extLst>
          </p:cNvPr>
          <p:cNvSpPr>
            <a:spLocks noGrp="1"/>
          </p:cNvSpPr>
          <p:nvPr>
            <p:ph sz="half" idx="1"/>
          </p:nvPr>
        </p:nvSpPr>
        <p:spPr>
          <a:xfrm>
            <a:off x="838200" y="1825625"/>
            <a:ext cx="10256520" cy="4351338"/>
          </a:xfrm>
        </p:spPr>
        <p:txBody>
          <a:bodyPr>
            <a:normAutofit/>
          </a:bodyPr>
          <a:lstStyle/>
          <a:p>
            <a:pPr marL="0" indent="0">
              <a:buNone/>
            </a:pPr>
            <a:r>
              <a:rPr lang="nb-NO" b="1" dirty="0">
                <a:ea typeface="Calibri"/>
                <a:cs typeface="Calibri"/>
              </a:rPr>
              <a:t>Individuelt </a:t>
            </a:r>
          </a:p>
          <a:p>
            <a:r>
              <a:rPr lang="nb-NO" dirty="0">
                <a:ea typeface="Calibri"/>
                <a:cs typeface="Calibri"/>
              </a:rPr>
              <a:t>Bruk arket dere fikk, og lag et retorisk tankekart. </a:t>
            </a:r>
            <a:endParaRPr lang="nb-NO" dirty="0"/>
          </a:p>
          <a:p>
            <a:r>
              <a:rPr lang="nb-NO" dirty="0">
                <a:ea typeface="Calibri"/>
                <a:cs typeface="Calibri"/>
              </a:rPr>
              <a:t>Skriv opp etos, patos, logos og kairos i hver sin sirkel. </a:t>
            </a:r>
          </a:p>
          <a:p>
            <a:r>
              <a:rPr lang="nb-NO" dirty="0">
                <a:ea typeface="Calibri"/>
                <a:cs typeface="Calibri"/>
              </a:rPr>
              <a:t>Les og skriv stikkord som forklarer begrepene, ut fra side </a:t>
            </a:r>
            <a:r>
              <a:rPr lang="nb-NO" dirty="0">
                <a:solidFill>
                  <a:srgbClr val="FF0000"/>
                </a:solidFill>
                <a:ea typeface="Calibri"/>
                <a:cs typeface="Calibri"/>
              </a:rPr>
              <a:t>78</a:t>
            </a:r>
            <a:r>
              <a:rPr lang="nb-NO" dirty="0">
                <a:ea typeface="Calibri"/>
                <a:cs typeface="Calibri"/>
              </a:rPr>
              <a:t>–</a:t>
            </a:r>
            <a:r>
              <a:rPr lang="nb-NO" dirty="0">
                <a:solidFill>
                  <a:srgbClr val="FF0000"/>
                </a:solidFill>
                <a:ea typeface="Calibri"/>
                <a:cs typeface="Calibri"/>
              </a:rPr>
              <a:t>83</a:t>
            </a:r>
            <a:r>
              <a:rPr lang="nb-NO" dirty="0">
                <a:ea typeface="Calibri"/>
                <a:cs typeface="Calibri"/>
              </a:rPr>
              <a:t>.</a:t>
            </a:r>
          </a:p>
          <a:p>
            <a:r>
              <a:rPr lang="nb-NO" dirty="0">
                <a:ea typeface="Calibri"/>
                <a:cs typeface="Calibri"/>
              </a:rPr>
              <a:t>Ta en felles gjennomgang på tavla. </a:t>
            </a:r>
          </a:p>
          <a:p>
            <a:r>
              <a:rPr lang="nb-NO" dirty="0">
                <a:ea typeface="Calibri"/>
                <a:cs typeface="Calibri"/>
              </a:rPr>
              <a:t>Hvilke begreper har vi kontroll på?</a:t>
            </a:r>
          </a:p>
          <a:p>
            <a:r>
              <a:rPr lang="nb-NO" dirty="0">
                <a:ea typeface="Calibri"/>
                <a:cs typeface="Calibri"/>
              </a:rPr>
              <a:t>Hvilke begreper er vanskeligere? </a:t>
            </a:r>
          </a:p>
          <a:p>
            <a:pPr marL="0" indent="0">
              <a:buNone/>
            </a:pPr>
            <a:endParaRPr lang="nb-NO" dirty="0"/>
          </a:p>
        </p:txBody>
      </p:sp>
      <p:pic>
        <p:nvPicPr>
          <p:cNvPr id="4" name="Google Shape;91;p1">
            <a:extLst>
              <a:ext uri="{FF2B5EF4-FFF2-40B4-BE49-F238E27FC236}">
                <a16:creationId xmlns:a16="http://schemas.microsoft.com/office/drawing/2014/main" id="{BB960D37-2C9E-4F73-B3D4-F81CEE46EB78}"/>
              </a:ext>
            </a:extLst>
          </p:cNvPr>
          <p:cNvPicPr preferRelativeResize="0"/>
          <p:nvPr/>
        </p:nvPicPr>
        <p:blipFill>
          <a:blip r:embed="rId3">
            <a:alphaModFix/>
          </a:blip>
          <a:stretch>
            <a:fillRect/>
          </a:stretch>
        </p:blipFill>
        <p:spPr>
          <a:xfrm>
            <a:off x="0" y="6463806"/>
            <a:ext cx="12192000" cy="390517"/>
          </a:xfrm>
          <a:prstGeom prst="rect">
            <a:avLst/>
          </a:prstGeom>
          <a:noFill/>
          <a:ln>
            <a:noFill/>
          </a:ln>
        </p:spPr>
      </p:pic>
    </p:spTree>
    <p:extLst>
      <p:ext uri="{BB962C8B-B14F-4D97-AF65-F5344CB8AC3E}">
        <p14:creationId xmlns:p14="http://schemas.microsoft.com/office/powerpoint/2010/main" val="132456445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215"/>
        <p:cNvGrpSpPr/>
        <p:nvPr/>
      </p:nvGrpSpPr>
      <p:grpSpPr>
        <a:xfrm>
          <a:off x="0" y="0"/>
          <a:ext cx="0" cy="0"/>
          <a:chOff x="0" y="0"/>
          <a:chExt cx="0" cy="0"/>
        </a:xfrm>
      </p:grpSpPr>
      <p:sp>
        <p:nvSpPr>
          <p:cNvPr id="216" name="Google Shape;216;p18"/>
          <p:cNvSpPr txBox="1">
            <a:spLocks noGrp="1"/>
          </p:cNvSpPr>
          <p:nvPr>
            <p:ph type="title"/>
          </p:nvPr>
        </p:nvSpPr>
        <p:spPr>
          <a:prstGeom prst="rect">
            <a:avLst/>
          </a:prstGeom>
          <a:noFill/>
          <a:ln>
            <a:noFill/>
          </a:ln>
        </p:spPr>
        <p:txBody>
          <a:bodyPr spcFirstLastPara="1" wrap="square" lIns="91425" tIns="45700" rIns="91425" bIns="45700" rtlCol="0" anchor="ctr" anchorCtr="0">
            <a:normAutofit/>
          </a:bodyPr>
          <a:lstStyle/>
          <a:p>
            <a:pPr marL="0" lvl="0" indent="0" algn="l" rtl="0">
              <a:lnSpc>
                <a:spcPct val="90000"/>
              </a:lnSpc>
              <a:spcBef>
                <a:spcPts val="0"/>
              </a:spcBef>
              <a:spcAft>
                <a:spcPts val="0"/>
              </a:spcAft>
              <a:buClr>
                <a:schemeClr val="dk1"/>
              </a:buClr>
              <a:buSzPts val="4400"/>
              <a:buFont typeface="Calibri"/>
              <a:buNone/>
            </a:pPr>
            <a:r>
              <a:rPr lang="nb-NO" b="1" dirty="0">
                <a:latin typeface="+mn-lt"/>
              </a:rPr>
              <a:t>Retorikk i praksis </a:t>
            </a:r>
            <a:endParaRPr b="1" dirty="0">
              <a:latin typeface="+mn-lt"/>
            </a:endParaRPr>
          </a:p>
        </p:txBody>
      </p:sp>
      <p:sp>
        <p:nvSpPr>
          <p:cNvPr id="3" name="Plassholder for innhold 2">
            <a:extLst>
              <a:ext uri="{FF2B5EF4-FFF2-40B4-BE49-F238E27FC236}">
                <a16:creationId xmlns:a16="http://schemas.microsoft.com/office/drawing/2014/main" id="{A272C94B-2A89-C803-73C3-178019F7415B}"/>
              </a:ext>
            </a:extLst>
          </p:cNvPr>
          <p:cNvSpPr>
            <a:spLocks noGrp="1"/>
          </p:cNvSpPr>
          <p:nvPr>
            <p:ph idx="1"/>
          </p:nvPr>
        </p:nvSpPr>
        <p:spPr/>
        <p:txBody>
          <a:bodyPr>
            <a:normAutofit/>
          </a:bodyPr>
          <a:lstStyle/>
          <a:p>
            <a:pPr marL="0" indent="0">
              <a:buNone/>
            </a:pPr>
            <a:r>
              <a:rPr lang="nb-NO" sz="2400" b="1" dirty="0">
                <a:ea typeface="+mn-lt"/>
                <a:cs typeface="+mn-lt"/>
              </a:rPr>
              <a:t>Framføring</a:t>
            </a:r>
          </a:p>
          <a:p>
            <a:pPr marL="0" indent="0">
              <a:buNone/>
            </a:pPr>
            <a:r>
              <a:rPr lang="nb-NO" sz="2400" dirty="0">
                <a:ea typeface="+mn-lt"/>
                <a:cs typeface="+mn-lt"/>
              </a:rPr>
              <a:t>En appell eller en tale er muntlige sjangre, og derfor er det viktig å vurdere selve framføringen. Stemmebruk (tonefall, pauser, stemmeleie) og kroppsspråk (mimikk, blikkontakt og gester) kan ha betydning for hvordan avsenderen virker på mottakerne.</a:t>
            </a:r>
          </a:p>
          <a:p>
            <a:endParaRPr lang="nb-NO" sz="2400" dirty="0">
              <a:ea typeface="+mn-lt"/>
              <a:cs typeface="+mn-lt"/>
            </a:endParaRPr>
          </a:p>
          <a:p>
            <a:pPr marL="0" indent="0">
              <a:buNone/>
            </a:pPr>
            <a:r>
              <a:rPr lang="nb-NO" sz="2400" b="1" dirty="0">
                <a:ea typeface="+mn-lt"/>
                <a:cs typeface="+mn-lt"/>
              </a:rPr>
              <a:t>Felles</a:t>
            </a:r>
            <a:endParaRPr lang="nb-NO" sz="2400" dirty="0">
              <a:ea typeface="+mn-lt"/>
              <a:cs typeface="+mn-lt"/>
            </a:endParaRPr>
          </a:p>
          <a:p>
            <a:r>
              <a:rPr lang="nb-NO" sz="2400" dirty="0">
                <a:ea typeface="+mn-lt"/>
                <a:cs typeface="+mn-lt"/>
              </a:rPr>
              <a:t>Se videoen av talen til fotballpresident Lise Klaveness som ble holdt under FIFA-kongressen i april 2022. </a:t>
            </a:r>
          </a:p>
          <a:p>
            <a:r>
              <a:rPr lang="nb-NO" sz="2400" dirty="0">
                <a:ea typeface="+mn-lt"/>
                <a:cs typeface="+mn-lt"/>
              </a:rPr>
              <a:t>Hva legger dere merke til når det gjelder stemmebruk og kroppsspråk?</a:t>
            </a:r>
          </a:p>
          <a:p>
            <a:pPr marL="0" indent="0">
              <a:buNone/>
            </a:pPr>
            <a:endParaRPr lang="nb-NO" sz="2400" dirty="0"/>
          </a:p>
        </p:txBody>
      </p:sp>
      <p:pic>
        <p:nvPicPr>
          <p:cNvPr id="4" name="Google Shape;91;p1">
            <a:extLst>
              <a:ext uri="{FF2B5EF4-FFF2-40B4-BE49-F238E27FC236}">
                <a16:creationId xmlns:a16="http://schemas.microsoft.com/office/drawing/2014/main" id="{BB960D37-2C9E-4F73-B3D4-F81CEE46EB78}"/>
              </a:ext>
            </a:extLst>
          </p:cNvPr>
          <p:cNvPicPr preferRelativeResize="0"/>
          <p:nvPr/>
        </p:nvPicPr>
        <p:blipFill>
          <a:blip r:embed="rId3">
            <a:alphaModFix/>
          </a:blip>
          <a:stretch>
            <a:fillRect/>
          </a:stretch>
        </p:blipFill>
        <p:spPr>
          <a:xfrm>
            <a:off x="0" y="6463806"/>
            <a:ext cx="12192000" cy="390517"/>
          </a:xfrm>
          <a:prstGeom prst="rect">
            <a:avLst/>
          </a:prstGeom>
          <a:noFill/>
          <a:ln>
            <a:noFill/>
          </a:ln>
        </p:spPr>
      </p:pic>
    </p:spTree>
    <p:extLst>
      <p:ext uri="{BB962C8B-B14F-4D97-AF65-F5344CB8AC3E}">
        <p14:creationId xmlns:p14="http://schemas.microsoft.com/office/powerpoint/2010/main" val="32230703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215"/>
        <p:cNvGrpSpPr/>
        <p:nvPr/>
      </p:nvGrpSpPr>
      <p:grpSpPr>
        <a:xfrm>
          <a:off x="0" y="0"/>
          <a:ext cx="0" cy="0"/>
          <a:chOff x="0" y="0"/>
          <a:chExt cx="0" cy="0"/>
        </a:xfrm>
      </p:grpSpPr>
      <p:sp>
        <p:nvSpPr>
          <p:cNvPr id="216" name="Google Shape;216;p18"/>
          <p:cNvSpPr txBox="1">
            <a:spLocks noGrp="1"/>
          </p:cNvSpPr>
          <p:nvPr>
            <p:ph type="title"/>
          </p:nvPr>
        </p:nvSpPr>
        <p:spPr>
          <a:prstGeom prst="rect">
            <a:avLst/>
          </a:prstGeom>
          <a:noFill/>
          <a:ln>
            <a:noFill/>
          </a:ln>
        </p:spPr>
        <p:txBody>
          <a:bodyPr spcFirstLastPara="1" wrap="square" lIns="91425" tIns="45700" rIns="91425" bIns="45700" rtlCol="0" anchor="ctr" anchorCtr="0">
            <a:normAutofit/>
          </a:bodyPr>
          <a:lstStyle/>
          <a:p>
            <a:pPr marL="0" lvl="0" indent="0" algn="l" rtl="0">
              <a:lnSpc>
                <a:spcPct val="90000"/>
              </a:lnSpc>
              <a:spcBef>
                <a:spcPts val="0"/>
              </a:spcBef>
              <a:spcAft>
                <a:spcPts val="0"/>
              </a:spcAft>
              <a:buClr>
                <a:schemeClr val="dk1"/>
              </a:buClr>
              <a:buSzPts val="4400"/>
              <a:buFont typeface="Calibri"/>
              <a:buNone/>
            </a:pPr>
            <a:r>
              <a:rPr lang="nb-NO" b="1" dirty="0">
                <a:latin typeface="+mn-lt"/>
              </a:rPr>
              <a:t>Oppgave: kairos</a:t>
            </a:r>
            <a:endParaRPr b="1" dirty="0">
              <a:latin typeface="+mn-lt"/>
            </a:endParaRPr>
          </a:p>
        </p:txBody>
      </p:sp>
      <p:sp>
        <p:nvSpPr>
          <p:cNvPr id="2" name="Plassholder for innhold 1">
            <a:extLst>
              <a:ext uri="{FF2B5EF4-FFF2-40B4-BE49-F238E27FC236}">
                <a16:creationId xmlns:a16="http://schemas.microsoft.com/office/drawing/2014/main" id="{2B14BB70-8430-43A1-8F62-3C7E2671EFF4}"/>
              </a:ext>
            </a:extLst>
          </p:cNvPr>
          <p:cNvSpPr>
            <a:spLocks noGrp="1"/>
          </p:cNvSpPr>
          <p:nvPr>
            <p:ph idx="1"/>
          </p:nvPr>
        </p:nvSpPr>
        <p:spPr/>
        <p:txBody>
          <a:bodyPr rtlCol="0">
            <a:normAutofit/>
          </a:bodyPr>
          <a:lstStyle/>
          <a:p>
            <a:pPr marL="0" indent="0">
              <a:buNone/>
            </a:pPr>
            <a:r>
              <a:rPr lang="nb-NO" sz="2400" b="1" dirty="0">
                <a:ea typeface="Calibri"/>
                <a:cs typeface="Calibri"/>
              </a:rPr>
              <a:t>Individuelt</a:t>
            </a:r>
            <a:endParaRPr lang="nb-NO" sz="2400" dirty="0">
              <a:ea typeface="Calibri"/>
              <a:cs typeface="Calibri"/>
            </a:endParaRPr>
          </a:p>
          <a:p>
            <a:r>
              <a:rPr lang="nb-NO" sz="2400" dirty="0">
                <a:ea typeface="Calibri"/>
                <a:cs typeface="Calibri"/>
              </a:rPr>
              <a:t>Bruk internett for å finne informasjon om FIFA-kongressen i april 2022, deltakerne på kongressen, Lise Klaveness, fotball-VM i Qatar og menneskerettighetene i Qatar.</a:t>
            </a:r>
            <a:endParaRPr lang="nb-NO" sz="2400" dirty="0"/>
          </a:p>
          <a:p>
            <a:pPr marL="0" indent="0">
              <a:buNone/>
            </a:pPr>
            <a:endParaRPr lang="nb-NO" sz="2400" dirty="0">
              <a:ea typeface="Calibri"/>
              <a:cs typeface="Calibri"/>
            </a:endParaRPr>
          </a:p>
          <a:p>
            <a:pPr marL="0" indent="0">
              <a:buNone/>
            </a:pPr>
            <a:r>
              <a:rPr lang="nb-NO" sz="2400" b="1" dirty="0">
                <a:ea typeface="Calibri"/>
                <a:cs typeface="Calibri"/>
              </a:rPr>
              <a:t>I grupper</a:t>
            </a:r>
          </a:p>
          <a:p>
            <a:r>
              <a:rPr lang="nb-NO" sz="2400" dirty="0">
                <a:ea typeface="Calibri"/>
                <a:cs typeface="Calibri"/>
              </a:rPr>
              <a:t>Forklar talens kairos ut fra den informasjonen dere nå har. </a:t>
            </a:r>
          </a:p>
          <a:p>
            <a:r>
              <a:rPr lang="nb-NO" sz="2400" dirty="0">
                <a:ea typeface="Calibri"/>
                <a:cs typeface="Calibri"/>
              </a:rPr>
              <a:t>Treffer Klaveness øyeblikket, eller bommer hun? Diskuter. </a:t>
            </a:r>
          </a:p>
          <a:p>
            <a:pPr marL="0" indent="0" rtl="0">
              <a:buNone/>
            </a:pPr>
            <a:endParaRPr lang="nb-NO" sz="2400" dirty="0"/>
          </a:p>
          <a:p>
            <a:pPr marL="0" indent="0" rtl="0">
              <a:buNone/>
            </a:pPr>
            <a:endParaRPr lang="nb-NO" sz="2400" dirty="0"/>
          </a:p>
        </p:txBody>
      </p:sp>
      <p:pic>
        <p:nvPicPr>
          <p:cNvPr id="4" name="Google Shape;91;p1">
            <a:extLst>
              <a:ext uri="{FF2B5EF4-FFF2-40B4-BE49-F238E27FC236}">
                <a16:creationId xmlns:a16="http://schemas.microsoft.com/office/drawing/2014/main" id="{BB960D37-2C9E-4F73-B3D4-F81CEE46EB78}"/>
              </a:ext>
            </a:extLst>
          </p:cNvPr>
          <p:cNvPicPr preferRelativeResize="0"/>
          <p:nvPr/>
        </p:nvPicPr>
        <p:blipFill>
          <a:blip r:embed="rId3">
            <a:alphaModFix/>
          </a:blip>
          <a:stretch>
            <a:fillRect/>
          </a:stretch>
        </p:blipFill>
        <p:spPr>
          <a:xfrm>
            <a:off x="0" y="6463806"/>
            <a:ext cx="12192000" cy="390517"/>
          </a:xfrm>
          <a:prstGeom prst="rect">
            <a:avLst/>
          </a:prstGeom>
          <a:noFill/>
          <a:ln>
            <a:noFill/>
          </a:ln>
        </p:spPr>
      </p:pic>
    </p:spTree>
    <p:extLst>
      <p:ext uri="{BB962C8B-B14F-4D97-AF65-F5344CB8AC3E}">
        <p14:creationId xmlns:p14="http://schemas.microsoft.com/office/powerpoint/2010/main" val="330906144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215"/>
        <p:cNvGrpSpPr/>
        <p:nvPr/>
      </p:nvGrpSpPr>
      <p:grpSpPr>
        <a:xfrm>
          <a:off x="0" y="0"/>
          <a:ext cx="0" cy="0"/>
          <a:chOff x="0" y="0"/>
          <a:chExt cx="0" cy="0"/>
        </a:xfrm>
      </p:grpSpPr>
      <p:sp>
        <p:nvSpPr>
          <p:cNvPr id="216" name="Google Shape;216;p18"/>
          <p:cNvSpPr txBox="1">
            <a:spLocks noGrp="1"/>
          </p:cNvSpPr>
          <p:nvPr>
            <p:ph type="title"/>
          </p:nvPr>
        </p:nvSpPr>
        <p:spPr>
          <a:prstGeom prst="rect">
            <a:avLst/>
          </a:prstGeom>
          <a:noFill/>
          <a:ln>
            <a:noFill/>
          </a:ln>
        </p:spPr>
        <p:txBody>
          <a:bodyPr spcFirstLastPara="1" wrap="square" lIns="91425" tIns="45700" rIns="91425" bIns="45700" rtlCol="0" anchor="ctr" anchorCtr="0">
            <a:normAutofit/>
          </a:bodyPr>
          <a:lstStyle/>
          <a:p>
            <a:pPr marL="0" lvl="0" indent="0" algn="l" rtl="0">
              <a:lnSpc>
                <a:spcPct val="90000"/>
              </a:lnSpc>
              <a:spcBef>
                <a:spcPts val="0"/>
              </a:spcBef>
              <a:spcAft>
                <a:spcPts val="0"/>
              </a:spcAft>
              <a:buClr>
                <a:schemeClr val="dk1"/>
              </a:buClr>
              <a:buSzPts val="4400"/>
              <a:buFont typeface="Calibri"/>
              <a:buNone/>
            </a:pPr>
            <a:r>
              <a:rPr lang="nb-NO" b="1" dirty="0">
                <a:latin typeface="+mn-lt"/>
              </a:rPr>
              <a:t>Oppgave: appellformer</a:t>
            </a:r>
            <a:endParaRPr b="1" dirty="0">
              <a:latin typeface="+mn-lt"/>
            </a:endParaRPr>
          </a:p>
        </p:txBody>
      </p:sp>
      <p:sp>
        <p:nvSpPr>
          <p:cNvPr id="2" name="Plassholder for innhold 1">
            <a:extLst>
              <a:ext uri="{FF2B5EF4-FFF2-40B4-BE49-F238E27FC236}">
                <a16:creationId xmlns:a16="http://schemas.microsoft.com/office/drawing/2014/main" id="{2B14BB70-8430-43A1-8F62-3C7E2671EFF4}"/>
              </a:ext>
            </a:extLst>
          </p:cNvPr>
          <p:cNvSpPr>
            <a:spLocks noGrp="1"/>
          </p:cNvSpPr>
          <p:nvPr>
            <p:ph idx="1"/>
          </p:nvPr>
        </p:nvSpPr>
        <p:spPr/>
        <p:txBody>
          <a:bodyPr rtlCol="0">
            <a:normAutofit/>
          </a:bodyPr>
          <a:lstStyle/>
          <a:p>
            <a:pPr marL="0" indent="0">
              <a:buNone/>
            </a:pPr>
            <a:r>
              <a:rPr lang="nb-NO" sz="2400" b="1" dirty="0">
                <a:ea typeface="Calibri"/>
                <a:cs typeface="Calibri"/>
              </a:rPr>
              <a:t>Felles</a:t>
            </a:r>
            <a:endParaRPr lang="nb-NO" sz="2400" dirty="0"/>
          </a:p>
          <a:p>
            <a:r>
              <a:rPr lang="nb-NO" sz="2400" dirty="0">
                <a:ea typeface="Calibri"/>
                <a:cs typeface="Calibri"/>
              </a:rPr>
              <a:t>Vi ser talen en gang til. </a:t>
            </a:r>
          </a:p>
          <a:p>
            <a:endParaRPr lang="nb-NO" sz="2400" dirty="0">
              <a:ea typeface="Calibri"/>
              <a:cs typeface="Calibri"/>
            </a:endParaRPr>
          </a:p>
          <a:p>
            <a:pPr marL="0" indent="0">
              <a:buNone/>
            </a:pPr>
            <a:r>
              <a:rPr lang="nb-NO" sz="2400" b="1" dirty="0">
                <a:ea typeface="Calibri"/>
                <a:cs typeface="Calibri"/>
              </a:rPr>
              <a:t>Individuelt</a:t>
            </a:r>
          </a:p>
          <a:p>
            <a:r>
              <a:rPr lang="nb-NO" sz="2400" dirty="0">
                <a:ea typeface="Calibri"/>
                <a:cs typeface="Calibri"/>
              </a:rPr>
              <a:t>Hvilken appellform mener du blir brukt mest – eller er den viktigste? Noter tre eksempler. </a:t>
            </a:r>
          </a:p>
          <a:p>
            <a:endParaRPr lang="nb-NO" sz="2400" dirty="0">
              <a:ea typeface="Calibri"/>
              <a:cs typeface="Calibri"/>
            </a:endParaRPr>
          </a:p>
          <a:p>
            <a:pPr marL="0" indent="0">
              <a:buNone/>
            </a:pPr>
            <a:r>
              <a:rPr lang="nb-NO" sz="2400" b="1" dirty="0">
                <a:ea typeface="Calibri"/>
                <a:cs typeface="Calibri"/>
              </a:rPr>
              <a:t>I grupper</a:t>
            </a:r>
          </a:p>
          <a:p>
            <a:r>
              <a:rPr lang="nb-NO" sz="2400" dirty="0">
                <a:ea typeface="Calibri"/>
                <a:cs typeface="Calibri"/>
              </a:rPr>
              <a:t>Er dere enige innad i gruppa? Hvorfor / hvorfor ikke? </a:t>
            </a:r>
          </a:p>
          <a:p>
            <a:pPr marL="0" indent="0" rtl="0">
              <a:buNone/>
            </a:pPr>
            <a:endParaRPr lang="nb-NO" sz="2400" dirty="0"/>
          </a:p>
        </p:txBody>
      </p:sp>
      <p:pic>
        <p:nvPicPr>
          <p:cNvPr id="4" name="Google Shape;91;p1">
            <a:extLst>
              <a:ext uri="{FF2B5EF4-FFF2-40B4-BE49-F238E27FC236}">
                <a16:creationId xmlns:a16="http://schemas.microsoft.com/office/drawing/2014/main" id="{BB960D37-2C9E-4F73-B3D4-F81CEE46EB78}"/>
              </a:ext>
            </a:extLst>
          </p:cNvPr>
          <p:cNvPicPr preferRelativeResize="0"/>
          <p:nvPr/>
        </p:nvPicPr>
        <p:blipFill>
          <a:blip r:embed="rId3">
            <a:alphaModFix/>
          </a:blip>
          <a:stretch>
            <a:fillRect/>
          </a:stretch>
        </p:blipFill>
        <p:spPr>
          <a:xfrm>
            <a:off x="0" y="6463806"/>
            <a:ext cx="12192000" cy="390517"/>
          </a:xfrm>
          <a:prstGeom prst="rect">
            <a:avLst/>
          </a:prstGeom>
          <a:noFill/>
          <a:ln>
            <a:noFill/>
          </a:ln>
        </p:spPr>
      </p:pic>
    </p:spTree>
    <p:extLst>
      <p:ext uri="{BB962C8B-B14F-4D97-AF65-F5344CB8AC3E}">
        <p14:creationId xmlns:p14="http://schemas.microsoft.com/office/powerpoint/2010/main" val="349418771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215"/>
        <p:cNvGrpSpPr/>
        <p:nvPr/>
      </p:nvGrpSpPr>
      <p:grpSpPr>
        <a:xfrm>
          <a:off x="0" y="0"/>
          <a:ext cx="0" cy="0"/>
          <a:chOff x="0" y="0"/>
          <a:chExt cx="0" cy="0"/>
        </a:xfrm>
      </p:grpSpPr>
      <p:sp>
        <p:nvSpPr>
          <p:cNvPr id="216" name="Google Shape;216;p18"/>
          <p:cNvSpPr txBox="1">
            <a:spLocks noGrp="1"/>
          </p:cNvSpPr>
          <p:nvPr>
            <p:ph type="title"/>
          </p:nvPr>
        </p:nvSpPr>
        <p:spPr>
          <a:xfrm>
            <a:off x="838200" y="365125"/>
            <a:ext cx="10978662" cy="1325563"/>
          </a:xfrm>
          <a:prstGeom prst="rect">
            <a:avLst/>
          </a:prstGeom>
          <a:noFill/>
          <a:ln>
            <a:noFill/>
          </a:ln>
        </p:spPr>
        <p:txBody>
          <a:bodyPr spcFirstLastPara="1" wrap="square" lIns="91425" tIns="45700" rIns="91425" bIns="45700" rtlCol="0" anchor="ctr" anchorCtr="0">
            <a:normAutofit/>
          </a:bodyPr>
          <a:lstStyle/>
          <a:p>
            <a:pPr marL="0" lvl="0" indent="0" algn="l" rtl="0">
              <a:lnSpc>
                <a:spcPct val="90000"/>
              </a:lnSpc>
              <a:spcBef>
                <a:spcPts val="0"/>
              </a:spcBef>
              <a:spcAft>
                <a:spcPts val="0"/>
              </a:spcAft>
              <a:buClr>
                <a:schemeClr val="dk1"/>
              </a:buClr>
              <a:buSzPts val="4400"/>
              <a:buFont typeface="Calibri"/>
              <a:buNone/>
            </a:pPr>
            <a:r>
              <a:rPr lang="nb-NO" b="1" dirty="0">
                <a:latin typeface="+mn-lt"/>
              </a:rPr>
              <a:t>Jan Grue (2021): takketale Fritt Ords Pris 2021</a:t>
            </a:r>
            <a:endParaRPr b="1" dirty="0">
              <a:latin typeface="+mn-lt"/>
            </a:endParaRPr>
          </a:p>
        </p:txBody>
      </p:sp>
      <p:sp>
        <p:nvSpPr>
          <p:cNvPr id="2" name="Plassholder for innhold 1">
            <a:extLst>
              <a:ext uri="{FF2B5EF4-FFF2-40B4-BE49-F238E27FC236}">
                <a16:creationId xmlns:a16="http://schemas.microsoft.com/office/drawing/2014/main" id="{2B14BB70-8430-43A1-8F62-3C7E2671EFF4}"/>
              </a:ext>
            </a:extLst>
          </p:cNvPr>
          <p:cNvSpPr>
            <a:spLocks noGrp="1"/>
          </p:cNvSpPr>
          <p:nvPr>
            <p:ph idx="1"/>
          </p:nvPr>
        </p:nvSpPr>
        <p:spPr>
          <a:xfrm>
            <a:off x="838200" y="1690688"/>
            <a:ext cx="10515600" cy="4351338"/>
          </a:xfrm>
        </p:spPr>
        <p:txBody>
          <a:bodyPr rtlCol="0">
            <a:noAutofit/>
          </a:bodyPr>
          <a:lstStyle/>
          <a:p>
            <a:pPr marL="0" indent="0">
              <a:buNone/>
            </a:pPr>
            <a:r>
              <a:rPr lang="nb-NO" sz="2400" b="1" dirty="0">
                <a:cs typeface="Calibri"/>
              </a:rPr>
              <a:t>I grupper </a:t>
            </a:r>
          </a:p>
          <a:p>
            <a:r>
              <a:rPr lang="nb-NO" sz="2400" dirty="0">
                <a:cs typeface="Calibri"/>
              </a:rPr>
              <a:t>Grue vant prisen sammen med to andre forfattere. Styreleder i Fritt Ord begrunner valget av prisvinnere på følgende måte: </a:t>
            </a:r>
          </a:p>
          <a:p>
            <a:endParaRPr lang="nb-NO" sz="600" dirty="0">
              <a:cs typeface="Calibri"/>
            </a:endParaRPr>
          </a:p>
          <a:p>
            <a:pPr marL="457200" lvl="1" indent="0">
              <a:buNone/>
            </a:pPr>
            <a:r>
              <a:rPr lang="nb-NO" dirty="0">
                <a:solidFill>
                  <a:srgbClr val="990099"/>
                </a:solidFill>
                <a:cs typeface="Calibri"/>
              </a:rPr>
              <a:t>«De tre forfatterne får prisen for sterke og kritiske bidrag til å belyse samfunnssituasjonen og ytringskulturen for funksjonshemmede i Norge. Gjennom debattskapende innlegg og litteratur av høy kvalitet fremhever prisvinnerne hvilket samfunnsproblem lave forventninger og svak ytringskultur faktisk er for denne sammensatte gruppen.» </a:t>
            </a:r>
          </a:p>
          <a:p>
            <a:pPr marL="457200" lvl="1" indent="0">
              <a:buNone/>
            </a:pPr>
            <a:endParaRPr lang="nb-NO" sz="600" dirty="0">
              <a:cs typeface="Calibri"/>
            </a:endParaRPr>
          </a:p>
          <a:p>
            <a:pPr marL="0" indent="0">
              <a:buNone/>
            </a:pPr>
            <a:r>
              <a:rPr lang="nb-NO" sz="2400" b="1" dirty="0">
                <a:cs typeface="Calibri"/>
              </a:rPr>
              <a:t>Felles</a:t>
            </a:r>
          </a:p>
          <a:p>
            <a:r>
              <a:rPr lang="nb-NO" sz="2400" dirty="0">
                <a:cs typeface="Calibri"/>
              </a:rPr>
              <a:t>Hva kan dere si om kairos før dere leser Jan Grues takketale?</a:t>
            </a:r>
          </a:p>
          <a:p>
            <a:pPr marL="0" indent="0" algn="r">
              <a:buNone/>
            </a:pPr>
            <a:endParaRPr lang="nb-NO" sz="2400" dirty="0">
              <a:solidFill>
                <a:srgbClr val="CC3399"/>
              </a:solidFill>
            </a:endParaRPr>
          </a:p>
        </p:txBody>
      </p:sp>
      <p:pic>
        <p:nvPicPr>
          <p:cNvPr id="4" name="Google Shape;91;p1">
            <a:extLst>
              <a:ext uri="{FF2B5EF4-FFF2-40B4-BE49-F238E27FC236}">
                <a16:creationId xmlns:a16="http://schemas.microsoft.com/office/drawing/2014/main" id="{BB960D37-2C9E-4F73-B3D4-F81CEE46EB78}"/>
              </a:ext>
            </a:extLst>
          </p:cNvPr>
          <p:cNvPicPr preferRelativeResize="0"/>
          <p:nvPr/>
        </p:nvPicPr>
        <p:blipFill>
          <a:blip r:embed="rId3">
            <a:alphaModFix/>
          </a:blip>
          <a:stretch>
            <a:fillRect/>
          </a:stretch>
        </p:blipFill>
        <p:spPr>
          <a:xfrm>
            <a:off x="0" y="6463806"/>
            <a:ext cx="12192000" cy="390517"/>
          </a:xfrm>
          <a:prstGeom prst="rect">
            <a:avLst/>
          </a:prstGeom>
          <a:noFill/>
          <a:ln>
            <a:noFill/>
          </a:ln>
        </p:spPr>
      </p:pic>
    </p:spTree>
    <p:extLst>
      <p:ext uri="{BB962C8B-B14F-4D97-AF65-F5344CB8AC3E}">
        <p14:creationId xmlns:p14="http://schemas.microsoft.com/office/powerpoint/2010/main" val="4125510018"/>
      </p:ext>
    </p:extLst>
  </p:cSld>
  <p:clrMapOvr>
    <a:masterClrMapping/>
  </p:clrMapOvr>
</p:sld>
</file>

<file path=ppt/theme/theme1.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tema">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919</TotalTime>
  <Words>1059</Words>
  <Application>Microsoft Office PowerPoint</Application>
  <PresentationFormat>Widescreen</PresentationFormat>
  <Paragraphs>121</Paragraphs>
  <Slides>15</Slides>
  <Notes>15</Notes>
  <HiddenSlides>0</HiddenSlides>
  <MMClips>0</MMClips>
  <ScaleCrop>false</ScaleCrop>
  <HeadingPairs>
    <vt:vector size="6" baseType="variant">
      <vt:variant>
        <vt:lpstr>Brukte skrifter</vt:lpstr>
      </vt:variant>
      <vt:variant>
        <vt:i4>4</vt:i4>
      </vt:variant>
      <vt:variant>
        <vt:lpstr>Tema</vt:lpstr>
      </vt:variant>
      <vt:variant>
        <vt:i4>1</vt:i4>
      </vt:variant>
      <vt:variant>
        <vt:lpstr>Lysbildetitler</vt:lpstr>
      </vt:variant>
      <vt:variant>
        <vt:i4>15</vt:i4>
      </vt:variant>
    </vt:vector>
  </HeadingPairs>
  <TitlesOfParts>
    <vt:vector size="20" baseType="lpstr">
      <vt:lpstr>Arial</vt:lpstr>
      <vt:lpstr>Calibri</vt:lpstr>
      <vt:lpstr>Calibri </vt:lpstr>
      <vt:lpstr>Calibri Light</vt:lpstr>
      <vt:lpstr>Office-tema</vt:lpstr>
      <vt:lpstr>Tema:  Ytringsfrihet og retorikk</vt:lpstr>
      <vt:lpstr>Mål for perioden</vt:lpstr>
      <vt:lpstr>Plan for uke 2–3</vt:lpstr>
      <vt:lpstr>Retorikk – en kort innføring i sentrale begreper</vt:lpstr>
      <vt:lpstr>Oppgave: retorisk tankekart </vt:lpstr>
      <vt:lpstr>Retorikk i praksis </vt:lpstr>
      <vt:lpstr>Oppgave: kairos</vt:lpstr>
      <vt:lpstr>Oppgave: appellformer</vt:lpstr>
      <vt:lpstr>Jan Grue (2021): takketale Fritt Ords Pris 2021</vt:lpstr>
      <vt:lpstr>Jan Grue (2021): takketale Fritt Ords Pris 2021</vt:lpstr>
      <vt:lpstr>Jan Grue (2021): takketale Fritt Ords Pris 2021</vt:lpstr>
      <vt:lpstr>Retorisk aktivitet</vt:lpstr>
      <vt:lpstr>Oppstart: å skrive og holde en appell</vt:lpstr>
      <vt:lpstr>Arbeid: å skrive og holde en appell</vt:lpstr>
      <vt:lpstr>Videre arbeid: å skrive og holde en appell</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Essay</dc:title>
  <dc:creator>Jorunn Øveland Nyhus</dc:creator>
  <cp:lastModifiedBy>Line Ellingsen</cp:lastModifiedBy>
  <cp:revision>62</cp:revision>
  <dcterms:created xsi:type="dcterms:W3CDTF">2021-04-22T12:06:19Z</dcterms:created>
  <dcterms:modified xsi:type="dcterms:W3CDTF">2023-08-23T13:41:58Z</dcterms:modified>
</cp:coreProperties>
</file>