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3"/>
  </p:notesMasterIdLst>
  <p:sldIdLst>
    <p:sldId id="320" r:id="rId2"/>
    <p:sldId id="273" r:id="rId3"/>
    <p:sldId id="368" r:id="rId4"/>
    <p:sldId id="369" r:id="rId5"/>
    <p:sldId id="393" r:id="rId6"/>
    <p:sldId id="329" r:id="rId7"/>
    <p:sldId id="332" r:id="rId8"/>
    <p:sldId id="338" r:id="rId9"/>
    <p:sldId id="340" r:id="rId10"/>
    <p:sldId id="370" r:id="rId11"/>
    <p:sldId id="391" r:id="rId12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E1DFE9"/>
    <a:srgbClr val="EFEEF3"/>
    <a:srgbClr val="FFFFFF"/>
    <a:srgbClr val="2D3542"/>
    <a:srgbClr val="24282B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C6D13B-2E76-4811-8A8E-F5B90654DABD}" v="2" dt="2023-05-03T07:26:56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8" autoAdjust="0"/>
    <p:restoredTop sz="78902" autoAdjust="0"/>
  </p:normalViewPr>
  <p:slideViewPr>
    <p:cSldViewPr snapToGrid="0">
      <p:cViewPr varScale="1">
        <p:scale>
          <a:sx n="123" d="100"/>
          <a:sy n="123" d="100"/>
        </p:scale>
        <p:origin x="3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62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57" Type="http://schemas.openxmlformats.org/officeDocument/2006/relationships/viewProps" Target="viewProp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 Gjerdevik" userId="af38340033f0d0a9" providerId="LiveId" clId="{87C6D13B-2E76-4811-8A8E-F5B90654DABD}"/>
    <pc:docChg chg="undo custSel modSld">
      <pc:chgData name="Kari Gjerdevik" userId="af38340033f0d0a9" providerId="LiveId" clId="{87C6D13B-2E76-4811-8A8E-F5B90654DABD}" dt="2023-05-05T12:04:47.498" v="192" actId="20577"/>
      <pc:docMkLst>
        <pc:docMk/>
      </pc:docMkLst>
      <pc:sldChg chg="modSp mod modNotesTx">
        <pc:chgData name="Kari Gjerdevik" userId="af38340033f0d0a9" providerId="LiveId" clId="{87C6D13B-2E76-4811-8A8E-F5B90654DABD}" dt="2023-05-03T07:16:09.283" v="19" actId="20577"/>
        <pc:sldMkLst>
          <pc:docMk/>
          <pc:sldMk cId="0" sldId="273"/>
        </pc:sldMkLst>
        <pc:spChg chg="mod">
          <ac:chgData name="Kari Gjerdevik" userId="af38340033f0d0a9" providerId="LiveId" clId="{87C6D13B-2E76-4811-8A8E-F5B90654DABD}" dt="2023-05-03T07:15:56.430" v="16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87C6D13B-2E76-4811-8A8E-F5B90654DABD}" dt="2023-05-03T07:15:32.159" v="10" actId="20577"/>
        <pc:sldMkLst>
          <pc:docMk/>
          <pc:sldMk cId="839377510" sldId="320"/>
        </pc:sldMkLst>
        <pc:spChg chg="mod">
          <ac:chgData name="Kari Gjerdevik" userId="af38340033f0d0a9" providerId="LiveId" clId="{87C6D13B-2E76-4811-8A8E-F5B90654DABD}" dt="2023-05-03T07:15:32.159" v="10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modNotesTx">
        <pc:chgData name="Kari Gjerdevik" userId="af38340033f0d0a9" providerId="LiveId" clId="{87C6D13B-2E76-4811-8A8E-F5B90654DABD}" dt="2023-05-05T11:25:39.573" v="119" actId="20577"/>
        <pc:sldMkLst>
          <pc:docMk/>
          <pc:sldMk cId="322307039" sldId="329"/>
        </pc:sldMkLst>
        <pc:spChg chg="mod">
          <ac:chgData name="Kari Gjerdevik" userId="af38340033f0d0a9" providerId="LiveId" clId="{87C6D13B-2E76-4811-8A8E-F5B90654DABD}" dt="2023-05-05T11:25:39.573" v="119" actId="20577"/>
          <ac:spMkLst>
            <pc:docMk/>
            <pc:sldMk cId="322307039" sldId="329"/>
            <ac:spMk id="5" creationId="{9297E0D1-9506-4269-0A9B-FFBABDE8F0C8}"/>
          </ac:spMkLst>
        </pc:spChg>
      </pc:sldChg>
      <pc:sldChg chg="modSp mod modNotesTx">
        <pc:chgData name="Kari Gjerdevik" userId="af38340033f0d0a9" providerId="LiveId" clId="{87C6D13B-2E76-4811-8A8E-F5B90654DABD}" dt="2023-05-05T11:27:27.344" v="162" actId="20577"/>
        <pc:sldMkLst>
          <pc:docMk/>
          <pc:sldMk cId="3309061449" sldId="332"/>
        </pc:sldMkLst>
        <pc:spChg chg="mod">
          <ac:chgData name="Kari Gjerdevik" userId="af38340033f0d0a9" providerId="LiveId" clId="{87C6D13B-2E76-4811-8A8E-F5B90654DABD}" dt="2023-05-05T11:27:27.344" v="162" actId="20577"/>
          <ac:spMkLst>
            <pc:docMk/>
            <pc:sldMk cId="3309061449" sldId="332"/>
            <ac:spMk id="3" creationId="{989989BB-3ABA-A297-1C91-AB6128CFFD37}"/>
          </ac:spMkLst>
        </pc:spChg>
      </pc:sldChg>
      <pc:sldChg chg="modSp mod modNotesTx">
        <pc:chgData name="Kari Gjerdevik" userId="af38340033f0d0a9" providerId="LiveId" clId="{87C6D13B-2E76-4811-8A8E-F5B90654DABD}" dt="2023-05-05T11:31:54.205" v="168" actId="20577"/>
        <pc:sldMkLst>
          <pc:docMk/>
          <pc:sldMk cId="4125510018" sldId="338"/>
        </pc:sldMkLst>
        <pc:spChg chg="mod">
          <ac:chgData name="Kari Gjerdevik" userId="af38340033f0d0a9" providerId="LiveId" clId="{87C6D13B-2E76-4811-8A8E-F5B90654DABD}" dt="2023-05-05T11:29:51.740" v="167" actId="20577"/>
          <ac:spMkLst>
            <pc:docMk/>
            <pc:sldMk cId="4125510018" sldId="338"/>
            <ac:spMk id="2" creationId="{2B14BB70-8430-43A1-8F62-3C7E2671EFF4}"/>
          </ac:spMkLst>
        </pc:spChg>
        <pc:spChg chg="mod">
          <ac:chgData name="Kari Gjerdevik" userId="af38340033f0d0a9" providerId="LiveId" clId="{87C6D13B-2E76-4811-8A8E-F5B90654DABD}" dt="2023-05-03T07:20:50.534" v="69" actId="20577"/>
          <ac:spMkLst>
            <pc:docMk/>
            <pc:sldMk cId="4125510018" sldId="338"/>
            <ac:spMk id="216" creationId="{00000000-0000-0000-0000-000000000000}"/>
          </ac:spMkLst>
        </pc:spChg>
      </pc:sldChg>
      <pc:sldChg chg="modSp mod modNotesTx">
        <pc:chgData name="Kari Gjerdevik" userId="af38340033f0d0a9" providerId="LiveId" clId="{87C6D13B-2E76-4811-8A8E-F5B90654DABD}" dt="2023-05-05T12:02:34.057" v="185" actId="20577"/>
        <pc:sldMkLst>
          <pc:docMk/>
          <pc:sldMk cId="906775280" sldId="340"/>
        </pc:sldMkLst>
        <pc:spChg chg="mod">
          <ac:chgData name="Kari Gjerdevik" userId="af38340033f0d0a9" providerId="LiveId" clId="{87C6D13B-2E76-4811-8A8E-F5B90654DABD}" dt="2023-05-05T12:02:34.057" v="185" actId="20577"/>
          <ac:spMkLst>
            <pc:docMk/>
            <pc:sldMk cId="906775280" sldId="340"/>
            <ac:spMk id="5" creationId="{FD86D1BE-24B6-7B01-2BB2-37B775BDCE79}"/>
          </ac:spMkLst>
        </pc:spChg>
      </pc:sldChg>
      <pc:sldChg chg="modSp mod">
        <pc:chgData name="Kari Gjerdevik" userId="af38340033f0d0a9" providerId="LiveId" clId="{87C6D13B-2E76-4811-8A8E-F5B90654DABD}" dt="2023-05-03T07:16:26.639" v="31" actId="6549"/>
        <pc:sldMkLst>
          <pc:docMk/>
          <pc:sldMk cId="2922325958" sldId="368"/>
        </pc:sldMkLst>
        <pc:spChg chg="mod">
          <ac:chgData name="Kari Gjerdevik" userId="af38340033f0d0a9" providerId="LiveId" clId="{87C6D13B-2E76-4811-8A8E-F5B90654DABD}" dt="2023-05-03T07:16:21.030" v="30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87C6D13B-2E76-4811-8A8E-F5B90654DABD}" dt="2023-05-03T07:16:26.639" v="31" actId="6549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Kari Gjerdevik" userId="af38340033f0d0a9" providerId="LiveId" clId="{87C6D13B-2E76-4811-8A8E-F5B90654DABD}" dt="2023-05-05T11:23:42.358" v="117" actId="20577"/>
        <pc:sldMkLst>
          <pc:docMk/>
          <pc:sldMk cId="1324564458" sldId="369"/>
        </pc:sldMkLst>
        <pc:spChg chg="mod">
          <ac:chgData name="Kari Gjerdevik" userId="af38340033f0d0a9" providerId="LiveId" clId="{87C6D13B-2E76-4811-8A8E-F5B90654DABD}" dt="2023-05-05T11:23:42.358" v="117" actId="20577"/>
          <ac:spMkLst>
            <pc:docMk/>
            <pc:sldMk cId="1324564458" sldId="369"/>
            <ac:spMk id="2" creationId="{815E084D-4163-7216-ECF6-1E43D6A4595B}"/>
          </ac:spMkLst>
        </pc:spChg>
      </pc:sldChg>
      <pc:sldChg chg="modSp mod modNotesTx">
        <pc:chgData name="Kari Gjerdevik" userId="af38340033f0d0a9" providerId="LiveId" clId="{87C6D13B-2E76-4811-8A8E-F5B90654DABD}" dt="2023-05-05T12:04:47.498" v="192" actId="20577"/>
        <pc:sldMkLst>
          <pc:docMk/>
          <pc:sldMk cId="644845492" sldId="370"/>
        </pc:sldMkLst>
        <pc:spChg chg="mod">
          <ac:chgData name="Kari Gjerdevik" userId="af38340033f0d0a9" providerId="LiveId" clId="{87C6D13B-2E76-4811-8A8E-F5B90654DABD}" dt="2023-05-05T12:03:21.830" v="190" actId="20577"/>
          <ac:spMkLst>
            <pc:docMk/>
            <pc:sldMk cId="644845492" sldId="370"/>
            <ac:spMk id="2" creationId="{2B14BB70-8430-43A1-8F62-3C7E2671EFF4}"/>
          </ac:spMkLst>
        </pc:spChg>
      </pc:sldChg>
      <pc:sldChg chg="modSp mod modNotesTx">
        <pc:chgData name="Kari Gjerdevik" userId="af38340033f0d0a9" providerId="LiveId" clId="{87C6D13B-2E76-4811-8A8E-F5B90654DABD}" dt="2023-05-03T07:26:41.967" v="112" actId="20577"/>
        <pc:sldMkLst>
          <pc:docMk/>
          <pc:sldMk cId="1679486358" sldId="391"/>
        </pc:sldMkLst>
        <pc:spChg chg="mod">
          <ac:chgData name="Kari Gjerdevik" userId="af38340033f0d0a9" providerId="LiveId" clId="{87C6D13B-2E76-4811-8A8E-F5B90654DABD}" dt="2023-05-03T07:26:27.569" v="109" actId="20577"/>
          <ac:spMkLst>
            <pc:docMk/>
            <pc:sldMk cId="1679486358" sldId="391"/>
            <ac:spMk id="2" creationId="{2B14BB70-8430-43A1-8F62-3C7E2671EFF4}"/>
          </ac:spMkLst>
        </pc:spChg>
      </pc:sldChg>
      <pc:sldChg chg="modSp mod modNotesTx">
        <pc:chgData name="Kari Gjerdevik" userId="af38340033f0d0a9" providerId="LiveId" clId="{87C6D13B-2E76-4811-8A8E-F5B90654DABD}" dt="2023-05-03T07:18:02.110" v="50" actId="20577"/>
        <pc:sldMkLst>
          <pc:docMk/>
          <pc:sldMk cId="1102805360" sldId="393"/>
        </pc:sldMkLst>
        <pc:spChg chg="mod">
          <ac:chgData name="Kari Gjerdevik" userId="af38340033f0d0a9" providerId="LiveId" clId="{87C6D13B-2E76-4811-8A8E-F5B90654DABD}" dt="2023-05-03T07:17:26.998" v="47" actId="20577"/>
          <ac:spMkLst>
            <pc:docMk/>
            <pc:sldMk cId="1102805360" sldId="393"/>
            <ac:spMk id="2" creationId="{815E084D-4163-7216-ECF6-1E43D6A4595B}"/>
          </ac:spMkLst>
        </pc:spChg>
      </pc:sldChg>
    </pc:docChg>
  </pc:docChgLst>
  <pc:docChgLst>
    <pc:chgData name="Jorunn Øveland Nyhus" userId="5448e305-a6bb-465a-a251-7e03f510ed3e" providerId="ADAL" clId="{716F22BF-5019-4928-A39D-55A12162C3A3}"/>
    <pc:docChg chg="modSld">
      <pc:chgData name="Jorunn Øveland Nyhus" userId="5448e305-a6bb-465a-a251-7e03f510ed3e" providerId="ADAL" clId="{716F22BF-5019-4928-A39D-55A12162C3A3}" dt="2023-03-06T10:36:26.110" v="61" actId="20577"/>
      <pc:docMkLst>
        <pc:docMk/>
      </pc:docMkLst>
      <pc:sldChg chg="modNotesTx">
        <pc:chgData name="Jorunn Øveland Nyhus" userId="5448e305-a6bb-465a-a251-7e03f510ed3e" providerId="ADAL" clId="{716F22BF-5019-4928-A39D-55A12162C3A3}" dt="2023-03-06T10:36:05.876" v="52" actId="20577"/>
        <pc:sldMkLst>
          <pc:docMk/>
          <pc:sldMk cId="0" sldId="273"/>
        </pc:sldMkLst>
      </pc:sldChg>
      <pc:sldChg chg="modSp mod">
        <pc:chgData name="Jorunn Øveland Nyhus" userId="5448e305-a6bb-465a-a251-7e03f510ed3e" providerId="ADAL" clId="{716F22BF-5019-4928-A39D-55A12162C3A3}" dt="2023-03-06T10:35:51.809" v="3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716F22BF-5019-4928-A39D-55A12162C3A3}" dt="2023-03-06T10:35:51.809" v="3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modNotesTx">
        <pc:chgData name="Jorunn Øveland Nyhus" userId="5448e305-a6bb-465a-a251-7e03f510ed3e" providerId="ADAL" clId="{716F22BF-5019-4928-A39D-55A12162C3A3}" dt="2023-03-06T10:36:26.110" v="61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716F22BF-5019-4928-A39D-55A12162C3A3}" dt="2023-03-06T10:36:14.016" v="60" actId="20577"/>
          <ac:spMkLst>
            <pc:docMk/>
            <pc:sldMk cId="2922325958" sldId="368"/>
            <ac:spMk id="216" creationId="{00000000-0000-0000-0000-000000000000}"/>
          </ac:spMkLst>
        </pc:spChg>
      </pc:sldChg>
    </pc:docChg>
  </pc:docChgLst>
  <pc:docChgLst>
    <pc:chgData name="Jorunn Øveland Nyhus" userId="5448e305-a6bb-465a-a251-7e03f510ed3e" providerId="ADAL" clId="{9249DA4B-836D-4F51-8D87-C761624491AE}"/>
    <pc:docChg chg="custSel delSld modSld">
      <pc:chgData name="Jorunn Øveland Nyhus" userId="5448e305-a6bb-465a-a251-7e03f510ed3e" providerId="ADAL" clId="{9249DA4B-836D-4F51-8D87-C761624491AE}" dt="2022-12-09T11:23:44.728" v="312" actId="47"/>
      <pc:docMkLst>
        <pc:docMk/>
      </pc:docMkLst>
      <pc:sldChg chg="modSp mod">
        <pc:chgData name="Jorunn Øveland Nyhus" userId="5448e305-a6bb-465a-a251-7e03f510ed3e" providerId="ADAL" clId="{9249DA4B-836D-4F51-8D87-C761624491AE}" dt="2022-12-09T11:12:03.689" v="3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9249DA4B-836D-4F51-8D87-C761624491AE}" dt="2022-12-09T11:12:03.689" v="3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addSp delSp modSp mod modClrScheme chgLayout modNotesTx">
        <pc:chgData name="Jorunn Øveland Nyhus" userId="5448e305-a6bb-465a-a251-7e03f510ed3e" providerId="ADAL" clId="{9249DA4B-836D-4F51-8D87-C761624491AE}" dt="2022-12-09T11:14:40.112" v="146"/>
        <pc:sldMkLst>
          <pc:docMk/>
          <pc:sldMk cId="322307039" sldId="329"/>
        </pc:sldMkLst>
        <pc:spChg chg="mod ord">
          <ac:chgData name="Jorunn Øveland Nyhus" userId="5448e305-a6bb-465a-a251-7e03f510ed3e" providerId="ADAL" clId="{9249DA4B-836D-4F51-8D87-C761624491AE}" dt="2022-12-09T11:14:31.685" v="145"/>
          <ac:spMkLst>
            <pc:docMk/>
            <pc:sldMk cId="322307039" sldId="329"/>
            <ac:spMk id="5" creationId="{9297E0D1-9506-4269-0A9B-FFBABDE8F0C8}"/>
          </ac:spMkLst>
        </pc:spChg>
        <pc:spChg chg="add del mod ord">
          <ac:chgData name="Jorunn Øveland Nyhus" userId="5448e305-a6bb-465a-a251-7e03f510ed3e" providerId="ADAL" clId="{9249DA4B-836D-4F51-8D87-C761624491AE}" dt="2022-12-09T11:14:23.289" v="144" actId="700"/>
          <ac:spMkLst>
            <pc:docMk/>
            <pc:sldMk cId="322307039" sldId="329"/>
            <ac:spMk id="8" creationId="{394A2A0B-72DA-DDE1-2542-F8B2F29733EF}"/>
          </ac:spMkLst>
        </pc:spChg>
        <pc:spChg chg="mod ord">
          <ac:chgData name="Jorunn Øveland Nyhus" userId="5448e305-a6bb-465a-a251-7e03f510ed3e" providerId="ADAL" clId="{9249DA4B-836D-4F51-8D87-C761624491AE}" dt="2022-12-09T11:14:23.289" v="144" actId="700"/>
          <ac:spMkLst>
            <pc:docMk/>
            <pc:sldMk cId="322307039" sldId="329"/>
            <ac:spMk id="216" creationId="{00000000-0000-0000-0000-000000000000}"/>
          </ac:spMkLst>
        </pc:spChg>
        <pc:picChg chg="del">
          <ac:chgData name="Jorunn Øveland Nyhus" userId="5448e305-a6bb-465a-a251-7e03f510ed3e" providerId="ADAL" clId="{9249DA4B-836D-4F51-8D87-C761624491AE}" dt="2022-12-09T11:14:20.638" v="143" actId="478"/>
          <ac:picMkLst>
            <pc:docMk/>
            <pc:sldMk cId="322307039" sldId="329"/>
            <ac:picMk id="6" creationId="{92555D6F-BDED-FF23-EF0C-78350943BCDA}"/>
          </ac:picMkLst>
        </pc:picChg>
      </pc:sldChg>
      <pc:sldChg chg="delSp modSp mod modClrScheme chgLayout modNotesTx">
        <pc:chgData name="Jorunn Øveland Nyhus" userId="5448e305-a6bb-465a-a251-7e03f510ed3e" providerId="ADAL" clId="{9249DA4B-836D-4F51-8D87-C761624491AE}" dt="2022-12-09T11:15:25.789" v="180"/>
        <pc:sldMkLst>
          <pc:docMk/>
          <pc:sldMk cId="3309061449" sldId="332"/>
        </pc:sldMkLst>
        <pc:spChg chg="mod ord">
          <ac:chgData name="Jorunn Øveland Nyhus" userId="5448e305-a6bb-465a-a251-7e03f510ed3e" providerId="ADAL" clId="{9249DA4B-836D-4F51-8D87-C761624491AE}" dt="2022-12-09T11:15:04.618" v="176" actId="700"/>
          <ac:spMkLst>
            <pc:docMk/>
            <pc:sldMk cId="3309061449" sldId="332"/>
            <ac:spMk id="2" creationId="{2B14BB70-8430-43A1-8F62-3C7E2671EFF4}"/>
          </ac:spMkLst>
        </pc:spChg>
        <pc:spChg chg="mod ord">
          <ac:chgData name="Jorunn Øveland Nyhus" userId="5448e305-a6bb-465a-a251-7e03f510ed3e" providerId="ADAL" clId="{9249DA4B-836D-4F51-8D87-C761624491AE}" dt="2022-12-09T11:15:18.162" v="179"/>
          <ac:spMkLst>
            <pc:docMk/>
            <pc:sldMk cId="3309061449" sldId="332"/>
            <ac:spMk id="3" creationId="{989989BB-3ABA-A297-1C91-AB6128CFFD37}"/>
          </ac:spMkLst>
        </pc:spChg>
        <pc:spChg chg="mod ord">
          <ac:chgData name="Jorunn Øveland Nyhus" userId="5448e305-a6bb-465a-a251-7e03f510ed3e" providerId="ADAL" clId="{9249DA4B-836D-4F51-8D87-C761624491AE}" dt="2022-12-09T11:15:04.618" v="176" actId="700"/>
          <ac:spMkLst>
            <pc:docMk/>
            <pc:sldMk cId="3309061449" sldId="332"/>
            <ac:spMk id="216" creationId="{00000000-0000-0000-0000-000000000000}"/>
          </ac:spMkLst>
        </pc:spChg>
        <pc:picChg chg="del">
          <ac:chgData name="Jorunn Øveland Nyhus" userId="5448e305-a6bb-465a-a251-7e03f510ed3e" providerId="ADAL" clId="{9249DA4B-836D-4F51-8D87-C761624491AE}" dt="2022-12-09T11:14:57.198" v="174" actId="478"/>
          <ac:picMkLst>
            <pc:docMk/>
            <pc:sldMk cId="3309061449" sldId="332"/>
            <ac:picMk id="5" creationId="{5225B3D4-A4CC-FB15-B374-C7665B63749F}"/>
          </ac:picMkLst>
        </pc:picChg>
      </pc:sldChg>
      <pc:sldChg chg="modSp mod modNotesTx">
        <pc:chgData name="Jorunn Øveland Nyhus" userId="5448e305-a6bb-465a-a251-7e03f510ed3e" providerId="ADAL" clId="{9249DA4B-836D-4F51-8D87-C761624491AE}" dt="2022-12-09T11:16:09.089" v="238"/>
        <pc:sldMkLst>
          <pc:docMk/>
          <pc:sldMk cId="4125510018" sldId="338"/>
        </pc:sldMkLst>
        <pc:spChg chg="mod">
          <ac:chgData name="Jorunn Øveland Nyhus" userId="5448e305-a6bb-465a-a251-7e03f510ed3e" providerId="ADAL" clId="{9249DA4B-836D-4F51-8D87-C761624491AE}" dt="2022-12-09T11:16:00.577" v="237" actId="27636"/>
          <ac:spMkLst>
            <pc:docMk/>
            <pc:sldMk cId="4125510018" sldId="338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9249DA4B-836D-4F51-8D87-C761624491AE}" dt="2022-12-09T11:15:45.366" v="233" actId="20577"/>
          <ac:spMkLst>
            <pc:docMk/>
            <pc:sldMk cId="4125510018" sldId="338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9249DA4B-836D-4F51-8D87-C761624491AE}" dt="2022-12-09T11:17:07.285" v="257" actId="47"/>
        <pc:sldMkLst>
          <pc:docMk/>
          <pc:sldMk cId="1215108033" sldId="339"/>
        </pc:sldMkLst>
      </pc:sldChg>
      <pc:sldChg chg="modSp mod modNotesTx">
        <pc:chgData name="Jorunn Øveland Nyhus" userId="5448e305-a6bb-465a-a251-7e03f510ed3e" providerId="ADAL" clId="{9249DA4B-836D-4F51-8D87-C761624491AE}" dt="2022-12-09T11:16:53.746" v="255"/>
        <pc:sldMkLst>
          <pc:docMk/>
          <pc:sldMk cId="906775280" sldId="340"/>
        </pc:sldMkLst>
        <pc:spChg chg="mod">
          <ac:chgData name="Jorunn Øveland Nyhus" userId="5448e305-a6bb-465a-a251-7e03f510ed3e" providerId="ADAL" clId="{9249DA4B-836D-4F51-8D87-C761624491AE}" dt="2022-12-09T11:16:34.417" v="251" actId="27636"/>
          <ac:spMkLst>
            <pc:docMk/>
            <pc:sldMk cId="906775280" sldId="340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9249DA4B-836D-4F51-8D87-C761624491AE}" dt="2022-12-09T11:16:22.697" v="249" actId="20577"/>
          <ac:spMkLst>
            <pc:docMk/>
            <pc:sldMk cId="906775280" sldId="340"/>
            <ac:spMk id="3" creationId="{CD874F84-4088-36EA-5279-0464C29709CA}"/>
          </ac:spMkLst>
        </pc:spChg>
        <pc:spChg chg="mod">
          <ac:chgData name="Jorunn Øveland Nyhus" userId="5448e305-a6bb-465a-a251-7e03f510ed3e" providerId="ADAL" clId="{9249DA4B-836D-4F51-8D87-C761624491AE}" dt="2022-12-09T11:16:44.428" v="254" actId="5793"/>
          <ac:spMkLst>
            <pc:docMk/>
            <pc:sldMk cId="906775280" sldId="340"/>
            <ac:spMk id="5" creationId="{FD86D1BE-24B6-7B01-2BB2-37B775BDCE79}"/>
          </ac:spMkLst>
        </pc:spChg>
      </pc:sldChg>
      <pc:sldChg chg="modSp mod modNotesTx">
        <pc:chgData name="Jorunn Øveland Nyhus" userId="5448e305-a6bb-465a-a251-7e03f510ed3e" providerId="ADAL" clId="{9249DA4B-836D-4F51-8D87-C761624491AE}" dt="2022-12-09T11:12:43.823" v="7"/>
        <pc:sldMkLst>
          <pc:docMk/>
          <pc:sldMk cId="2922325958" sldId="368"/>
        </pc:sldMkLst>
        <pc:spChg chg="mod">
          <ac:chgData name="Jorunn Øveland Nyhus" userId="5448e305-a6bb-465a-a251-7e03f510ed3e" providerId="ADAL" clId="{9249DA4B-836D-4F51-8D87-C761624491AE}" dt="2022-12-09T11:12:27.833" v="5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9249DA4B-836D-4F51-8D87-C761624491AE}" dt="2022-12-09T11:12:36.228" v="6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9249DA4B-836D-4F51-8D87-C761624491AE}" dt="2022-12-09T11:13:22.042" v="55"/>
        <pc:sldMkLst>
          <pc:docMk/>
          <pc:sldMk cId="1324564458" sldId="369"/>
        </pc:sldMkLst>
        <pc:spChg chg="mod">
          <ac:chgData name="Jorunn Øveland Nyhus" userId="5448e305-a6bb-465a-a251-7e03f510ed3e" providerId="ADAL" clId="{9249DA4B-836D-4F51-8D87-C761624491AE}" dt="2022-12-09T11:13:12.529" v="54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9249DA4B-836D-4F51-8D87-C761624491AE}" dt="2022-12-09T11:13:03.951" v="53" actId="114"/>
          <ac:spMkLst>
            <pc:docMk/>
            <pc:sldMk cId="1324564458" sldId="369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9249DA4B-836D-4F51-8D87-C761624491AE}" dt="2022-12-09T11:17:35.659" v="277"/>
        <pc:sldMkLst>
          <pc:docMk/>
          <pc:sldMk cId="644845492" sldId="370"/>
        </pc:sldMkLst>
        <pc:spChg chg="mod">
          <ac:chgData name="Jorunn Øveland Nyhus" userId="5448e305-a6bb-465a-a251-7e03f510ed3e" providerId="ADAL" clId="{9249DA4B-836D-4F51-8D87-C761624491AE}" dt="2022-12-09T11:17:24.652" v="276" actId="20577"/>
          <ac:spMkLst>
            <pc:docMk/>
            <pc:sldMk cId="644845492" sldId="370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9249DA4B-836D-4F51-8D87-C761624491AE}" dt="2022-12-09T11:17:13.654" v="273" actId="20577"/>
          <ac:spMkLst>
            <pc:docMk/>
            <pc:sldMk cId="644845492" sldId="370"/>
            <ac:spMk id="6" creationId="{0FF1DE0C-E7F3-0530-BBB6-CB099B3F059F}"/>
          </ac:spMkLst>
        </pc:spChg>
      </pc:sldChg>
      <pc:sldChg chg="del">
        <pc:chgData name="Jorunn Øveland Nyhus" userId="5448e305-a6bb-465a-a251-7e03f510ed3e" providerId="ADAL" clId="{9249DA4B-836D-4F51-8D87-C761624491AE}" dt="2022-12-09T11:17:47.910" v="278" actId="47"/>
        <pc:sldMkLst>
          <pc:docMk/>
          <pc:sldMk cId="1255949145" sldId="381"/>
        </pc:sldMkLst>
      </pc:sldChg>
      <pc:sldChg chg="del">
        <pc:chgData name="Jorunn Øveland Nyhus" userId="5448e305-a6bb-465a-a251-7e03f510ed3e" providerId="ADAL" clId="{9249DA4B-836D-4F51-8D87-C761624491AE}" dt="2022-12-09T11:17:05.225" v="256" actId="47"/>
        <pc:sldMkLst>
          <pc:docMk/>
          <pc:sldMk cId="3022513986" sldId="386"/>
        </pc:sldMkLst>
      </pc:sldChg>
      <pc:sldChg chg="del">
        <pc:chgData name="Jorunn Øveland Nyhus" userId="5448e305-a6bb-465a-a251-7e03f510ed3e" providerId="ADAL" clId="{9249DA4B-836D-4F51-8D87-C761624491AE}" dt="2022-12-09T11:23:43.040" v="309" actId="47"/>
        <pc:sldMkLst>
          <pc:docMk/>
          <pc:sldMk cId="2942303037" sldId="387"/>
        </pc:sldMkLst>
      </pc:sldChg>
      <pc:sldChg chg="del">
        <pc:chgData name="Jorunn Øveland Nyhus" userId="5448e305-a6bb-465a-a251-7e03f510ed3e" providerId="ADAL" clId="{9249DA4B-836D-4F51-8D87-C761624491AE}" dt="2022-12-09T11:23:43.610" v="310" actId="47"/>
        <pc:sldMkLst>
          <pc:docMk/>
          <pc:sldMk cId="2863066514" sldId="388"/>
        </pc:sldMkLst>
      </pc:sldChg>
      <pc:sldChg chg="del">
        <pc:chgData name="Jorunn Øveland Nyhus" userId="5448e305-a6bb-465a-a251-7e03f510ed3e" providerId="ADAL" clId="{9249DA4B-836D-4F51-8D87-C761624491AE}" dt="2022-12-09T11:23:44.092" v="311" actId="47"/>
        <pc:sldMkLst>
          <pc:docMk/>
          <pc:sldMk cId="1347413399" sldId="389"/>
        </pc:sldMkLst>
      </pc:sldChg>
      <pc:sldChg chg="del">
        <pc:chgData name="Jorunn Øveland Nyhus" userId="5448e305-a6bb-465a-a251-7e03f510ed3e" providerId="ADAL" clId="{9249DA4B-836D-4F51-8D87-C761624491AE}" dt="2022-12-09T11:23:44.728" v="312" actId="47"/>
        <pc:sldMkLst>
          <pc:docMk/>
          <pc:sldMk cId="281635389" sldId="390"/>
        </pc:sldMkLst>
      </pc:sldChg>
      <pc:sldChg chg="modSp mod modNotesTx">
        <pc:chgData name="Jorunn Øveland Nyhus" userId="5448e305-a6bb-465a-a251-7e03f510ed3e" providerId="ADAL" clId="{9249DA4B-836D-4F51-8D87-C761624491AE}" dt="2022-12-09T11:18:31.482" v="307"/>
        <pc:sldMkLst>
          <pc:docMk/>
          <pc:sldMk cId="1679486358" sldId="391"/>
        </pc:sldMkLst>
        <pc:spChg chg="mod">
          <ac:chgData name="Jorunn Øveland Nyhus" userId="5448e305-a6bb-465a-a251-7e03f510ed3e" providerId="ADAL" clId="{9249DA4B-836D-4F51-8D87-C761624491AE}" dt="2022-12-09T11:18:07.845" v="306" actId="27636"/>
          <ac:spMkLst>
            <pc:docMk/>
            <pc:sldMk cId="1679486358" sldId="391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9249DA4B-836D-4F51-8D87-C761624491AE}" dt="2022-12-09T11:17:59.511" v="304" actId="20577"/>
          <ac:spMkLst>
            <pc:docMk/>
            <pc:sldMk cId="1679486358" sldId="391"/>
            <ac:spMk id="6" creationId="{0FF1DE0C-E7F3-0530-BBB6-CB099B3F059F}"/>
          </ac:spMkLst>
        </pc:spChg>
      </pc:sldChg>
      <pc:sldChg chg="del">
        <pc:chgData name="Jorunn Øveland Nyhus" userId="5448e305-a6bb-465a-a251-7e03f510ed3e" providerId="ADAL" clId="{9249DA4B-836D-4F51-8D87-C761624491AE}" dt="2022-12-09T11:23:42.427" v="308" actId="47"/>
        <pc:sldMkLst>
          <pc:docMk/>
          <pc:sldMk cId="1131024473" sldId="392"/>
        </pc:sldMkLst>
      </pc:sldChg>
      <pc:sldChg chg="modSp mod modNotesTx">
        <pc:chgData name="Jorunn Øveland Nyhus" userId="5448e305-a6bb-465a-a251-7e03f510ed3e" providerId="ADAL" clId="{9249DA4B-836D-4F51-8D87-C761624491AE}" dt="2022-12-09T11:14:02.602" v="99"/>
        <pc:sldMkLst>
          <pc:docMk/>
          <pc:sldMk cId="1102805360" sldId="393"/>
        </pc:sldMkLst>
        <pc:spChg chg="mod">
          <ac:chgData name="Jorunn Øveland Nyhus" userId="5448e305-a6bb-465a-a251-7e03f510ed3e" providerId="ADAL" clId="{9249DA4B-836D-4F51-8D87-C761624491AE}" dt="2022-12-09T11:13:51.454" v="98" actId="5793"/>
          <ac:spMkLst>
            <pc:docMk/>
            <pc:sldMk cId="1102805360" sldId="393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9249DA4B-836D-4F51-8D87-C761624491AE}" dt="2022-12-09T11:13:42.107" v="95" actId="20577"/>
          <ac:spMkLst>
            <pc:docMk/>
            <pc:sldMk cId="1102805360" sldId="393"/>
            <ac:spMk id="2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Når gruppene ikke har litterære fagsamtaler, jobber de individuelt med å skrive refleksjonsnotat. Da har de noe å gjøre + øver seg på skriving, mens de andre har fagsamtaler. Dette blir også en slags egenvurdering for læreren.</a:t>
            </a:r>
          </a:p>
          <a:p>
            <a:r>
              <a:rPr lang="nb-NO" noProof="0" dirty="0">
                <a:cs typeface="Calibri"/>
              </a:rPr>
              <a:t>Alternativt: Dette notatet kan også skrives på sidemål, for å få trent på dette. Vi anbefaler for eksempel å bruke nynorskressursen på nettstedet.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09787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Her er målet å jobbe med skriving generelt og få repetert litt enkle skrivetips.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3421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Se rammedokumentet til lærer for ytterligere læreplanmål + periodeplan. </a:t>
            </a:r>
          </a:p>
          <a:p>
            <a:r>
              <a:rPr lang="nb-NO" noProof="0" dirty="0">
                <a:cs typeface="Calibri"/>
              </a:rPr>
              <a:t>Tilpass fagstoffet til klassens timeplan.</a:t>
            </a: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Det kan være lurt å gå gjennom dette verktøyet steg for steg. Her kan dere stoppe opp etter hvert som det er naturlig. </a:t>
            </a:r>
          </a:p>
          <a:p>
            <a:endParaRPr lang="nb-NO"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507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Her er tanken at de bygger videre på det vi har gjort så langt. Målet videre er å reflektere mer og gå mer i dybden, samt lære seg fagsamtale som verktøy. Målet for dette: Alle skal snakke</a:t>
            </a:r>
            <a:r>
              <a:rPr lang="en-US" dirty="0">
                <a:cs typeface="Calibri"/>
              </a:rPr>
              <a:t>. </a:t>
            </a: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6657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Her øver elevene på å bruke tekster og konkrete eksempler i en fagsamtale.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Her er målet å få i gang en samtale og å holde denne.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294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Her er forslag til oppgave. Læreren velger om dere vil ha det som en formell eller uformell vurdering. </a:t>
            </a:r>
          </a:p>
          <a:p>
            <a:r>
              <a:rPr lang="nb-NO" noProof="0" dirty="0">
                <a:cs typeface="Calibri"/>
              </a:rPr>
              <a:t>Det er opp til dere å sette tidsramme til forberedelser + gjennomføring.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923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Her er det lurt å forklare instruksjonsverbene, slik at elevene vet hva de skal gjøre.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8727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untligverktoy.fagbokforlaget.no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sz="4000" dirty="0">
                <a:latin typeface="Calibri"/>
                <a:cs typeface="Calibri"/>
              </a:rPr>
              <a:t>Tema: </a:t>
            </a:r>
            <a:br>
              <a:rPr lang="nb-NO" dirty="0">
                <a:latin typeface="Calibri"/>
                <a:cs typeface="Calibri"/>
              </a:rPr>
            </a:br>
            <a:r>
              <a:rPr lang="nb-NO" dirty="0">
                <a:latin typeface="Calibri"/>
                <a:cs typeface="Calibri"/>
              </a:rPr>
              <a:t>Relasjoner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Uke 5–6 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0FF1DE0C-E7F3-0530-BBB6-CB099B3F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+mn-lt"/>
              </a:rPr>
              <a:t>Refleksjonsnotat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0720"/>
            <a:ext cx="10515600" cy="4226243"/>
          </a:xfrm>
        </p:spPr>
        <p:txBody>
          <a:bodyPr rtlCol="0">
            <a:normAutofit/>
          </a:bodyPr>
          <a:lstStyle/>
          <a:p>
            <a:r>
              <a:rPr lang="nb-NO" sz="2400" dirty="0">
                <a:cs typeface="Calibri"/>
              </a:rPr>
              <a:t>Når du ikke har litterær fagsamtale, skal du skrive et refleksjonsnotat om det vi har jobbet med disse ukene – om relasjoner.</a:t>
            </a:r>
          </a:p>
          <a:p>
            <a:endParaRPr lang="nb-NO" sz="16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Krav</a:t>
            </a:r>
          </a:p>
          <a:p>
            <a:r>
              <a:rPr lang="nb-NO" sz="2400" dirty="0">
                <a:cs typeface="Calibri"/>
              </a:rPr>
              <a:t>Du skal si noe om egen arbeidsinnsats disse ukene.</a:t>
            </a:r>
          </a:p>
          <a:p>
            <a:r>
              <a:rPr lang="nb-NO" sz="2400" dirty="0">
                <a:cs typeface="Calibri"/>
              </a:rPr>
              <a:t>Du skal si noe om din rolle i gruppa.</a:t>
            </a:r>
          </a:p>
          <a:p>
            <a:r>
              <a:rPr lang="nb-NO" sz="2400" dirty="0">
                <a:cs typeface="Calibri"/>
              </a:rPr>
              <a:t>På hvilken måte har du bidratt i gruppa?</a:t>
            </a:r>
          </a:p>
          <a:p>
            <a:r>
              <a:rPr lang="nb-NO" sz="2400" dirty="0">
                <a:cs typeface="Calibri"/>
              </a:rPr>
              <a:t>Fortell om hva du har lært.</a:t>
            </a:r>
          </a:p>
          <a:p>
            <a:r>
              <a:rPr lang="nb-NO" sz="2400" dirty="0">
                <a:cs typeface="Calibri"/>
              </a:rPr>
              <a:t>Hva har vært utfordrende med dette arbeidet?</a:t>
            </a:r>
          </a:p>
          <a:p>
            <a:pPr marL="0" indent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4845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0FF1DE0C-E7F3-0530-BBB6-CB099B3F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+mn-lt"/>
              </a:rPr>
              <a:t>Refleksjonsnotat: Tips! 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6734"/>
            <a:ext cx="10515600" cy="4226243"/>
          </a:xfrm>
        </p:spPr>
        <p:txBody>
          <a:bodyPr rtlCol="0">
            <a:normAutofit/>
          </a:bodyPr>
          <a:lstStyle/>
          <a:p>
            <a:r>
              <a:rPr lang="nb-NO" sz="2400" dirty="0">
                <a:cs typeface="Calibri"/>
              </a:rPr>
              <a:t>Bruk kapittel 1 i læreboka som handler om å skrive godt. </a:t>
            </a:r>
          </a:p>
          <a:p>
            <a:r>
              <a:rPr lang="nb-NO" sz="2400" dirty="0">
                <a:cs typeface="Calibri"/>
              </a:rPr>
              <a:t>Når du har skrevet refleksjonsnotatet, skal du gå gjennom teksten. </a:t>
            </a:r>
          </a:p>
          <a:p>
            <a:r>
              <a:rPr lang="nb-NO" sz="2400" dirty="0">
                <a:cs typeface="Calibri"/>
              </a:rPr>
              <a:t>Slå opp i kapittelet, og finn følgende overskrifter: </a:t>
            </a:r>
          </a:p>
          <a:p>
            <a:pPr lvl="1"/>
            <a:r>
              <a:rPr lang="nb-NO" sz="2000" dirty="0">
                <a:solidFill>
                  <a:srgbClr val="CC3399"/>
                </a:solidFill>
                <a:cs typeface="Calibri"/>
              </a:rPr>
              <a:t>Tips til tekstbinding</a:t>
            </a:r>
          </a:p>
          <a:p>
            <a:pPr lvl="1"/>
            <a:r>
              <a:rPr lang="nb-NO" sz="2000" dirty="0">
                <a:solidFill>
                  <a:srgbClr val="CC3399"/>
                </a:solidFill>
                <a:cs typeface="Calibri"/>
              </a:rPr>
              <a:t>Tips til bedre setninger</a:t>
            </a:r>
          </a:p>
          <a:p>
            <a:pPr lvl="1"/>
            <a:r>
              <a:rPr lang="nb-NO" sz="2000" dirty="0">
                <a:solidFill>
                  <a:srgbClr val="CC3399"/>
                </a:solidFill>
                <a:cs typeface="Calibri"/>
              </a:rPr>
              <a:t>Tips til rettskriving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Rett opp i din egen tekst, legg til, eller skriv om. </a:t>
            </a:r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9486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b-NO" sz="2400" dirty="0">
                <a:cs typeface="Calibri"/>
              </a:rPr>
              <a:t>Du skal sammenligne eldre og nyere tekster, muntlig og/eller skriftlig. </a:t>
            </a:r>
          </a:p>
          <a:p>
            <a:r>
              <a:rPr lang="nb-NO" sz="2400" dirty="0">
                <a:cs typeface="Calibri"/>
              </a:rPr>
              <a:t>Du skal vise fagkunnskaper om tekster fra ulike tider og kunne bruke fagspråk i utforskende samtaler, diskusjoner og muntlige presentasjoner.</a:t>
            </a:r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cs typeface="Calibri"/>
              </a:rPr>
              <a:t>Du skal utforske og reflektere over felles tematikk i tekster fra ulike tider.</a:t>
            </a:r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cs typeface="Calibri"/>
              </a:rPr>
              <a:t>Du skal kunne bruke tilbakemeldinger underveis for å utvikle egne tekster.</a:t>
            </a:r>
            <a:endParaRPr lang="nb-NO" sz="2400" dirty="0">
              <a:ea typeface="Calibri"/>
              <a:cs typeface="Calibri"/>
            </a:endParaRP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uke 5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6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Bli kjent med fagsamtale som muntlig verktøy. 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Øv på å bruke verktøyet i en gruppe. 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Ha en litterær fagsamtale i løpet av uka. 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Refleksjonsnotat. Skrivetrening. </a:t>
            </a: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Bli kjent med muntligverktøyet til </a:t>
            </a:r>
            <a:r>
              <a:rPr lang="nb-no" b="1" i="1" dirty="0">
                <a:latin typeface="+mn-lt"/>
              </a:rPr>
              <a:t>Intertekst</a:t>
            </a:r>
            <a:endParaRPr b="1" i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r>
              <a:rPr lang="nb-NO" dirty="0">
                <a:cs typeface="Calibri"/>
              </a:rPr>
              <a:t>Gå gjennom de ulike stegene til fagsamtale på nettressursen </a:t>
            </a:r>
            <a:r>
              <a:rPr lang="nb-NO" dirty="0">
                <a:ea typeface="+mn-lt"/>
                <a:cs typeface="+mn-lt"/>
                <a:hlinkClick r:id="rId3"/>
              </a:rPr>
              <a:t>https://muntligverktoy.fagbokforlaget.no/</a:t>
            </a:r>
            <a:r>
              <a:rPr lang="nb-NO" dirty="0">
                <a:ea typeface="+mn-lt"/>
                <a:cs typeface="+mn-lt"/>
              </a:rPr>
              <a:t>.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56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Øvelse på relasjonsbygging i fagsamtaler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I grupper på </a:t>
            </a:r>
            <a:r>
              <a:rPr lang="nb-NO" sz="2400" b="1" dirty="0">
                <a:solidFill>
                  <a:srgbClr val="FF0000"/>
                </a:solidFill>
                <a:cs typeface="Calibri"/>
              </a:rPr>
              <a:t>3–4</a:t>
            </a:r>
            <a:endParaRPr lang="nb-NO" sz="2400" dirty="0">
              <a:solidFill>
                <a:srgbClr val="FF0000"/>
              </a:solidFill>
              <a:cs typeface="Calibri"/>
            </a:endParaRPr>
          </a:p>
          <a:p>
            <a:r>
              <a:rPr lang="nb-NO" sz="2400" dirty="0">
                <a:cs typeface="Calibri"/>
              </a:rPr>
              <a:t>Lag et tankekart i fellesskap med temaet relasjoner. </a:t>
            </a:r>
          </a:p>
          <a:p>
            <a:r>
              <a:rPr lang="nb-NO" sz="2400" dirty="0">
                <a:cs typeface="Calibri"/>
              </a:rPr>
              <a:t>Her kan dere trekke inn oppgaven fra forrige uke og alt dere tenker på når det gjelder relasjoner – ut fra det vi har jobbet med. 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Alle i gruppa sier noe om hva de synes er viktig i en relasjon. </a:t>
            </a:r>
          </a:p>
          <a:p>
            <a:r>
              <a:rPr lang="nb-NO" sz="2400" dirty="0">
                <a:cs typeface="Calibri"/>
              </a:rPr>
              <a:t>A sier noe først. Så skal B si én ting som er interessant med A sine synspunkter, før B forteller sine. Fortsett slik til alle i gruppa har delt sine tanker, og alle har fått én kommentar.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2805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Øvelse på å bruke tekster i en fagsamtale</a:t>
            </a:r>
            <a:endParaRPr b="1" dirty="0">
              <a:latin typeface="+mn-lt"/>
            </a:endParaRP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297E0D1-9506-4269-0A9B-FFBABDE8F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cs typeface="Calibri"/>
              </a:rPr>
              <a:t>Gruppa velger en av tekstene de har jobbet med, og gjenforteller handlingen i gruppa. </a:t>
            </a:r>
          </a:p>
          <a:p>
            <a:r>
              <a:rPr lang="nb-NO" sz="2400" dirty="0">
                <a:cs typeface="Calibri"/>
              </a:rPr>
              <a:t>Finn konkrete eksempler på episoder der relasjoner mellom karakterene er viktige. </a:t>
            </a:r>
          </a:p>
          <a:p>
            <a:r>
              <a:rPr lang="nb-NO" sz="2400" dirty="0">
                <a:cs typeface="Calibri"/>
              </a:rPr>
              <a:t>Hver person i gruppa skal velge seg ut et eksempel og begrunne hvorfor eksempelet er viktig. Bruk disse setningsstarterne. Husk å bruke ordet </a:t>
            </a:r>
            <a:r>
              <a:rPr lang="nb-NO" sz="2400" b="1" dirty="0">
                <a:cs typeface="Calibri"/>
              </a:rPr>
              <a:t>fordi</a:t>
            </a:r>
            <a:r>
              <a:rPr lang="nb-NO" sz="2400" dirty="0">
                <a:cs typeface="Calibri"/>
              </a:rPr>
              <a:t>!</a:t>
            </a:r>
          </a:p>
          <a:p>
            <a:pPr lvl="1">
              <a:lnSpc>
                <a:spcPct val="150000"/>
              </a:lnSpc>
            </a:pPr>
            <a:r>
              <a:rPr lang="nb-NO" sz="2000" dirty="0">
                <a:solidFill>
                  <a:srgbClr val="CC3399"/>
                </a:solidFill>
                <a:cs typeface="Calibri"/>
              </a:rPr>
              <a:t>«Dette eksempelet viser relasjonen mellom X og Y fordi ...»</a:t>
            </a:r>
          </a:p>
          <a:p>
            <a:pPr lvl="1">
              <a:lnSpc>
                <a:spcPct val="150000"/>
              </a:lnSpc>
            </a:pPr>
            <a:r>
              <a:rPr lang="nb-NO" sz="2000" dirty="0">
                <a:solidFill>
                  <a:srgbClr val="CC3399"/>
                </a:solidFill>
                <a:cs typeface="Calibri"/>
              </a:rPr>
              <a:t>«Dette eksempelet forklarer forholdet mellom X og Y på den måten at ...». </a:t>
            </a:r>
          </a:p>
          <a:p>
            <a:pPr lvl="1">
              <a:lnSpc>
                <a:spcPct val="150000"/>
              </a:lnSpc>
            </a:pPr>
            <a:r>
              <a:rPr lang="nb-NO" sz="2000" dirty="0">
                <a:solidFill>
                  <a:srgbClr val="CC3399"/>
                </a:solidFill>
                <a:cs typeface="Calibri"/>
              </a:rPr>
              <a:t>«Her ser vi at relasjonen mellom karakterene er viktig, fordi ...». </a:t>
            </a:r>
          </a:p>
          <a:p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Øvelse på å samtale videre 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9989BB-3ABA-A297-1C91-AB6128CFFD37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1096487" y="1690688"/>
            <a:ext cx="9852561" cy="4351338"/>
          </a:xfrm>
        </p:spPr>
        <p:txBody>
          <a:bodyPr>
            <a:normAutofit/>
          </a:bodyPr>
          <a:lstStyle/>
          <a:p>
            <a:r>
              <a:rPr lang="nb-NO" sz="2400" dirty="0">
                <a:cs typeface="Calibri"/>
              </a:rPr>
              <a:t>Velg et av de eksemplene som dere hadde i gruppa. </a:t>
            </a:r>
          </a:p>
          <a:p>
            <a:r>
              <a:rPr lang="nb-NO" sz="2400" dirty="0">
                <a:cs typeface="Calibri"/>
              </a:rPr>
              <a:t>Nå skal dere øve dere på å holde en samtale om dette eksempelet i 5 minutter. </a:t>
            </a:r>
          </a:p>
          <a:p>
            <a:r>
              <a:rPr lang="nb-NO" sz="2400" dirty="0">
                <a:cs typeface="Calibri"/>
              </a:rPr>
              <a:t>Den som eier eksempelet, starter med å gjenta eksempelet og å si begrunnelsen. </a:t>
            </a:r>
          </a:p>
          <a:p>
            <a:r>
              <a:rPr lang="nb-NO" sz="2400" dirty="0">
                <a:cs typeface="Calibri"/>
              </a:rPr>
              <a:t>Så skal alle på gruppa kommentere dette. Se forslag: </a:t>
            </a:r>
          </a:p>
          <a:p>
            <a:pPr lvl="1">
              <a:lnSpc>
                <a:spcPct val="150000"/>
              </a:lnSpc>
            </a:pPr>
            <a:r>
              <a:rPr lang="nb-NO" sz="2000" dirty="0">
                <a:solidFill>
                  <a:srgbClr val="CC3399"/>
                </a:solidFill>
                <a:cs typeface="Calibri"/>
              </a:rPr>
              <a:t>«Det første jeg tenkte på da du fortalte dette, var ...»</a:t>
            </a:r>
          </a:p>
          <a:p>
            <a:pPr lvl="1">
              <a:lnSpc>
                <a:spcPct val="150000"/>
              </a:lnSpc>
            </a:pPr>
            <a:r>
              <a:rPr lang="nb-NO" sz="2000" dirty="0">
                <a:solidFill>
                  <a:srgbClr val="CC3399"/>
                </a:solidFill>
                <a:cs typeface="Calibri"/>
              </a:rPr>
              <a:t>«Veldig interessant eksempel! Dette minner meg om ...»</a:t>
            </a:r>
          </a:p>
          <a:p>
            <a:pPr lvl="1">
              <a:lnSpc>
                <a:spcPct val="150000"/>
              </a:lnSpc>
            </a:pPr>
            <a:r>
              <a:rPr lang="nb-NO" sz="2000" dirty="0">
                <a:solidFill>
                  <a:srgbClr val="CC3399"/>
                </a:solidFill>
                <a:cs typeface="Calibri"/>
              </a:rPr>
              <a:t>«Denne relasjonen forstår jeg meg ikke på. Jeg synes at ...»</a:t>
            </a:r>
          </a:p>
          <a:p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061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Oppgave: muntlig fagsamtale i gruppe 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Utforsk </a:t>
            </a:r>
            <a:r>
              <a:rPr lang="nb-NO" dirty="0">
                <a:ea typeface="+mn-lt"/>
                <a:cs typeface="+mn-lt"/>
              </a:rPr>
              <a:t>en relasjon som dere i gruppa synes er interessant. </a:t>
            </a:r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Diskuter</a:t>
            </a:r>
            <a:r>
              <a:rPr lang="nb-NO" dirty="0">
                <a:ea typeface="+mn-lt"/>
                <a:cs typeface="+mn-lt"/>
              </a:rPr>
              <a:t> om dere mener dette er en god eller dårlig relasjon. </a:t>
            </a:r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Begrunn</a:t>
            </a:r>
            <a:r>
              <a:rPr lang="nb-NO" dirty="0">
                <a:ea typeface="+mn-lt"/>
                <a:cs typeface="+mn-lt"/>
              </a:rPr>
              <a:t>. Her kan dere trekke inn æresbegrepet.</a:t>
            </a:r>
          </a:p>
          <a:p>
            <a:endParaRPr lang="nb-NO" dirty="0">
              <a:ea typeface="+mn-lt"/>
              <a:cs typeface="+mn-lt"/>
            </a:endParaRPr>
          </a:p>
          <a:p>
            <a:pPr lvl="1"/>
            <a:r>
              <a:rPr lang="nb-NO" dirty="0">
                <a:solidFill>
                  <a:srgbClr val="CC3399"/>
                </a:solidFill>
                <a:ea typeface="+mn-lt"/>
                <a:cs typeface="+mn-lt"/>
              </a:rPr>
              <a:t>Dere skal gjennomføre en litterær fagsamtale.</a:t>
            </a:r>
          </a:p>
          <a:p>
            <a:pPr lvl="1"/>
            <a:r>
              <a:rPr lang="nb-NO" dirty="0">
                <a:solidFill>
                  <a:srgbClr val="CC3399"/>
                </a:solidFill>
                <a:ea typeface="+mn-lt"/>
                <a:cs typeface="+mn-lt"/>
              </a:rPr>
              <a:t>Alle i gruppa skal bidra.</a:t>
            </a:r>
          </a:p>
          <a:p>
            <a:pPr lvl="1"/>
            <a:r>
              <a:rPr lang="nb-NO" dirty="0">
                <a:solidFill>
                  <a:srgbClr val="CC3399"/>
                </a:solidFill>
                <a:ea typeface="+mn-lt"/>
                <a:cs typeface="+mn-lt"/>
              </a:rPr>
              <a:t>Jobb godt sammen i gruppa i forkant.</a:t>
            </a:r>
          </a:p>
          <a:p>
            <a:pPr lvl="1"/>
            <a:r>
              <a:rPr lang="nb-NO" dirty="0">
                <a:solidFill>
                  <a:srgbClr val="CC3399"/>
                </a:solidFill>
                <a:ea typeface="+mn-lt"/>
                <a:cs typeface="+mn-lt"/>
              </a:rPr>
              <a:t>Bruk muntligverktøyet på nett som hjelp.</a:t>
            </a:r>
          </a:p>
          <a:p>
            <a:pPr marL="0" indent="0" algn="r">
              <a:buNone/>
            </a:pP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551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D874F84-4088-36EA-5279-0464C297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Oppgavegjennomgang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 rtl="0">
              <a:buNone/>
            </a:pPr>
            <a:endParaRPr lang="nb-NO" dirty="0"/>
          </a:p>
          <a:p>
            <a:pPr rtl="0"/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FD86D1BE-24B6-7B01-2BB2-37B775BDC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399" y="1870576"/>
            <a:ext cx="10046525" cy="4351338"/>
          </a:xfrm>
        </p:spPr>
        <p:txBody>
          <a:bodyPr>
            <a:normAutofit fontScale="92500" lnSpcReduction="10000"/>
          </a:bodyPr>
          <a:lstStyle/>
          <a:p>
            <a:r>
              <a:rPr lang="nb-NO" b="1" dirty="0">
                <a:solidFill>
                  <a:srgbClr val="FF0000"/>
                </a:solidFill>
                <a:cs typeface="Calibri"/>
              </a:rPr>
              <a:t>Utforsk </a:t>
            </a:r>
            <a:r>
              <a:rPr lang="nb-NO" dirty="0">
                <a:cs typeface="Calibri"/>
              </a:rPr>
              <a:t>en relasjon som dere i gruppa synes er interessant. </a:t>
            </a:r>
            <a:r>
              <a:rPr lang="nb-NO" b="1" dirty="0">
                <a:solidFill>
                  <a:srgbClr val="FF0000"/>
                </a:solidFill>
                <a:cs typeface="Calibri"/>
              </a:rPr>
              <a:t>Diskuter</a:t>
            </a:r>
            <a:r>
              <a:rPr lang="nb-NO" dirty="0">
                <a:cs typeface="Calibri"/>
              </a:rPr>
              <a:t> om dere mener dette er en god eller dårlig relasjon. </a:t>
            </a:r>
            <a:r>
              <a:rPr lang="nb-NO" b="1" dirty="0">
                <a:solidFill>
                  <a:srgbClr val="FF0000"/>
                </a:solidFill>
                <a:cs typeface="Calibri"/>
              </a:rPr>
              <a:t>Begrunn</a:t>
            </a:r>
            <a:r>
              <a:rPr lang="nb-NO" dirty="0">
                <a:cs typeface="Calibri"/>
              </a:rPr>
              <a:t>. Her kan dere trekke inn æresbegrepet.</a:t>
            </a:r>
          </a:p>
          <a:p>
            <a:pPr marL="0" indent="0">
              <a:buNone/>
            </a:pPr>
            <a:endParaRPr lang="nb-NO" dirty="0">
              <a:cs typeface="Calibri"/>
            </a:endParaRPr>
          </a:p>
          <a:p>
            <a:r>
              <a:rPr lang="nb-NO" b="1" dirty="0">
                <a:solidFill>
                  <a:srgbClr val="FF0000"/>
                </a:solidFill>
                <a:cs typeface="Calibri"/>
              </a:rPr>
              <a:t>Utforsk  </a:t>
            </a:r>
            <a:r>
              <a:rPr lang="nb-NO" b="1" dirty="0">
                <a:solidFill>
                  <a:srgbClr val="FF0000"/>
                </a:solidFill>
                <a:cs typeface="Calibri"/>
                <a:sym typeface="Wingdings" panose="05000000000000000000" pitchFamily="2" charset="2"/>
              </a:rPr>
              <a:t></a:t>
            </a:r>
            <a:r>
              <a:rPr lang="nb-NO" dirty="0">
                <a:cs typeface="Calibri"/>
              </a:rPr>
              <a:t>  Øv på å tenke selv. Still gjerne spørsmål som viser at du undrer deg. Bruk fraser som «Jeg tenker at ...», «Jeg mener at ...».</a:t>
            </a:r>
          </a:p>
          <a:p>
            <a:r>
              <a:rPr lang="nb-NO" b="1" dirty="0">
                <a:solidFill>
                  <a:srgbClr val="FF0000"/>
                </a:solidFill>
                <a:cs typeface="Calibri"/>
              </a:rPr>
              <a:t>Diskuter </a:t>
            </a:r>
            <a:r>
              <a:rPr lang="nb-NO" b="1" dirty="0">
                <a:solidFill>
                  <a:srgbClr val="FF0000"/>
                </a:solidFill>
                <a:cs typeface="Calibri"/>
                <a:sym typeface="Wingdings" panose="05000000000000000000" pitchFamily="2" charset="2"/>
              </a:rPr>
              <a:t></a:t>
            </a:r>
            <a:r>
              <a:rPr lang="nb-NO" dirty="0">
                <a:cs typeface="Calibri"/>
              </a:rPr>
              <a:t> Kom med et argument, og få et motsvar. Deretter diskuterer dere fram og tilbake. Bruk ord som «på den ene siden», «på den andre siden», «samtidig», «likevel».</a:t>
            </a:r>
          </a:p>
          <a:p>
            <a:r>
              <a:rPr lang="nb-NO" b="1" dirty="0">
                <a:solidFill>
                  <a:srgbClr val="FF0000"/>
                </a:solidFill>
                <a:cs typeface="Calibri"/>
              </a:rPr>
              <a:t>Begrunn </a:t>
            </a:r>
            <a:r>
              <a:rPr lang="nb-NO" b="1" dirty="0">
                <a:solidFill>
                  <a:srgbClr val="FF0000"/>
                </a:solidFill>
                <a:cs typeface="Calibri"/>
                <a:sym typeface="Wingdings" panose="05000000000000000000" pitchFamily="2" charset="2"/>
              </a:rPr>
              <a:t></a:t>
            </a:r>
            <a:r>
              <a:rPr lang="nb-NO" dirty="0">
                <a:cs typeface="Calibri"/>
              </a:rPr>
              <a:t> I en diskusjon må du begrunne dine synspunkter og argumenter. Bruk ord som «fordi» og «derfor».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6775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1155</TotalTime>
  <Words>1014</Words>
  <Application>Microsoft Office PowerPoint</Application>
  <PresentationFormat>Widescreen</PresentationFormat>
  <Paragraphs>90</Paragraphs>
  <Slides>11</Slides>
  <Notes>11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Tema:  Relasjoner</vt:lpstr>
      <vt:lpstr>Mål for perioden </vt:lpstr>
      <vt:lpstr>Plan for uke 5–6</vt:lpstr>
      <vt:lpstr>Bli kjent med muntligverktøyet til Intertekst</vt:lpstr>
      <vt:lpstr>Øvelse på relasjonsbygging i fagsamtaler</vt:lpstr>
      <vt:lpstr>Øvelse på å bruke tekster i en fagsamtale</vt:lpstr>
      <vt:lpstr>Øvelse på å samtale videre </vt:lpstr>
      <vt:lpstr>Oppgave: muntlig fagsamtale i gruppe </vt:lpstr>
      <vt:lpstr>Oppgavegjennomgang</vt:lpstr>
      <vt:lpstr>Refleksjonsnotat</vt:lpstr>
      <vt:lpstr>Refleksjonsnotat: Tips!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66</cp:revision>
  <dcterms:created xsi:type="dcterms:W3CDTF">2021-04-22T12:06:19Z</dcterms:created>
  <dcterms:modified xsi:type="dcterms:W3CDTF">2023-08-24T07:56:17Z</dcterms:modified>
</cp:coreProperties>
</file>