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7" r:id="rId3"/>
    <p:sldId id="263" r:id="rId4"/>
    <p:sldId id="264" r:id="rId5"/>
    <p:sldId id="265" r:id="rId6"/>
    <p:sldId id="266" r:id="rId7"/>
    <p:sldId id="258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8A52BD-C377-D613-ED46-E339976272EC}" name="Kari Brudevoll" initials="KB" userId="S::Kari.Brudevoll@fagbokforlaget.no::291e4f7d-0e74-4fd4-85ca-93ec29f77195" providerId="AD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9B9AE"/>
    <a:srgbClr val="C09ABE"/>
    <a:srgbClr val="B486B2"/>
    <a:srgbClr val="BF9EC4"/>
    <a:srgbClr val="BFB0C4"/>
    <a:srgbClr val="C799C8"/>
    <a:srgbClr val="ACD4CD"/>
    <a:srgbClr val="DEC55C"/>
    <a:srgbClr val="E1C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1F3B-FD5F-4470-8EE7-9A7CD11337C9}" v="11" dt="2023-06-13T10:32:2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7597" autoAdjust="0"/>
  </p:normalViewPr>
  <p:slideViewPr>
    <p:cSldViewPr snapToGrid="0">
      <p:cViewPr varScale="1">
        <p:scale>
          <a:sx n="62" d="100"/>
          <a:sy n="62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078AF-2B73-4278-B093-6E88F5932E4A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D3662-EB46-4E81-93F4-167BEB06730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0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94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Til læraren</a:t>
            </a:r>
          </a:p>
          <a:p>
            <a:r>
              <a:rPr lang="nn-NO" noProof="0" dirty="0"/>
              <a:t>Vis først fram bildet utan teksten. Be elevane om å tenkeskrive i to minutt. </a:t>
            </a:r>
          </a:p>
          <a:p>
            <a:r>
              <a:rPr lang="nn-NO" b="1" noProof="0" dirty="0"/>
              <a:t>Til punkt 3: </a:t>
            </a:r>
            <a:r>
              <a:rPr lang="nn-NO" noProof="0" dirty="0"/>
              <a:t>Her kan elevane gjerne gå grundigare inn på jødisk historie i Noreg, ev. Sogndal fotballag, f.eks. ved å gjere nettsøk </a:t>
            </a:r>
          </a:p>
          <a:p>
            <a:r>
              <a:rPr lang="nn-NO" b="1" noProof="0" dirty="0"/>
              <a:t>Til punkt 4: </a:t>
            </a:r>
            <a:r>
              <a:rPr lang="nn-NO" noProof="0" dirty="0"/>
              <a:t>her kan du gjere om ved å skrive heile novella, ev. skrive ein saktekst om jødar i Noreg eller liknande.</a:t>
            </a:r>
          </a:p>
          <a:p>
            <a:r>
              <a:rPr lang="nn-NO" noProof="0" dirty="0"/>
              <a:t>Aktuelle kjelder: </a:t>
            </a:r>
          </a:p>
          <a:p>
            <a:r>
              <a:rPr lang="nn-NO" noProof="0" dirty="0"/>
              <a:t>https://snl.no/J%C3%B8denes_historie_i_Norge.</a:t>
            </a:r>
          </a:p>
          <a:p>
            <a:r>
              <a:rPr lang="nn-NO" noProof="0" dirty="0"/>
              <a:t>Jødedommen.no.</a:t>
            </a:r>
          </a:p>
          <a:p>
            <a:r>
              <a:rPr lang="nn-NO" noProof="0" dirty="0"/>
              <a:t>https://www.sogndalfotball.no/om-klubben.</a:t>
            </a:r>
          </a:p>
          <a:p>
            <a:r>
              <a:rPr lang="nn-NO" noProof="0" dirty="0"/>
              <a:t>https://nn.wikipedia.org/wiki/Sogndal_Fotball (nynorsk wikipedia).</a:t>
            </a:r>
          </a:p>
          <a:p>
            <a:endParaRPr lang="nn-NO" noProof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993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Til læraren</a:t>
            </a:r>
          </a:p>
          <a:p>
            <a:r>
              <a:rPr lang="nn-NO" noProof="0" dirty="0"/>
              <a:t>La bildet stå utan tekst først, og la elevane beskrive kva dei 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Refleksjonane rundt dette bildet vil bere preg av kor i landet klassen er. Prøv å bringe inn andre perspektiv: Kor mange har bønder i slekta si? Ev. kor mange har mesteparten av slekta i ein by? Kor mange har køyrt ein traktor? Kor mange har vore på plassen framfor Stortinget (Løvebakken)? Det er sannsynleg at ikkje alle elevane veit at dette er ein stad å demonstrere.</a:t>
            </a:r>
          </a:p>
          <a:p>
            <a:r>
              <a:rPr lang="nn-NO" noProof="0" dirty="0"/>
              <a:t>Nyttige kjelder: </a:t>
            </a:r>
          </a:p>
          <a:p>
            <a:r>
              <a:rPr lang="nn-NO" noProof="0" dirty="0"/>
              <a:t>Nibio.no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Bondelaget.no</a:t>
            </a:r>
          </a:p>
          <a:p>
            <a:r>
              <a:rPr lang="nn-NO" noProof="0" dirty="0"/>
              <a:t>Regjeringen.no</a:t>
            </a:r>
          </a:p>
          <a:p>
            <a:r>
              <a:rPr lang="nn-NO" noProof="0" dirty="0"/>
              <a:t>ulike politiske parti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309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</a:t>
            </a:r>
            <a:r>
              <a:rPr lang="nb-NO" b="1" dirty="0" err="1"/>
              <a:t>læraren</a:t>
            </a:r>
            <a:endParaRPr lang="nb-NO" b="1" dirty="0"/>
          </a:p>
          <a:p>
            <a:r>
              <a:rPr lang="nb-NO" dirty="0"/>
              <a:t>Aktuelle kjelder til </a:t>
            </a:r>
            <a:r>
              <a:rPr lang="nb-NO" b="1" dirty="0"/>
              <a:t>punkt 3</a:t>
            </a:r>
            <a:r>
              <a:rPr lang="nb-NO" dirty="0"/>
              <a:t>:</a:t>
            </a:r>
          </a:p>
          <a:p>
            <a:r>
              <a:rPr lang="nb-NO" dirty="0"/>
              <a:t>Landbruksdirektoratet.no https://www.landbruksdirektoratet.no/nb/reindrift/reindrift-i-norge/reindriftsnaeringen.</a:t>
            </a:r>
          </a:p>
          <a:p>
            <a:r>
              <a:rPr lang="nb-NO" dirty="0"/>
              <a:t>https://snl.no/reindrift.</a:t>
            </a:r>
          </a:p>
          <a:p>
            <a:r>
              <a:rPr lang="nb-NO" dirty="0"/>
              <a:t>https://www.regjeringen.no/no/tema/mat-fiske-og-landbruk/reindrift/id2339773/.</a:t>
            </a:r>
          </a:p>
          <a:p>
            <a:r>
              <a:rPr lang="nb-NO" dirty="0"/>
              <a:t>https://samiskeveivisere.no/article/samisk-reindrift-2/-</a:t>
            </a:r>
          </a:p>
          <a:p>
            <a:r>
              <a:rPr lang="nb-NO" dirty="0"/>
              <a:t>Aktuelle kjelder til </a:t>
            </a:r>
            <a:r>
              <a:rPr lang="nb-NO" b="1" dirty="0"/>
              <a:t>punkt 4: </a:t>
            </a:r>
          </a:p>
          <a:p>
            <a:r>
              <a:rPr lang="nb-NO" dirty="0"/>
              <a:t>https://www.nrk.no/klima/vurderer-kameraer-pa-vindmollene-pa-fosen-for-a-verne-reindrifta-1.16324196.</a:t>
            </a:r>
          </a:p>
          <a:p>
            <a:r>
              <a:rPr lang="nb-NO" dirty="0"/>
              <a:t>https://no.wikipedia.org/wiki/Fosen-saken.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206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42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Til læraren</a:t>
            </a:r>
          </a:p>
          <a:p>
            <a:r>
              <a:rPr lang="nn-NO" noProof="0" dirty="0"/>
              <a:t>Bruk tid saman med elevane til å oppsummere. Kutt ut spørsmål 1 dersom det ikkje kjennest relevant på det aktuelle tidspunktet.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D3662-EB46-4E81-93F4-167BEB06730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66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33A55B-57D6-4931-A946-F135FAD1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CF007C-98CB-4E05-AC18-63F89279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11D96-DD1E-478F-8987-103D29A4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CCE80-9A17-4A9B-92D9-6E680322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03CAA6-913C-4EB7-A4FA-9063485F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829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ACAC3-CBD0-4B77-8306-2C3A403B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42691D-921B-4E93-91B1-C172587E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71A260-E3BA-4C4C-9FC3-34FC1412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BE338B-5402-4EC5-BDB7-8381C800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9750BC-DFED-4CCF-B23D-DEAEB597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33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34BA56E-56B7-4CB3-9A3A-741991A10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1864F29-1109-4FD1-AF3B-41D9FC9C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00C97D-4C28-4364-AD7D-F5520B49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81AA78-FAFF-4042-BE69-B49D83DC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7DAEDB-FDF3-4768-9546-5C640D51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3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D3776-DEEE-4E32-AC63-9070D26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3FA4A-0C0E-43FA-9C36-6F07970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B8A09-F8FF-4B63-B5BA-9E86F1C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EF2608-4DA9-4398-ADD4-025B440C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6F52B5-892F-47F6-A782-A76AEB6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5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72F7C0-89C5-4BBF-A174-661A574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958C5D-75E2-472C-A2B8-2B233D18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E7429B-3879-401E-9106-2CCD9A44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76BD8B-E66A-4EC9-A6D1-851B7652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7A7A69-8690-41F7-BA69-D395FC88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4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F0E27-177F-4923-9DE1-9F1CE7D6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F771-7CC1-4903-B67C-BF3CA9F7F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6ABEF1-D52D-4270-8D88-2123262C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E16C1B-74A4-457D-9363-266AB123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73196C-35C7-4955-A80F-7292B7B7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3326E4-F724-4745-96BC-4E2702A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54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C3CC6-E8A2-4B7A-BFD0-547A5FB1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460F8A-757A-4238-89C2-3B0F2F31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D688D8-FA1B-4A1B-BD47-6A087220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2E25DD-F77E-4683-AA0E-1225077A2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91996A-99FD-419F-B55C-27ECFC9C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C6DAFAA-7C86-44F4-82E3-3FF7F60F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132D44C-DA4E-418E-B10F-2F95B61E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E6E03F-228E-4DC8-9BA3-720B5CAC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7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D2E78-2E07-4359-96CA-3D342337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9BD60C-0F3C-4C9D-9E1F-8A69901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9E9C15-F058-40FC-A6DB-6B71DAA3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5BF654-C31B-4314-B4B2-11F60848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97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B601204-5466-4C7A-9E1E-DE0D3896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AAB2665-711E-4273-9488-10502383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BD8CEE-1C6A-4372-B3B2-F0DF5B9D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27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0FF2D-A943-4735-84FC-4E119015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974DC9-8831-4930-94E6-BA035BCB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924E64-33F2-441E-AE03-CAD2B803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53ADA7-B87A-4D4C-8608-B695CA55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F5A58-9DD8-46BC-AF23-A5B5911F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D83F36-6DFA-42F1-9A4C-F03ED8EC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7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EE8FD-1FA3-4085-A05A-E9E77380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103F50-9B08-439A-A944-EB4365FF4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A5E06-20AF-450C-BA20-E8161CB8D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B780B1-5CB1-442E-9287-97FD9638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404A50-D893-4918-9B01-565E931B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AC110D-0CC5-4F84-8F20-05016870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78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5B5AC7-0794-4CB4-8404-56C4E1E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6AD6AC-CA55-496C-B715-5257B017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3323B-09F1-4F9E-BBF7-96EDC5B7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63244E-0E5D-4034-9C99-36CC7BB5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3F45A3-6487-4AB6-9971-D932B6C9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31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A8EAB56-293F-A519-E341-5381FF82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3350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  <a:latin typeface="+mn-lt"/>
              </a:rPr>
              <a:t>Til </a:t>
            </a:r>
            <a:r>
              <a:rPr lang="nb-NO" b="1" dirty="0" err="1">
                <a:solidFill>
                  <a:srgbClr val="FF0000"/>
                </a:solidFill>
                <a:latin typeface="+mn-lt"/>
              </a:rPr>
              <a:t>læraren</a:t>
            </a:r>
            <a:r>
              <a:rPr lang="nb-NO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51B2400-A249-4396-503E-F726F674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5313406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Tidsbruk: </a:t>
            </a:r>
            <a:r>
              <a:rPr lang="nn-NO" dirty="0">
                <a:solidFill>
                  <a:srgbClr val="FF0000"/>
                </a:solidFill>
              </a:rPr>
              <a:t>Opplegget kan brukast til ein fagdag om kulturmøte, eller det kan delast opp og brukast i enkelt- eller dobbelttimar. Tidsbruken kan varierast avhengig av kor godt elevane jobbar med skriving og kor mykje dei engasjerer seg i diskusjonar. Tekstlengda kan endrast, ut frå kva du har tid til og kva du finn best.</a:t>
            </a:r>
          </a:p>
          <a:p>
            <a:endParaRPr lang="nn-NO" sz="900" dirty="0">
              <a:solidFill>
                <a:srgbClr val="FF0000"/>
              </a:solidFill>
            </a:endParaRPr>
          </a:p>
          <a:p>
            <a:r>
              <a:rPr lang="nn-NO" b="1" dirty="0">
                <a:solidFill>
                  <a:srgbClr val="FF0000"/>
                </a:solidFill>
              </a:rPr>
              <a:t>Føremål: </a:t>
            </a:r>
            <a:r>
              <a:rPr lang="nn-NO" dirty="0">
                <a:solidFill>
                  <a:srgbClr val="FF0000"/>
                </a:solidFill>
              </a:rPr>
              <a:t>sette seg inn i og forstå ulike kulturdimensjonar i Noreg i dag</a:t>
            </a:r>
          </a:p>
          <a:p>
            <a:endParaRPr lang="nn-NO" sz="900" dirty="0">
              <a:solidFill>
                <a:srgbClr val="FF0000"/>
              </a:solidFill>
            </a:endParaRPr>
          </a:p>
          <a:p>
            <a:r>
              <a:rPr lang="nn-NO" b="1" dirty="0">
                <a:solidFill>
                  <a:srgbClr val="FF0000"/>
                </a:solidFill>
              </a:rPr>
              <a:t>Kva og korleis: </a:t>
            </a:r>
            <a:r>
              <a:rPr lang="nn-NO" dirty="0">
                <a:solidFill>
                  <a:srgbClr val="FF0000"/>
                </a:solidFill>
              </a:rPr>
              <a:t>Opplegget tek utgangspunkt i </a:t>
            </a:r>
            <a:r>
              <a:rPr lang="nn-NO" dirty="0" err="1">
                <a:solidFill>
                  <a:srgbClr val="FF0000"/>
                </a:solidFill>
              </a:rPr>
              <a:t>bildemateriale</a:t>
            </a:r>
            <a:r>
              <a:rPr lang="nn-NO" dirty="0">
                <a:solidFill>
                  <a:srgbClr val="FF0000"/>
                </a:solidFill>
              </a:rPr>
              <a:t> i </a:t>
            </a:r>
            <a:r>
              <a:rPr lang="nn-NO" i="1" dirty="0">
                <a:solidFill>
                  <a:srgbClr val="FF0000"/>
                </a:solidFill>
              </a:rPr>
              <a:t>Intertekst vg1 </a:t>
            </a:r>
            <a:r>
              <a:rPr lang="nn-NO" dirty="0">
                <a:solidFill>
                  <a:srgbClr val="FF0000"/>
                </a:solidFill>
              </a:rPr>
              <a:t>kapittel 11, «Kulturmøte i tekstar». Sjå meir informasjon til læraren under dei enkelte lysarka.</a:t>
            </a:r>
          </a:p>
          <a:p>
            <a:r>
              <a:rPr lang="nn-NO" dirty="0">
                <a:solidFill>
                  <a:srgbClr val="FF0000"/>
                </a:solidFill>
              </a:rPr>
              <a:t>Elevane skal reflektere over korleis tekstar framstiller møte mellom ulike kulturar, øve refleksjonsevne gjennom å kombinere bildeinntrykka med meir kunnskap / andre kjelder, øve munnleg kompetanse gjennom å diskutere ulike aspekt ved bilda og det dei representerer, øve skriftleg kompetanse gjennom å sette ord på kva dei ser i bilda, og øve opp evna til å tolke bilde.</a:t>
            </a:r>
            <a:endParaRPr lang="nb-NO" dirty="0">
              <a:solidFill>
                <a:srgbClr val="FF0000"/>
              </a:solidFill>
            </a:endParaRPr>
          </a:p>
          <a:p>
            <a:endParaRPr lang="nn-NO" sz="900" noProof="0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</a:rPr>
              <a:t>Bilda</a:t>
            </a:r>
            <a:r>
              <a:rPr lang="nb-NO" dirty="0">
                <a:solidFill>
                  <a:srgbClr val="FF0000"/>
                </a:solidFill>
              </a:rPr>
              <a:t> i PPT-en er klarerte (kjøpt ut) og kan brukast fritt i </a:t>
            </a:r>
            <a:r>
              <a:rPr lang="nb-NO" i="1" dirty="0">
                <a:solidFill>
                  <a:srgbClr val="FF0000"/>
                </a:solidFill>
              </a:rPr>
              <a:t>Intertekst vg1</a:t>
            </a:r>
            <a:r>
              <a:rPr lang="nb-NO" dirty="0">
                <a:solidFill>
                  <a:srgbClr val="FF0000"/>
                </a:solidFill>
              </a:rPr>
              <a:t>-undervisninga. Bilda/PPT-en skal </a:t>
            </a:r>
            <a:r>
              <a:rPr lang="nb-NO" i="1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vidaresendast</a:t>
            </a:r>
            <a:r>
              <a:rPr lang="nb-NO" dirty="0">
                <a:solidFill>
                  <a:srgbClr val="FF0000"/>
                </a:solidFill>
              </a:rPr>
              <a:t> til andre </a:t>
            </a:r>
            <a:r>
              <a:rPr lang="nb-NO" dirty="0" err="1">
                <a:solidFill>
                  <a:srgbClr val="FF0000"/>
                </a:solidFill>
              </a:rPr>
              <a:t>lærarar</a:t>
            </a:r>
            <a:r>
              <a:rPr lang="nb-NO" dirty="0">
                <a:solidFill>
                  <a:srgbClr val="FF0000"/>
                </a:solidFill>
              </a:rPr>
              <a:t> som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bruker </a:t>
            </a:r>
            <a:r>
              <a:rPr lang="nb-NO" i="1" dirty="0">
                <a:solidFill>
                  <a:srgbClr val="FF0000"/>
                </a:solidFill>
              </a:rPr>
              <a:t>Intertekst.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4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C57A2BD-1CF3-5B62-B218-19954093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446" y="1977081"/>
            <a:ext cx="6209107" cy="1600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n-NO" sz="6000" b="1" dirty="0">
                <a:latin typeface="+mn-lt"/>
              </a:rPr>
              <a:t>Kulturmøte i tekstar</a:t>
            </a:r>
            <a:br>
              <a:rPr lang="nn-NO" sz="6000" b="1" dirty="0">
                <a:latin typeface="+mn-lt"/>
              </a:rPr>
            </a:br>
            <a:br>
              <a:rPr lang="nn-NO" sz="2200" b="1" dirty="0">
                <a:latin typeface="+mn-lt"/>
              </a:rPr>
            </a:br>
            <a:r>
              <a:rPr lang="nn-NO" sz="4000" dirty="0">
                <a:latin typeface="+mn-lt"/>
              </a:rPr>
              <a:t>Kva ser du på bilda?</a:t>
            </a:r>
            <a:endParaRPr lang="nn-NO" sz="60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3C8BC8-C412-38DC-2CD5-D23A21EE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erson&#10;&#10;Automatisk generert beskrivelse">
            <a:extLst>
              <a:ext uri="{FF2B5EF4-FFF2-40B4-BE49-F238E27FC236}">
                <a16:creationId xmlns:a16="http://schemas.microsoft.com/office/drawing/2014/main" id="{CA8679E6-8CA5-592E-D7DA-634727170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89" t="-1" r="7061" b="10292"/>
          <a:stretch/>
        </p:blipFill>
        <p:spPr>
          <a:xfrm>
            <a:off x="4752602" y="250816"/>
            <a:ext cx="7205764" cy="63563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F60CEDB-7A49-B02B-8DF1-DF328CE99A7E}"/>
              </a:ext>
            </a:extLst>
          </p:cNvPr>
          <p:cNvSpPr txBox="1"/>
          <p:nvPr/>
        </p:nvSpPr>
        <p:spPr>
          <a:xfrm>
            <a:off x="233634" y="331855"/>
            <a:ext cx="35969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1</a:t>
            </a:r>
            <a:r>
              <a:rPr lang="nn-NO" sz="2400" dirty="0"/>
              <a:t>. </a:t>
            </a:r>
            <a:r>
              <a:rPr lang="nn-NO" sz="2400" b="1" dirty="0"/>
              <a:t>Tenkeskriv</a:t>
            </a:r>
            <a:r>
              <a:rPr lang="nn-NO" sz="2400" dirty="0"/>
              <a:t> i to minutt: </a:t>
            </a:r>
          </a:p>
          <a:p>
            <a:r>
              <a:rPr lang="nn-NO" sz="2400" dirty="0"/>
              <a:t>Kven er mannen på bildet? </a:t>
            </a:r>
          </a:p>
          <a:p>
            <a:endParaRPr lang="nn-NO" sz="2400" dirty="0"/>
          </a:p>
          <a:p>
            <a:r>
              <a:rPr lang="nn-NO" sz="2400" dirty="0"/>
              <a:t>2. </a:t>
            </a:r>
            <a:r>
              <a:rPr lang="nn-NO" sz="2400" b="1" dirty="0"/>
              <a:t>Diskuter</a:t>
            </a:r>
            <a:r>
              <a:rPr lang="nn-NO" sz="2400" dirty="0"/>
              <a:t> med læringspartnaren din.</a:t>
            </a:r>
          </a:p>
          <a:p>
            <a:endParaRPr lang="nn-NO" sz="2400" dirty="0"/>
          </a:p>
          <a:p>
            <a:r>
              <a:rPr lang="nn-NO" sz="2400" dirty="0"/>
              <a:t>3. </a:t>
            </a:r>
            <a:r>
              <a:rPr lang="nn-NO" sz="2400" b="1" dirty="0"/>
              <a:t>Oppsummer</a:t>
            </a:r>
            <a:r>
              <a:rPr lang="nn-NO" sz="2400" dirty="0"/>
              <a:t> i klassen. Grupper innspela som liknar kvarandre. Kor mange ulike «forteljingar» står de att med? </a:t>
            </a:r>
          </a:p>
          <a:p>
            <a:endParaRPr lang="nn-NO" sz="2400" dirty="0"/>
          </a:p>
          <a:p>
            <a:r>
              <a:rPr lang="nn-NO" sz="2400" dirty="0"/>
              <a:t>4. </a:t>
            </a:r>
            <a:r>
              <a:rPr lang="nn-NO" sz="2400" b="1" dirty="0"/>
              <a:t>Skriv</a:t>
            </a:r>
            <a:r>
              <a:rPr lang="nn-NO" sz="2400" dirty="0"/>
              <a:t> innleiinga til ei novelle om denne mannen. Bruk litterære verkemiddel. </a:t>
            </a:r>
          </a:p>
        </p:txBody>
      </p:sp>
    </p:spTree>
    <p:extLst>
      <p:ext uri="{BB962C8B-B14F-4D97-AF65-F5344CB8AC3E}">
        <p14:creationId xmlns:p14="http://schemas.microsoft.com/office/powerpoint/2010/main" val="32740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F7EA417-2E29-88E0-9CFC-B415E6660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901" b="4208"/>
          <a:stretch/>
        </p:blipFill>
        <p:spPr>
          <a:xfrm>
            <a:off x="20" y="-64726"/>
            <a:ext cx="12191980" cy="6922726"/>
          </a:xfr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943CCB8-5376-961C-17F8-8BC42D71B2FE}"/>
              </a:ext>
            </a:extLst>
          </p:cNvPr>
          <p:cNvSpPr txBox="1"/>
          <p:nvPr/>
        </p:nvSpPr>
        <p:spPr>
          <a:xfrm>
            <a:off x="247353" y="923881"/>
            <a:ext cx="4102225" cy="5262979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n-NO" sz="2400" dirty="0"/>
              <a:t>Kva veit du om matproduksjon i Noreg? Søk på nettet og skriv 5–10 setningar om emnet. </a:t>
            </a:r>
          </a:p>
          <a:p>
            <a:pPr marL="342900" indent="-342900">
              <a:buAutoNum type="arabicPeriod"/>
            </a:pPr>
            <a:r>
              <a:rPr lang="nn-NO" sz="2400" dirty="0"/>
              <a:t>Samanlikn med læringspartnaren din. </a:t>
            </a:r>
          </a:p>
          <a:p>
            <a:pPr marL="342900" indent="-342900">
              <a:buAutoNum type="arabicPeriod"/>
            </a:pPr>
            <a:r>
              <a:rPr lang="nn-NO" sz="2400" dirty="0"/>
              <a:t>Oppsummer i fellesskap. </a:t>
            </a:r>
          </a:p>
          <a:p>
            <a:pPr marL="342900" indent="-342900">
              <a:buAutoNum type="arabicPeriod"/>
            </a:pPr>
            <a:r>
              <a:rPr lang="nn-NO" sz="2400" dirty="0"/>
              <a:t>Kva kan vere konteksten rundt dette bildet? Diskuter. </a:t>
            </a:r>
          </a:p>
          <a:p>
            <a:pPr marL="342900" indent="-342900">
              <a:buAutoNum type="arabicPeriod"/>
            </a:pPr>
            <a:r>
              <a:rPr lang="nn-NO" sz="2400" dirty="0"/>
              <a:t>Kva meiner dei ulike partia i Noreg om matproduksjon og import av mat? </a:t>
            </a:r>
          </a:p>
          <a:p>
            <a:pPr marL="342900" indent="-342900">
              <a:buAutoNum type="arabicPeriod"/>
            </a:pPr>
            <a:r>
              <a:rPr lang="nn-NO" sz="2400" dirty="0"/>
              <a:t>Kva meiner du om matproduksjon i Noreg? </a:t>
            </a:r>
          </a:p>
        </p:txBody>
      </p:sp>
    </p:spTree>
    <p:extLst>
      <p:ext uri="{BB962C8B-B14F-4D97-AF65-F5344CB8AC3E}">
        <p14:creationId xmlns:p14="http://schemas.microsoft.com/office/powerpoint/2010/main" val="29969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BBF537B-6428-2E5D-482A-6BCAA96C1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12" b="27125"/>
          <a:stretch/>
        </p:blipFill>
        <p:spPr>
          <a:xfrm>
            <a:off x="1618755" y="0"/>
            <a:ext cx="9057483" cy="4308920"/>
          </a:xfr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434EC73-251F-B1D3-0CAD-082D3376F439}"/>
              </a:ext>
            </a:extLst>
          </p:cNvPr>
          <p:cNvSpPr txBox="1"/>
          <p:nvPr/>
        </p:nvSpPr>
        <p:spPr>
          <a:xfrm>
            <a:off x="222423" y="4543155"/>
            <a:ext cx="11850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n-N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 fortel dette bildet deg om ulike levemåtar i Noreg? Diskuter med læringspartnar og deretter i fellesskap. </a:t>
            </a:r>
          </a:p>
          <a:p>
            <a:pPr marL="342900" indent="-342900">
              <a:buAutoNum type="arabicPeriod"/>
            </a:pPr>
            <a:r>
              <a:rPr lang="nn-N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 for verkemiddel ser du? Kva for effekt har dei? </a:t>
            </a:r>
          </a:p>
          <a:p>
            <a:pPr marL="342900" indent="-342900">
              <a:buAutoNum type="arabicPeriod"/>
            </a:pPr>
            <a:r>
              <a:rPr lang="nn-N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Finn ut meir om reindrift i Noreg. Skriv ein tekst på ca. 250 ord. </a:t>
            </a:r>
          </a:p>
          <a:p>
            <a:pPr marL="342900" indent="-342900">
              <a:buAutoNum type="arabicPeriod"/>
            </a:pPr>
            <a:r>
              <a:rPr lang="nn-N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Samar har spesielle rettar til å drive med rein. Kva konfliktar kan oppstå mellom reindrifta og andre næringar/samfunnsomsyn? Korleis kan ein balansere desse omsyna? </a:t>
            </a:r>
          </a:p>
          <a:p>
            <a:pPr marL="342900" indent="-34290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10B1E51-0AA2-C56A-7020-78FE1B16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45" y="195262"/>
            <a:ext cx="4755442" cy="6467475"/>
          </a:xfrm>
          <a:prstGeom prst="rect">
            <a:avLst/>
          </a:prstGeo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A906581-8A05-01AB-E129-3DFD50D52A55}"/>
              </a:ext>
            </a:extLst>
          </p:cNvPr>
          <p:cNvSpPr txBox="1"/>
          <p:nvPr/>
        </p:nvSpPr>
        <p:spPr>
          <a:xfrm>
            <a:off x="383059" y="428144"/>
            <a:ext cx="60980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Kva ser du på bildet? Beskriv utsnitt, perspektiv, fargar m.m.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Kvifor er bildet komponert slik? Kva for effekt har det?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ser på dette bildet i ein kultursamanheng: Kva for kulturelle uttrykk finn du her? Diskuter med læringspartnaren din.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Tolk bildet: 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Kven trur du personen på bildet er? Kvifor trur du det?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 ei av desse to oppgåvene, </a:t>
            </a:r>
            <a:r>
              <a:rPr lang="nn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skriv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ca. 200–300 ord:</a:t>
            </a:r>
          </a:p>
          <a:p>
            <a:pPr marL="971550" lvl="1" indent="-514350">
              <a:buFont typeface="+mj-lt"/>
              <a:buAutoNum type="alphaL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Skriv ein tekst om personen på bildet. Bruk gjerne litterære verkemiddel.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Skriv ein saktekst om eit kulturelt aspekt som kjem fram i dette bildet.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5E4337-C499-4603-9A53-9566354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alibri "/>
              </a:rPr>
              <a:t>Oppsummering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CC4BDB-C0EE-4901-B96B-A7BBF86B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/>
              <a:t>Finst det aktuelle saker i media i dag som også er relevante for temaet </a:t>
            </a:r>
            <a:r>
              <a:rPr lang="nn-NO" i="1" dirty="0"/>
              <a:t>kulturmøte</a:t>
            </a:r>
            <a:r>
              <a:rPr lang="nn-NO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Kva for kulturmøte har vi vore innom i denne økta?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Kva har engasjert deg mest? Kvifor? 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Korleis kan du bruke det vi har gjort i dag?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0684E-38A6-4FDE-B069-AC0214E1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8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mal" id="{0FFAF3E4-36EC-4D0A-8614-140253E5DDDC}" vid="{8262054B-7C12-415D-961E-754FE95380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Intertekstmal</Template>
  <TotalTime>359</TotalTime>
  <Words>916</Words>
  <Application>Microsoft Office PowerPoint</Application>
  <PresentationFormat>Widescreen</PresentationFormat>
  <Paragraphs>74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Office-tema</vt:lpstr>
      <vt:lpstr>Til læraren </vt:lpstr>
      <vt:lpstr>Kulturmøte i tekstar  Kva ser du på bilda?</vt:lpstr>
      <vt:lpstr>PowerPoint-presentasjon</vt:lpstr>
      <vt:lpstr>PowerPoint-presentasjon</vt:lpstr>
      <vt:lpstr>PowerPoint-presentasjon</vt:lpstr>
      <vt:lpstr>PowerPoint-presentasjon</vt:lpstr>
      <vt:lpstr>Oppsummering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Kulturmøte i tekstar</dc:title>
  <dc:creator>Garthus, Karen Marie Kvåle</dc:creator>
  <cp:lastModifiedBy>Line Ellingsen</cp:lastModifiedBy>
  <cp:revision>5</cp:revision>
  <dcterms:created xsi:type="dcterms:W3CDTF">2023-03-11T11:03:10Z</dcterms:created>
  <dcterms:modified xsi:type="dcterms:W3CDTF">2023-08-29T14:55:55Z</dcterms:modified>
</cp:coreProperties>
</file>