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5"/>
  </p:notesMasterIdLst>
  <p:sldIdLst>
    <p:sldId id="320" r:id="rId2"/>
    <p:sldId id="273" r:id="rId3"/>
    <p:sldId id="368" r:id="rId4"/>
    <p:sldId id="369" r:id="rId5"/>
    <p:sldId id="329" r:id="rId6"/>
    <p:sldId id="332" r:id="rId7"/>
    <p:sldId id="334" r:id="rId8"/>
    <p:sldId id="338" r:id="rId9"/>
    <p:sldId id="340" r:id="rId10"/>
    <p:sldId id="386" r:id="rId11"/>
    <p:sldId id="339" r:id="rId12"/>
    <p:sldId id="370" r:id="rId13"/>
    <p:sldId id="381" r:id="rId14"/>
  </p:sldIdLst>
  <p:sldSz cx="12192000" cy="6858000"/>
  <p:notesSz cx="6858000" cy="9144000"/>
  <p:defaultTextStyle>
    <a:defPPr rtl="0"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v="urn:schemas-microsoft-com:vml" xmlns:pvml="urn:schemas-microsoft-com:office:powerpoint" xmlns:p15="http://schemas.microsoft.com/office/powerpoint/2012/main" xmlns:p14="http://schemas.microsoft.com/office/powerpoint/2010/main" xmlns:o="urn:schemas-microsoft-com:office:office" xmlns:mv="urn:schemas-microsoft-com:mac:vml" xmlns:mc="http://schemas.openxmlformats.org/markup-compatibility/2006" xmlns:dgm="http://schemas.openxmlformats.org/drawingml/2006/diagram" xmlns:com="http://schemas.openxmlformats.org/drawingml/2006/compatibility" xmlns:c="http://schemas.openxmlformats.org/drawingml/2006/chart" xmlns:ahyp="http://schemas.microsoft.com/office/drawing/2018/hyperlinkcolor" xmlns:go="http://customooxmlschemas.google.com/" xmlns="" r:id="rId55" roundtripDataSignature="AMtx7mhPLOny1lUcrctM57m8wVfe4P348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D68B969-31B7-BEFD-E6C0-888CBB77E61C}" name="Randi Kleppe" initials="RK" userId="748aeb793b463435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DFE9"/>
    <a:srgbClr val="EFEEF3"/>
    <a:srgbClr val="FFFFFF"/>
    <a:srgbClr val="2D3542"/>
    <a:srgbClr val="24282B"/>
    <a:srgbClr val="CC3399"/>
    <a:srgbClr val="6C8DA0"/>
    <a:srgbClr val="89A3B2"/>
    <a:srgbClr val="879389"/>
    <a:srgbClr val="8B95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68" autoAdjust="0"/>
    <p:restoredTop sz="86986" autoAdjust="0"/>
  </p:normalViewPr>
  <p:slideViewPr>
    <p:cSldViewPr snapToGrid="0">
      <p:cViewPr varScale="1">
        <p:scale>
          <a:sx n="136" d="100"/>
          <a:sy n="136" d="100"/>
        </p:scale>
        <p:origin x="339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55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57" Type="http://schemas.openxmlformats.org/officeDocument/2006/relationships/viewProps" Target="viewProps.xml"/><Relationship Id="rId61" Type="http://schemas.microsoft.com/office/2018/10/relationships/authors" Target="authors.xml"/><Relationship Id="rId10" Type="http://schemas.openxmlformats.org/officeDocument/2006/relationships/slide" Target="slides/slide9.xml"/><Relationship Id="rId6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56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runn Øveland Nyhus" userId="5448e305-a6bb-465a-a251-7e03f510ed3e" providerId="ADAL" clId="{DA32BCB7-E821-4CE7-BCD3-329ECF301F84}"/>
    <pc:docChg chg="custSel delSld modSld sldOrd">
      <pc:chgData name="Jorunn Øveland Nyhus" userId="5448e305-a6bb-465a-a251-7e03f510ed3e" providerId="ADAL" clId="{DA32BCB7-E821-4CE7-BCD3-329ECF301F84}" dt="2022-11-12T14:08:50.194" v="113" actId="5793"/>
      <pc:docMkLst>
        <pc:docMk/>
      </pc:docMkLst>
      <pc:sldChg chg="modSp mod ord modNotesTx">
        <pc:chgData name="Jorunn Øveland Nyhus" userId="5448e305-a6bb-465a-a251-7e03f510ed3e" providerId="ADAL" clId="{DA32BCB7-E821-4CE7-BCD3-329ECF301F84}" dt="2022-11-12T11:00:58.636" v="39"/>
        <pc:sldMkLst>
          <pc:docMk/>
          <pc:sldMk cId="0" sldId="273"/>
        </pc:sldMkLst>
        <pc:spChg chg="mod">
          <ac:chgData name="Jorunn Øveland Nyhus" userId="5448e305-a6bb-465a-a251-7e03f510ed3e" providerId="ADAL" clId="{DA32BCB7-E821-4CE7-BCD3-329ECF301F84}" dt="2022-11-12T11:00:48.325" v="37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Jorunn Øveland Nyhus" userId="5448e305-a6bb-465a-a251-7e03f510ed3e" providerId="ADAL" clId="{DA32BCB7-E821-4CE7-BCD3-329ECF301F84}" dt="2022-11-12T11:00:27.707" v="34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DA32BCB7-E821-4CE7-BCD3-329ECF301F84}" dt="2022-11-12T11:00:27.707" v="34" actId="20577"/>
          <ac:spMkLst>
            <pc:docMk/>
            <pc:sldMk cId="839377510" sldId="320"/>
            <ac:spMk id="14" creationId="{6D2FC1BA-1964-5F16-41E4-6118832A10C2}"/>
          </ac:spMkLst>
        </pc:spChg>
      </pc:sldChg>
      <pc:sldChg chg="del">
        <pc:chgData name="Jorunn Øveland Nyhus" userId="5448e305-a6bb-465a-a251-7e03f510ed3e" providerId="ADAL" clId="{DA32BCB7-E821-4CE7-BCD3-329ECF301F84}" dt="2022-11-12T11:01:12.035" v="40" actId="47"/>
        <pc:sldMkLst>
          <pc:docMk/>
          <pc:sldMk cId="2231772105" sldId="325"/>
        </pc:sldMkLst>
      </pc:sldChg>
      <pc:sldChg chg="addSp delSp modSp mod">
        <pc:chgData name="Jorunn Øveland Nyhus" userId="5448e305-a6bb-465a-a251-7e03f510ed3e" providerId="ADAL" clId="{DA32BCB7-E821-4CE7-BCD3-329ECF301F84}" dt="2022-11-12T14:08:50.194" v="113" actId="5793"/>
        <pc:sldMkLst>
          <pc:docMk/>
          <pc:sldMk cId="322307039" sldId="329"/>
        </pc:sldMkLst>
        <pc:spChg chg="mod">
          <ac:chgData name="Jorunn Øveland Nyhus" userId="5448e305-a6bb-465a-a251-7e03f510ed3e" providerId="ADAL" clId="{DA32BCB7-E821-4CE7-BCD3-329ECF301F84}" dt="2022-11-12T14:08:50.194" v="113" actId="5793"/>
          <ac:spMkLst>
            <pc:docMk/>
            <pc:sldMk cId="322307039" sldId="329"/>
            <ac:spMk id="3" creationId="{A272C94B-2A89-C803-73C3-178019F7415B}"/>
          </ac:spMkLst>
        </pc:spChg>
        <pc:spChg chg="add del mod">
          <ac:chgData name="Jorunn Øveland Nyhus" userId="5448e305-a6bb-465a-a251-7e03f510ed3e" providerId="ADAL" clId="{DA32BCB7-E821-4CE7-BCD3-329ECF301F84}" dt="2022-11-12T11:02:37.099" v="59" actId="478"/>
          <ac:spMkLst>
            <pc:docMk/>
            <pc:sldMk cId="322307039" sldId="329"/>
            <ac:spMk id="5" creationId="{D79609D0-D356-40BB-CF62-5BF079C2F70E}"/>
          </ac:spMkLst>
        </pc:spChg>
        <pc:spChg chg="mod">
          <ac:chgData name="Jorunn Øveland Nyhus" userId="5448e305-a6bb-465a-a251-7e03f510ed3e" providerId="ADAL" clId="{DA32BCB7-E821-4CE7-BCD3-329ECF301F84}" dt="2022-11-12T11:02:55.701" v="106" actId="313"/>
          <ac:spMkLst>
            <pc:docMk/>
            <pc:sldMk cId="322307039" sldId="329"/>
            <ac:spMk id="216" creationId="{00000000-0000-0000-0000-000000000000}"/>
          </ac:spMkLst>
        </pc:spChg>
        <pc:picChg chg="del">
          <ac:chgData name="Jorunn Øveland Nyhus" userId="5448e305-a6bb-465a-a251-7e03f510ed3e" providerId="ADAL" clId="{DA32BCB7-E821-4CE7-BCD3-329ECF301F84}" dt="2022-11-12T11:02:33.362" v="58" actId="478"/>
          <ac:picMkLst>
            <pc:docMk/>
            <pc:sldMk cId="322307039" sldId="329"/>
            <ac:picMk id="6" creationId="{AC61B461-B73A-5B60-CCFE-BEEAA7DC15D5}"/>
          </ac:picMkLst>
        </pc:picChg>
      </pc:sldChg>
      <pc:sldChg chg="modSp mod">
        <pc:chgData name="Jorunn Øveland Nyhus" userId="5448e305-a6bb-465a-a251-7e03f510ed3e" providerId="ADAL" clId="{DA32BCB7-E821-4CE7-BCD3-329ECF301F84}" dt="2022-11-12T11:01:42.045" v="42" actId="5793"/>
        <pc:sldMkLst>
          <pc:docMk/>
          <pc:sldMk cId="2922325958" sldId="368"/>
        </pc:sldMkLst>
        <pc:spChg chg="mod">
          <ac:chgData name="Jorunn Øveland Nyhus" userId="5448e305-a6bb-465a-a251-7e03f510ed3e" providerId="ADAL" clId="{DA32BCB7-E821-4CE7-BCD3-329ECF301F84}" dt="2022-11-12T11:01:42.045" v="42" actId="5793"/>
          <ac:spMkLst>
            <pc:docMk/>
            <pc:sldMk cId="2922325958" sldId="368"/>
            <ac:spMk id="217" creationId="{00000000-0000-0000-0000-000000000000}"/>
          </ac:spMkLst>
        </pc:spChg>
      </pc:sldChg>
      <pc:sldChg chg="delSp modSp mod modNotesTx">
        <pc:chgData name="Jorunn Øveland Nyhus" userId="5448e305-a6bb-465a-a251-7e03f510ed3e" providerId="ADAL" clId="{DA32BCB7-E821-4CE7-BCD3-329ECF301F84}" dt="2022-11-12T11:02:24.949" v="57"/>
        <pc:sldMkLst>
          <pc:docMk/>
          <pc:sldMk cId="1324564458" sldId="369"/>
        </pc:sldMkLst>
        <pc:spChg chg="mod">
          <ac:chgData name="Jorunn Øveland Nyhus" userId="5448e305-a6bb-465a-a251-7e03f510ed3e" providerId="ADAL" clId="{DA32BCB7-E821-4CE7-BCD3-329ECF301F84}" dt="2022-11-12T11:02:17.437" v="56" actId="5793"/>
          <ac:spMkLst>
            <pc:docMk/>
            <pc:sldMk cId="1324564458" sldId="369"/>
            <ac:spMk id="2" creationId="{815E084D-4163-7216-ECF6-1E43D6A4595B}"/>
          </ac:spMkLst>
        </pc:spChg>
        <pc:spChg chg="mod">
          <ac:chgData name="Jorunn Øveland Nyhus" userId="5448e305-a6bb-465a-a251-7e03f510ed3e" providerId="ADAL" clId="{DA32BCB7-E821-4CE7-BCD3-329ECF301F84}" dt="2022-11-12T11:02:06.714" v="54" actId="20577"/>
          <ac:spMkLst>
            <pc:docMk/>
            <pc:sldMk cId="1324564458" sldId="369"/>
            <ac:spMk id="216" creationId="{00000000-0000-0000-0000-000000000000}"/>
          </ac:spMkLst>
        </pc:spChg>
        <pc:picChg chg="del">
          <ac:chgData name="Jorunn Øveland Nyhus" userId="5448e305-a6bb-465a-a251-7e03f510ed3e" providerId="ADAL" clId="{DA32BCB7-E821-4CE7-BCD3-329ECF301F84}" dt="2022-11-12T11:01:51.228" v="43" actId="478"/>
          <ac:picMkLst>
            <pc:docMk/>
            <pc:sldMk cId="1324564458" sldId="369"/>
            <ac:picMk id="5" creationId="{640935BE-AD3A-E179-A8A9-BDABEB615D25}"/>
          </ac:picMkLst>
        </pc:picChg>
      </pc:sldChg>
    </pc:docChg>
  </pc:docChgLst>
  <pc:docChgLst>
    <pc:chgData name="Kari Gjerdevik" userId="af38340033f0d0a9" providerId="LiveId" clId="{7180E9D5-84C0-4FBA-BFD0-773A85CCCA47}"/>
    <pc:docChg chg="custSel modSld">
      <pc:chgData name="Kari Gjerdevik" userId="af38340033f0d0a9" providerId="LiveId" clId="{7180E9D5-84C0-4FBA-BFD0-773A85CCCA47}" dt="2023-05-05T10:41:05.364" v="109" actId="20577"/>
      <pc:docMkLst>
        <pc:docMk/>
      </pc:docMkLst>
      <pc:sldChg chg="modSp mod modNotesTx">
        <pc:chgData name="Kari Gjerdevik" userId="af38340033f0d0a9" providerId="LiveId" clId="{7180E9D5-84C0-4FBA-BFD0-773A85CCCA47}" dt="2023-05-02T09:21:13.268" v="15" actId="20577"/>
        <pc:sldMkLst>
          <pc:docMk/>
          <pc:sldMk cId="0" sldId="273"/>
        </pc:sldMkLst>
        <pc:spChg chg="mod">
          <ac:chgData name="Kari Gjerdevik" userId="af38340033f0d0a9" providerId="LiveId" clId="{7180E9D5-84C0-4FBA-BFD0-773A85CCCA47}" dt="2023-05-02T09:20:46.233" v="13" actId="20577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Kari Gjerdevik" userId="af38340033f0d0a9" providerId="LiveId" clId="{7180E9D5-84C0-4FBA-BFD0-773A85CCCA47}" dt="2023-05-02T09:19:10.871" v="10" actId="20577"/>
        <pc:sldMkLst>
          <pc:docMk/>
          <pc:sldMk cId="839377510" sldId="320"/>
        </pc:sldMkLst>
        <pc:spChg chg="mod">
          <ac:chgData name="Kari Gjerdevik" userId="af38340033f0d0a9" providerId="LiveId" clId="{7180E9D5-84C0-4FBA-BFD0-773A85CCCA47}" dt="2023-05-02T09:19:10.871" v="10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">
        <pc:chgData name="Kari Gjerdevik" userId="af38340033f0d0a9" providerId="LiveId" clId="{7180E9D5-84C0-4FBA-BFD0-773A85CCCA47}" dt="2023-05-02T09:31:03.635" v="88" actId="2"/>
        <pc:sldMkLst>
          <pc:docMk/>
          <pc:sldMk cId="322307039" sldId="329"/>
        </pc:sldMkLst>
        <pc:spChg chg="mod">
          <ac:chgData name="Kari Gjerdevik" userId="af38340033f0d0a9" providerId="LiveId" clId="{7180E9D5-84C0-4FBA-BFD0-773A85CCCA47}" dt="2023-05-02T09:25:26.358" v="41" actId="20577"/>
          <ac:spMkLst>
            <pc:docMk/>
            <pc:sldMk cId="322307039" sldId="329"/>
            <ac:spMk id="3" creationId="{A272C94B-2A89-C803-73C3-178019F7415B}"/>
          </ac:spMkLst>
        </pc:spChg>
        <pc:spChg chg="mod">
          <ac:chgData name="Kari Gjerdevik" userId="af38340033f0d0a9" providerId="LiveId" clId="{7180E9D5-84C0-4FBA-BFD0-773A85CCCA47}" dt="2023-05-02T09:31:03.635" v="88" actId="2"/>
          <ac:spMkLst>
            <pc:docMk/>
            <pc:sldMk cId="322307039" sldId="329"/>
            <ac:spMk id="216" creationId="{00000000-0000-0000-0000-000000000000}"/>
          </ac:spMkLst>
        </pc:spChg>
      </pc:sldChg>
      <pc:sldChg chg="modSp mod">
        <pc:chgData name="Kari Gjerdevik" userId="af38340033f0d0a9" providerId="LiveId" clId="{7180E9D5-84C0-4FBA-BFD0-773A85CCCA47}" dt="2023-05-02T09:26:21.267" v="44" actId="20577"/>
        <pc:sldMkLst>
          <pc:docMk/>
          <pc:sldMk cId="3309061449" sldId="332"/>
        </pc:sldMkLst>
        <pc:spChg chg="mod">
          <ac:chgData name="Kari Gjerdevik" userId="af38340033f0d0a9" providerId="LiveId" clId="{7180E9D5-84C0-4FBA-BFD0-773A85CCCA47}" dt="2023-05-02T09:26:21.267" v="44" actId="20577"/>
          <ac:spMkLst>
            <pc:docMk/>
            <pc:sldMk cId="3309061449" sldId="332"/>
            <ac:spMk id="2" creationId="{2B14BB70-8430-43A1-8F62-3C7E2671EFF4}"/>
          </ac:spMkLst>
        </pc:spChg>
      </pc:sldChg>
      <pc:sldChg chg="modNotesTx">
        <pc:chgData name="Kari Gjerdevik" userId="af38340033f0d0a9" providerId="LiveId" clId="{7180E9D5-84C0-4FBA-BFD0-773A85CCCA47}" dt="2023-05-02T09:26:59.294" v="51" actId="20577"/>
        <pc:sldMkLst>
          <pc:docMk/>
          <pc:sldMk cId="3494187719" sldId="334"/>
        </pc:sldMkLst>
      </pc:sldChg>
      <pc:sldChg chg="modSp mod modNotesTx">
        <pc:chgData name="Kari Gjerdevik" userId="af38340033f0d0a9" providerId="LiveId" clId="{7180E9D5-84C0-4FBA-BFD0-773A85CCCA47}" dt="2023-05-05T10:38:48.366" v="96" actId="20577"/>
        <pc:sldMkLst>
          <pc:docMk/>
          <pc:sldMk cId="4125510018" sldId="338"/>
        </pc:sldMkLst>
        <pc:spChg chg="mod">
          <ac:chgData name="Kari Gjerdevik" userId="af38340033f0d0a9" providerId="LiveId" clId="{7180E9D5-84C0-4FBA-BFD0-773A85CCCA47}" dt="2023-05-02T09:27:26.318" v="53" actId="20577"/>
          <ac:spMkLst>
            <pc:docMk/>
            <pc:sldMk cId="4125510018" sldId="338"/>
            <ac:spMk id="2" creationId="{2B14BB70-8430-43A1-8F62-3C7E2671EFF4}"/>
          </ac:spMkLst>
        </pc:spChg>
      </pc:sldChg>
      <pc:sldChg chg="modSp mod modNotesTx">
        <pc:chgData name="Kari Gjerdevik" userId="af38340033f0d0a9" providerId="LiveId" clId="{7180E9D5-84C0-4FBA-BFD0-773A85CCCA47}" dt="2023-05-02T09:29:54.253" v="80" actId="20577"/>
        <pc:sldMkLst>
          <pc:docMk/>
          <pc:sldMk cId="1215108033" sldId="339"/>
        </pc:sldMkLst>
        <pc:spChg chg="mod">
          <ac:chgData name="Kari Gjerdevik" userId="af38340033f0d0a9" providerId="LiveId" clId="{7180E9D5-84C0-4FBA-BFD0-773A85CCCA47}" dt="2023-05-02T09:29:24.830" v="78" actId="790"/>
          <ac:spMkLst>
            <pc:docMk/>
            <pc:sldMk cId="1215108033" sldId="339"/>
            <ac:spMk id="5" creationId="{428FF9CC-1EC1-4661-9A1D-C827EE932941}"/>
          </ac:spMkLst>
        </pc:spChg>
        <pc:spChg chg="mod">
          <ac:chgData name="Kari Gjerdevik" userId="af38340033f0d0a9" providerId="LiveId" clId="{7180E9D5-84C0-4FBA-BFD0-773A85CCCA47}" dt="2023-05-02T09:29:33.432" v="79" actId="790"/>
          <ac:spMkLst>
            <pc:docMk/>
            <pc:sldMk cId="1215108033" sldId="339"/>
            <ac:spMk id="6" creationId="{0FF1DE0C-E7F3-0530-BBB6-CB099B3F059F}"/>
          </ac:spMkLst>
        </pc:spChg>
      </pc:sldChg>
      <pc:sldChg chg="modSp mod modNotesTx">
        <pc:chgData name="Kari Gjerdevik" userId="af38340033f0d0a9" providerId="LiveId" clId="{7180E9D5-84C0-4FBA-BFD0-773A85CCCA47}" dt="2023-05-02T09:31:05.061" v="89" actId="2"/>
        <pc:sldMkLst>
          <pc:docMk/>
          <pc:sldMk cId="906775280" sldId="340"/>
        </pc:sldMkLst>
        <pc:spChg chg="mod">
          <ac:chgData name="Kari Gjerdevik" userId="af38340033f0d0a9" providerId="LiveId" clId="{7180E9D5-84C0-4FBA-BFD0-773A85CCCA47}" dt="2023-05-02T09:31:05.061" v="89" actId="2"/>
          <ac:spMkLst>
            <pc:docMk/>
            <pc:sldMk cId="906775280" sldId="340"/>
            <ac:spMk id="5" creationId="{FD86D1BE-24B6-7B01-2BB2-37B775BDCE79}"/>
          </ac:spMkLst>
        </pc:spChg>
      </pc:sldChg>
      <pc:sldChg chg="modSp mod">
        <pc:chgData name="Kari Gjerdevik" userId="af38340033f0d0a9" providerId="LiveId" clId="{7180E9D5-84C0-4FBA-BFD0-773A85CCCA47}" dt="2023-05-05T10:36:27.465" v="93" actId="20577"/>
        <pc:sldMkLst>
          <pc:docMk/>
          <pc:sldMk cId="2922325958" sldId="368"/>
        </pc:sldMkLst>
        <pc:spChg chg="mod">
          <ac:chgData name="Kari Gjerdevik" userId="af38340033f0d0a9" providerId="LiveId" clId="{7180E9D5-84C0-4FBA-BFD0-773A85CCCA47}" dt="2023-05-02T09:21:55.243" v="26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Kari Gjerdevik" userId="af38340033f0d0a9" providerId="LiveId" clId="{7180E9D5-84C0-4FBA-BFD0-773A85CCCA47}" dt="2023-05-05T10:36:27.465" v="93" actId="20577"/>
          <ac:spMkLst>
            <pc:docMk/>
            <pc:sldMk cId="2922325958" sldId="368"/>
            <ac:spMk id="217" creationId="{00000000-0000-0000-0000-000000000000}"/>
          </ac:spMkLst>
        </pc:spChg>
      </pc:sldChg>
      <pc:sldChg chg="modNotesTx">
        <pc:chgData name="Kari Gjerdevik" userId="af38340033f0d0a9" providerId="LiveId" clId="{7180E9D5-84C0-4FBA-BFD0-773A85CCCA47}" dt="2023-05-02T09:25:00.038" v="37" actId="20577"/>
        <pc:sldMkLst>
          <pc:docMk/>
          <pc:sldMk cId="1324564458" sldId="369"/>
        </pc:sldMkLst>
      </pc:sldChg>
      <pc:sldChg chg="modSp mod">
        <pc:chgData name="Kari Gjerdevik" userId="af38340033f0d0a9" providerId="LiveId" clId="{7180E9D5-84C0-4FBA-BFD0-773A85CCCA47}" dt="2023-05-05T10:40:35.787" v="108" actId="20577"/>
        <pc:sldMkLst>
          <pc:docMk/>
          <pc:sldMk cId="644845492" sldId="370"/>
        </pc:sldMkLst>
        <pc:spChg chg="mod">
          <ac:chgData name="Kari Gjerdevik" userId="af38340033f0d0a9" providerId="LiveId" clId="{7180E9D5-84C0-4FBA-BFD0-773A85CCCA47}" dt="2023-05-05T10:40:35.787" v="108" actId="20577"/>
          <ac:spMkLst>
            <pc:docMk/>
            <pc:sldMk cId="644845492" sldId="370"/>
            <ac:spMk id="2" creationId="{2B14BB70-8430-43A1-8F62-3C7E2671EFF4}"/>
          </ac:spMkLst>
        </pc:spChg>
      </pc:sldChg>
      <pc:sldChg chg="modSp mod">
        <pc:chgData name="Kari Gjerdevik" userId="af38340033f0d0a9" providerId="LiveId" clId="{7180E9D5-84C0-4FBA-BFD0-773A85CCCA47}" dt="2023-05-05T10:41:05.364" v="109" actId="20577"/>
        <pc:sldMkLst>
          <pc:docMk/>
          <pc:sldMk cId="1255949145" sldId="381"/>
        </pc:sldMkLst>
        <pc:spChg chg="mod">
          <ac:chgData name="Kari Gjerdevik" userId="af38340033f0d0a9" providerId="LiveId" clId="{7180E9D5-84C0-4FBA-BFD0-773A85CCCA47}" dt="2023-05-05T10:41:05.364" v="109" actId="20577"/>
          <ac:spMkLst>
            <pc:docMk/>
            <pc:sldMk cId="1255949145" sldId="381"/>
            <ac:spMk id="5" creationId="{FD86D1BE-24B6-7B01-2BB2-37B775BDCE79}"/>
          </ac:spMkLst>
        </pc:spChg>
      </pc:sldChg>
      <pc:sldChg chg="modSp mod">
        <pc:chgData name="Kari Gjerdevik" userId="af38340033f0d0a9" providerId="LiveId" clId="{7180E9D5-84C0-4FBA-BFD0-773A85CCCA47}" dt="2023-05-02T09:29:07.482" v="77" actId="20577"/>
        <pc:sldMkLst>
          <pc:docMk/>
          <pc:sldMk cId="3022513986" sldId="386"/>
        </pc:sldMkLst>
        <pc:spChg chg="mod">
          <ac:chgData name="Kari Gjerdevik" userId="af38340033f0d0a9" providerId="LiveId" clId="{7180E9D5-84C0-4FBA-BFD0-773A85CCCA47}" dt="2023-05-02T09:29:07.482" v="77" actId="20577"/>
          <ac:spMkLst>
            <pc:docMk/>
            <pc:sldMk cId="3022513986" sldId="386"/>
            <ac:spMk id="5" creationId="{FD86D1BE-24B6-7B01-2BB2-37B775BDCE79}"/>
          </ac:spMkLst>
        </pc:spChg>
      </pc:sldChg>
    </pc:docChg>
  </pc:docChgLst>
  <pc:docChgLst>
    <pc:chgData name="Jorunn Øveland Nyhus" userId="5448e305-a6bb-465a-a251-7e03f510ed3e" providerId="ADAL" clId="{3C4E1C9B-1516-48C3-AF75-932AA2E3BC2A}"/>
    <pc:docChg chg="custSel modSld">
      <pc:chgData name="Jorunn Øveland Nyhus" userId="5448e305-a6bb-465a-a251-7e03f510ed3e" providerId="ADAL" clId="{3C4E1C9B-1516-48C3-AF75-932AA2E3BC2A}" dt="2023-03-06T10:13:48.796" v="366"/>
      <pc:docMkLst>
        <pc:docMk/>
      </pc:docMkLst>
      <pc:sldChg chg="modNotesTx">
        <pc:chgData name="Jorunn Øveland Nyhus" userId="5448e305-a6bb-465a-a251-7e03f510ed3e" providerId="ADAL" clId="{3C4E1C9B-1516-48C3-AF75-932AA2E3BC2A}" dt="2023-03-06T10:05:00.070" v="83" actId="20577"/>
        <pc:sldMkLst>
          <pc:docMk/>
          <pc:sldMk cId="0" sldId="273"/>
        </pc:sldMkLst>
      </pc:sldChg>
      <pc:sldChg chg="modSp mod modNotesTx">
        <pc:chgData name="Jorunn Øveland Nyhus" userId="5448e305-a6bb-465a-a251-7e03f510ed3e" providerId="ADAL" clId="{3C4E1C9B-1516-48C3-AF75-932AA2E3BC2A}" dt="2023-03-06T10:04:13.452" v="13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3C4E1C9B-1516-48C3-AF75-932AA2E3BC2A}" dt="2023-03-06T10:04:09.275" v="1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">
        <pc:chgData name="Jorunn Øveland Nyhus" userId="5448e305-a6bb-465a-a251-7e03f510ed3e" providerId="ADAL" clId="{3C4E1C9B-1516-48C3-AF75-932AA2E3BC2A}" dt="2023-03-06T10:05:33.754" v="91" actId="20577"/>
        <pc:sldMkLst>
          <pc:docMk/>
          <pc:sldMk cId="322307039" sldId="329"/>
        </pc:sldMkLst>
        <pc:spChg chg="mod">
          <ac:chgData name="Jorunn Øveland Nyhus" userId="5448e305-a6bb-465a-a251-7e03f510ed3e" providerId="ADAL" clId="{3C4E1C9B-1516-48C3-AF75-932AA2E3BC2A}" dt="2023-03-06T10:05:33.754" v="91" actId="20577"/>
          <ac:spMkLst>
            <pc:docMk/>
            <pc:sldMk cId="322307039" sldId="329"/>
            <ac:spMk id="3" creationId="{A272C94B-2A89-C803-73C3-178019F7415B}"/>
          </ac:spMkLst>
        </pc:spChg>
      </pc:sldChg>
      <pc:sldChg chg="modSp mod">
        <pc:chgData name="Jorunn Øveland Nyhus" userId="5448e305-a6bb-465a-a251-7e03f510ed3e" providerId="ADAL" clId="{3C4E1C9B-1516-48C3-AF75-932AA2E3BC2A}" dt="2023-03-06T10:07:42.890" v="99" actId="20577"/>
        <pc:sldMkLst>
          <pc:docMk/>
          <pc:sldMk cId="3309061449" sldId="332"/>
        </pc:sldMkLst>
        <pc:spChg chg="mod">
          <ac:chgData name="Jorunn Øveland Nyhus" userId="5448e305-a6bb-465a-a251-7e03f510ed3e" providerId="ADAL" clId="{3C4E1C9B-1516-48C3-AF75-932AA2E3BC2A}" dt="2023-03-06T10:07:39.375" v="92"/>
          <ac:spMkLst>
            <pc:docMk/>
            <pc:sldMk cId="3309061449" sldId="332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3C4E1C9B-1516-48C3-AF75-932AA2E3BC2A}" dt="2023-03-06T10:07:42.890" v="99" actId="20577"/>
          <ac:spMkLst>
            <pc:docMk/>
            <pc:sldMk cId="3309061449" sldId="332"/>
            <ac:spMk id="216" creationId="{00000000-0000-0000-0000-000000000000}"/>
          </ac:spMkLst>
        </pc:spChg>
      </pc:sldChg>
      <pc:sldChg chg="addSp modSp mod setBg modNotesTx">
        <pc:chgData name="Jorunn Øveland Nyhus" userId="5448e305-a6bb-465a-a251-7e03f510ed3e" providerId="ADAL" clId="{3C4E1C9B-1516-48C3-AF75-932AA2E3BC2A}" dt="2023-03-06T10:08:51.485" v="158" actId="20577"/>
        <pc:sldMkLst>
          <pc:docMk/>
          <pc:sldMk cId="3494187719" sldId="334"/>
        </pc:sldMkLst>
        <pc:spChg chg="mod">
          <ac:chgData name="Jorunn Øveland Nyhus" userId="5448e305-a6bb-465a-a251-7e03f510ed3e" providerId="ADAL" clId="{3C4E1C9B-1516-48C3-AF75-932AA2E3BC2A}" dt="2023-03-06T10:08:51.485" v="158" actId="20577"/>
          <ac:spMkLst>
            <pc:docMk/>
            <pc:sldMk cId="3494187719" sldId="334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3C4E1C9B-1516-48C3-AF75-932AA2E3BC2A}" dt="2023-03-06T10:08:25.429" v="154" actId="26606"/>
          <ac:spMkLst>
            <pc:docMk/>
            <pc:sldMk cId="3494187719" sldId="334"/>
            <ac:spMk id="216" creationId="{00000000-0000-0000-0000-000000000000}"/>
          </ac:spMkLst>
        </pc:spChg>
        <pc:picChg chg="add mod">
          <ac:chgData name="Jorunn Øveland Nyhus" userId="5448e305-a6bb-465a-a251-7e03f510ed3e" providerId="ADAL" clId="{3C4E1C9B-1516-48C3-AF75-932AA2E3BC2A}" dt="2023-03-06T10:08:36.256" v="156" actId="27614"/>
          <ac:picMkLst>
            <pc:docMk/>
            <pc:sldMk cId="3494187719" sldId="334"/>
            <ac:picMk id="3" creationId="{7333FF58-FE44-811D-6138-0DB25C410524}"/>
          </ac:picMkLst>
        </pc:picChg>
        <pc:picChg chg="ord">
          <ac:chgData name="Jorunn Øveland Nyhus" userId="5448e305-a6bb-465a-a251-7e03f510ed3e" providerId="ADAL" clId="{3C4E1C9B-1516-48C3-AF75-932AA2E3BC2A}" dt="2023-03-06T10:08:25.429" v="154" actId="26606"/>
          <ac:picMkLst>
            <pc:docMk/>
            <pc:sldMk cId="3494187719" sldId="334"/>
            <ac:picMk id="4" creationId="{BB960D37-2C9E-4F73-B3D4-F81CEE46EB78}"/>
          </ac:picMkLst>
        </pc:picChg>
        <pc:cxnChg chg="add">
          <ac:chgData name="Jorunn Øveland Nyhus" userId="5448e305-a6bb-465a-a251-7e03f510ed3e" providerId="ADAL" clId="{3C4E1C9B-1516-48C3-AF75-932AA2E3BC2A}" dt="2023-03-06T10:08:25.429" v="154" actId="26606"/>
          <ac:cxnSpMkLst>
            <pc:docMk/>
            <pc:sldMk cId="3494187719" sldId="334"/>
            <ac:cxnSpMk id="221" creationId="{A7F400EE-A8A5-48AF-B4D6-291B52C6F0B0}"/>
          </ac:cxnSpMkLst>
        </pc:cxnChg>
      </pc:sldChg>
      <pc:sldChg chg="addSp delSp modSp mod setBg modNotesTx">
        <pc:chgData name="Jorunn Øveland Nyhus" userId="5448e305-a6bb-465a-a251-7e03f510ed3e" providerId="ADAL" clId="{3C4E1C9B-1516-48C3-AF75-932AA2E3BC2A}" dt="2023-03-06T10:10:22.158" v="249" actId="20577"/>
        <pc:sldMkLst>
          <pc:docMk/>
          <pc:sldMk cId="4125510018" sldId="338"/>
        </pc:sldMkLst>
        <pc:spChg chg="mod">
          <ac:chgData name="Jorunn Øveland Nyhus" userId="5448e305-a6bb-465a-a251-7e03f510ed3e" providerId="ADAL" clId="{3C4E1C9B-1516-48C3-AF75-932AA2E3BC2A}" dt="2023-03-06T10:09:39.965" v="217" actId="26606"/>
          <ac:spMkLst>
            <pc:docMk/>
            <pc:sldMk cId="4125510018" sldId="338"/>
            <ac:spMk id="2" creationId="{2B14BB70-8430-43A1-8F62-3C7E2671EFF4}"/>
          </ac:spMkLst>
        </pc:spChg>
        <pc:spChg chg="add del mod">
          <ac:chgData name="Jorunn Øveland Nyhus" userId="5448e305-a6bb-465a-a251-7e03f510ed3e" providerId="ADAL" clId="{3C4E1C9B-1516-48C3-AF75-932AA2E3BC2A}" dt="2023-03-06T10:09:31.143" v="215" actId="478"/>
          <ac:spMkLst>
            <pc:docMk/>
            <pc:sldMk cId="4125510018" sldId="338"/>
            <ac:spMk id="3" creationId="{A21A1434-83D3-48A8-B52F-BD2FDC6F567E}"/>
          </ac:spMkLst>
        </pc:spChg>
        <pc:spChg chg="mod">
          <ac:chgData name="Jorunn Øveland Nyhus" userId="5448e305-a6bb-465a-a251-7e03f510ed3e" providerId="ADAL" clId="{3C4E1C9B-1516-48C3-AF75-932AA2E3BC2A}" dt="2023-03-06T10:09:39.965" v="217" actId="26606"/>
          <ac:spMkLst>
            <pc:docMk/>
            <pc:sldMk cId="4125510018" sldId="338"/>
            <ac:spMk id="216" creationId="{00000000-0000-0000-0000-000000000000}"/>
          </ac:spMkLst>
        </pc:spChg>
        <pc:picChg chg="ord">
          <ac:chgData name="Jorunn Øveland Nyhus" userId="5448e305-a6bb-465a-a251-7e03f510ed3e" providerId="ADAL" clId="{3C4E1C9B-1516-48C3-AF75-932AA2E3BC2A}" dt="2023-03-06T10:09:39.965" v="217" actId="26606"/>
          <ac:picMkLst>
            <pc:docMk/>
            <pc:sldMk cId="4125510018" sldId="338"/>
            <ac:picMk id="4" creationId="{BB960D37-2C9E-4F73-B3D4-F81CEE46EB78}"/>
          </ac:picMkLst>
        </pc:picChg>
        <pc:picChg chg="add mod">
          <ac:chgData name="Jorunn Øveland Nyhus" userId="5448e305-a6bb-465a-a251-7e03f510ed3e" providerId="ADAL" clId="{3C4E1C9B-1516-48C3-AF75-932AA2E3BC2A}" dt="2023-03-06T10:09:39.965" v="217" actId="26606"/>
          <ac:picMkLst>
            <pc:docMk/>
            <pc:sldMk cId="4125510018" sldId="338"/>
            <ac:picMk id="5" creationId="{4CBB5BB8-F398-6C88-D72D-10F24FD02347}"/>
          </ac:picMkLst>
        </pc:picChg>
        <pc:cxnChg chg="add">
          <ac:chgData name="Jorunn Øveland Nyhus" userId="5448e305-a6bb-465a-a251-7e03f510ed3e" providerId="ADAL" clId="{3C4E1C9B-1516-48C3-AF75-932AA2E3BC2A}" dt="2023-03-06T10:09:39.965" v="217" actId="26606"/>
          <ac:cxnSpMkLst>
            <pc:docMk/>
            <pc:sldMk cId="4125510018" sldId="338"/>
            <ac:cxnSpMk id="221" creationId="{A7F400EE-A8A5-48AF-B4D6-291B52C6F0B0}"/>
          </ac:cxnSpMkLst>
        </pc:cxnChg>
      </pc:sldChg>
      <pc:sldChg chg="addSp delSp modSp mod setBg modNotesTx">
        <pc:chgData name="Jorunn Øveland Nyhus" userId="5448e305-a6bb-465a-a251-7e03f510ed3e" providerId="ADAL" clId="{3C4E1C9B-1516-48C3-AF75-932AA2E3BC2A}" dt="2023-03-06T10:12:32.789" v="292"/>
        <pc:sldMkLst>
          <pc:docMk/>
          <pc:sldMk cId="1215108033" sldId="339"/>
        </pc:sldMkLst>
        <pc:spChg chg="del">
          <ac:chgData name="Jorunn Øveland Nyhus" userId="5448e305-a6bb-465a-a251-7e03f510ed3e" providerId="ADAL" clId="{3C4E1C9B-1516-48C3-AF75-932AA2E3BC2A}" dt="2023-03-06T10:12:04.457" v="286" actId="478"/>
          <ac:spMkLst>
            <pc:docMk/>
            <pc:sldMk cId="1215108033" sldId="339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3C4E1C9B-1516-48C3-AF75-932AA2E3BC2A}" dt="2023-03-06T10:12:24.738" v="291" actId="5793"/>
          <ac:spMkLst>
            <pc:docMk/>
            <pc:sldMk cId="1215108033" sldId="339"/>
            <ac:spMk id="5" creationId="{428FF9CC-1EC1-4661-9A1D-C827EE932941}"/>
          </ac:spMkLst>
        </pc:spChg>
        <pc:spChg chg="mod">
          <ac:chgData name="Jorunn Øveland Nyhus" userId="5448e305-a6bb-465a-a251-7e03f510ed3e" providerId="ADAL" clId="{3C4E1C9B-1516-48C3-AF75-932AA2E3BC2A}" dt="2023-03-06T10:12:20.556" v="290" actId="2711"/>
          <ac:spMkLst>
            <pc:docMk/>
            <pc:sldMk cId="1215108033" sldId="339"/>
            <ac:spMk id="6" creationId="{0FF1DE0C-E7F3-0530-BBB6-CB099B3F059F}"/>
          </ac:spMkLst>
        </pc:spChg>
        <pc:spChg chg="add del mod">
          <ac:chgData name="Jorunn Øveland Nyhus" userId="5448e305-a6bb-465a-a251-7e03f510ed3e" providerId="ADAL" clId="{3C4E1C9B-1516-48C3-AF75-932AA2E3BC2A}" dt="2023-03-06T10:12:07.437" v="287" actId="478"/>
          <ac:spMkLst>
            <pc:docMk/>
            <pc:sldMk cId="1215108033" sldId="339"/>
            <ac:spMk id="8" creationId="{598919F0-ADBC-0636-87C0-2429F35EDEFD}"/>
          </ac:spMkLst>
        </pc:spChg>
        <pc:picChg chg="add del">
          <ac:chgData name="Jorunn Øveland Nyhus" userId="5448e305-a6bb-465a-a251-7e03f510ed3e" providerId="ADAL" clId="{3C4E1C9B-1516-48C3-AF75-932AA2E3BC2A}" dt="2023-03-06T10:11:49.106" v="268" actId="478"/>
          <ac:picMkLst>
            <pc:docMk/>
            <pc:sldMk cId="1215108033" sldId="339"/>
            <ac:picMk id="3" creationId="{4822EBFE-5BA8-5BDD-2343-612D35605D71}"/>
          </ac:picMkLst>
        </pc:picChg>
        <pc:picChg chg="ord">
          <ac:chgData name="Jorunn Øveland Nyhus" userId="5448e305-a6bb-465a-a251-7e03f510ed3e" providerId="ADAL" clId="{3C4E1C9B-1516-48C3-AF75-932AA2E3BC2A}" dt="2023-03-06T10:12:13.952" v="289" actId="26606"/>
          <ac:picMkLst>
            <pc:docMk/>
            <pc:sldMk cId="1215108033" sldId="339"/>
            <ac:picMk id="4" creationId="{BB960D37-2C9E-4F73-B3D4-F81CEE46EB78}"/>
          </ac:picMkLst>
        </pc:picChg>
        <pc:picChg chg="add mod">
          <ac:chgData name="Jorunn Øveland Nyhus" userId="5448e305-a6bb-465a-a251-7e03f510ed3e" providerId="ADAL" clId="{3C4E1C9B-1516-48C3-AF75-932AA2E3BC2A}" dt="2023-03-06T10:12:13.952" v="289" actId="26606"/>
          <ac:picMkLst>
            <pc:docMk/>
            <pc:sldMk cId="1215108033" sldId="339"/>
            <ac:picMk id="9" creationId="{4A264B83-FB17-F7A1-FDD7-38DBD1801A38}"/>
          </ac:picMkLst>
        </pc:picChg>
        <pc:cxnChg chg="add">
          <ac:chgData name="Jorunn Øveland Nyhus" userId="5448e305-a6bb-465a-a251-7e03f510ed3e" providerId="ADAL" clId="{3C4E1C9B-1516-48C3-AF75-932AA2E3BC2A}" dt="2023-03-06T10:12:13.952" v="289" actId="26606"/>
          <ac:cxnSpMkLst>
            <pc:docMk/>
            <pc:sldMk cId="1215108033" sldId="339"/>
            <ac:cxnSpMk id="14" creationId="{A7F400EE-A8A5-48AF-B4D6-291B52C6F0B0}"/>
          </ac:cxnSpMkLst>
        </pc:cxnChg>
      </pc:sldChg>
      <pc:sldChg chg="modSp mod modNotesTx">
        <pc:chgData name="Jorunn Øveland Nyhus" userId="5448e305-a6bb-465a-a251-7e03f510ed3e" providerId="ADAL" clId="{3C4E1C9B-1516-48C3-AF75-932AA2E3BC2A}" dt="2023-03-06T10:11:07.885" v="262" actId="2711"/>
        <pc:sldMkLst>
          <pc:docMk/>
          <pc:sldMk cId="906775280" sldId="340"/>
        </pc:sldMkLst>
        <pc:spChg chg="mod">
          <ac:chgData name="Jorunn Øveland Nyhus" userId="5448e305-a6bb-465a-a251-7e03f510ed3e" providerId="ADAL" clId="{3C4E1C9B-1516-48C3-AF75-932AA2E3BC2A}" dt="2023-03-06T10:11:07.885" v="262" actId="2711"/>
          <ac:spMkLst>
            <pc:docMk/>
            <pc:sldMk cId="906775280" sldId="340"/>
            <ac:spMk id="3" creationId="{CD874F84-4088-36EA-5279-0464C29709CA}"/>
          </ac:spMkLst>
        </pc:spChg>
        <pc:spChg chg="mod">
          <ac:chgData name="Jorunn Øveland Nyhus" userId="5448e305-a6bb-465a-a251-7e03f510ed3e" providerId="ADAL" clId="{3C4E1C9B-1516-48C3-AF75-932AA2E3BC2A}" dt="2023-03-06T10:09:52.885" v="218"/>
          <ac:spMkLst>
            <pc:docMk/>
            <pc:sldMk cId="906775280" sldId="340"/>
            <ac:spMk id="5" creationId="{FD86D1BE-24B6-7B01-2BB2-37B775BDCE79}"/>
          </ac:spMkLst>
        </pc:spChg>
      </pc:sldChg>
      <pc:sldChg chg="modSp mod">
        <pc:chgData name="Jorunn Øveland Nyhus" userId="5448e305-a6bb-465a-a251-7e03f510ed3e" providerId="ADAL" clId="{3C4E1C9B-1516-48C3-AF75-932AA2E3BC2A}" dt="2023-03-06T10:05:12.938" v="85" actId="20577"/>
        <pc:sldMkLst>
          <pc:docMk/>
          <pc:sldMk cId="2922325958" sldId="368"/>
        </pc:sldMkLst>
        <pc:spChg chg="mod">
          <ac:chgData name="Jorunn Øveland Nyhus" userId="5448e305-a6bb-465a-a251-7e03f510ed3e" providerId="ADAL" clId="{3C4E1C9B-1516-48C3-AF75-932AA2E3BC2A}" dt="2023-03-06T10:05:12.938" v="85" actId="20577"/>
          <ac:spMkLst>
            <pc:docMk/>
            <pc:sldMk cId="2922325958" sldId="368"/>
            <ac:spMk id="216" creationId="{00000000-0000-0000-0000-000000000000}"/>
          </ac:spMkLst>
        </pc:spChg>
      </pc:sldChg>
      <pc:sldChg chg="addSp modSp mod setBg modNotesTx">
        <pc:chgData name="Jorunn Øveland Nyhus" userId="5448e305-a6bb-465a-a251-7e03f510ed3e" providerId="ADAL" clId="{3C4E1C9B-1516-48C3-AF75-932AA2E3BC2A}" dt="2023-03-06T10:13:23.933" v="361"/>
        <pc:sldMkLst>
          <pc:docMk/>
          <pc:sldMk cId="644845492" sldId="370"/>
        </pc:sldMkLst>
        <pc:spChg chg="mod">
          <ac:chgData name="Jorunn Øveland Nyhus" userId="5448e305-a6bb-465a-a251-7e03f510ed3e" providerId="ADAL" clId="{3C4E1C9B-1516-48C3-AF75-932AA2E3BC2A}" dt="2023-03-06T10:12:59.168" v="296" actId="26606"/>
          <ac:spMkLst>
            <pc:docMk/>
            <pc:sldMk cId="644845492" sldId="370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3C4E1C9B-1516-48C3-AF75-932AA2E3BC2A}" dt="2023-03-06T10:13:17.042" v="360" actId="20577"/>
          <ac:spMkLst>
            <pc:docMk/>
            <pc:sldMk cId="644845492" sldId="370"/>
            <ac:spMk id="6" creationId="{0FF1DE0C-E7F3-0530-BBB6-CB099B3F059F}"/>
          </ac:spMkLst>
        </pc:spChg>
        <pc:picChg chg="add mod">
          <ac:chgData name="Jorunn Øveland Nyhus" userId="5448e305-a6bb-465a-a251-7e03f510ed3e" providerId="ADAL" clId="{3C4E1C9B-1516-48C3-AF75-932AA2E3BC2A}" dt="2023-03-06T10:12:59.168" v="296" actId="26606"/>
          <ac:picMkLst>
            <pc:docMk/>
            <pc:sldMk cId="644845492" sldId="370"/>
            <ac:picMk id="3" creationId="{20C16322-5383-B87F-5EFA-26605AAC0F52}"/>
          </ac:picMkLst>
        </pc:picChg>
        <pc:picChg chg="ord">
          <ac:chgData name="Jorunn Øveland Nyhus" userId="5448e305-a6bb-465a-a251-7e03f510ed3e" providerId="ADAL" clId="{3C4E1C9B-1516-48C3-AF75-932AA2E3BC2A}" dt="2023-03-06T10:12:59.168" v="296" actId="26606"/>
          <ac:picMkLst>
            <pc:docMk/>
            <pc:sldMk cId="644845492" sldId="370"/>
            <ac:picMk id="4" creationId="{BB960D37-2C9E-4F73-B3D4-F81CEE46EB78}"/>
          </ac:picMkLst>
        </pc:picChg>
        <pc:cxnChg chg="add">
          <ac:chgData name="Jorunn Øveland Nyhus" userId="5448e305-a6bb-465a-a251-7e03f510ed3e" providerId="ADAL" clId="{3C4E1C9B-1516-48C3-AF75-932AA2E3BC2A}" dt="2023-03-06T10:12:59.168" v="296" actId="26606"/>
          <ac:cxnSpMkLst>
            <pc:docMk/>
            <pc:sldMk cId="644845492" sldId="370"/>
            <ac:cxnSpMk id="11" creationId="{A7F400EE-A8A5-48AF-B4D6-291B52C6F0B0}"/>
          </ac:cxnSpMkLst>
        </pc:cxnChg>
      </pc:sldChg>
      <pc:sldChg chg="modSp mod modNotesTx">
        <pc:chgData name="Jorunn Øveland Nyhus" userId="5448e305-a6bb-465a-a251-7e03f510ed3e" providerId="ADAL" clId="{3C4E1C9B-1516-48C3-AF75-932AA2E3BC2A}" dt="2023-03-06T10:13:48.796" v="366"/>
        <pc:sldMkLst>
          <pc:docMk/>
          <pc:sldMk cId="1255949145" sldId="381"/>
        </pc:sldMkLst>
        <pc:spChg chg="mod">
          <ac:chgData name="Jorunn Øveland Nyhus" userId="5448e305-a6bb-465a-a251-7e03f510ed3e" providerId="ADAL" clId="{3C4E1C9B-1516-48C3-AF75-932AA2E3BC2A}" dt="2023-03-06T10:13:37.697" v="363" actId="27636"/>
          <ac:spMkLst>
            <pc:docMk/>
            <pc:sldMk cId="1255949145" sldId="381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3C4E1C9B-1516-48C3-AF75-932AA2E3BC2A}" dt="2023-03-06T10:13:41.880" v="365" actId="2711"/>
          <ac:spMkLst>
            <pc:docMk/>
            <pc:sldMk cId="1255949145" sldId="381"/>
            <ac:spMk id="3" creationId="{CD874F84-4088-36EA-5279-0464C29709CA}"/>
          </ac:spMkLst>
        </pc:spChg>
        <pc:spChg chg="mod">
          <ac:chgData name="Jorunn Øveland Nyhus" userId="5448e305-a6bb-465a-a251-7e03f510ed3e" providerId="ADAL" clId="{3C4E1C9B-1516-48C3-AF75-932AA2E3BC2A}" dt="2023-03-06T10:13:37.699" v="364" actId="27636"/>
          <ac:spMkLst>
            <pc:docMk/>
            <pc:sldMk cId="1255949145" sldId="381"/>
            <ac:spMk id="5" creationId="{FD86D1BE-24B6-7B01-2BB2-37B775BDCE79}"/>
          </ac:spMkLst>
        </pc:spChg>
      </pc:sldChg>
      <pc:sldChg chg="modSp mod modNotesTx">
        <pc:chgData name="Jorunn Øveland Nyhus" userId="5448e305-a6bb-465a-a251-7e03f510ed3e" providerId="ADAL" clId="{3C4E1C9B-1516-48C3-AF75-932AA2E3BC2A}" dt="2023-03-06T10:11:15.654" v="263" actId="2711"/>
        <pc:sldMkLst>
          <pc:docMk/>
          <pc:sldMk cId="3022513986" sldId="386"/>
        </pc:sldMkLst>
        <pc:spChg chg="mod">
          <ac:chgData name="Jorunn Øveland Nyhus" userId="5448e305-a6bb-465a-a251-7e03f510ed3e" providerId="ADAL" clId="{3C4E1C9B-1516-48C3-AF75-932AA2E3BC2A}" dt="2023-03-06T10:10:47.045" v="252" actId="27636"/>
          <ac:spMkLst>
            <pc:docMk/>
            <pc:sldMk cId="3022513986" sldId="386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3C4E1C9B-1516-48C3-AF75-932AA2E3BC2A}" dt="2023-03-06T10:11:15.654" v="263" actId="2711"/>
          <ac:spMkLst>
            <pc:docMk/>
            <pc:sldMk cId="3022513986" sldId="386"/>
            <ac:spMk id="3" creationId="{CD874F84-4088-36EA-5279-0464C29709CA}"/>
          </ac:spMkLst>
        </pc:spChg>
        <pc:spChg chg="mod">
          <ac:chgData name="Jorunn Øveland Nyhus" userId="5448e305-a6bb-465a-a251-7e03f510ed3e" providerId="ADAL" clId="{3C4E1C9B-1516-48C3-AF75-932AA2E3BC2A}" dt="2023-03-06T10:10:47.047" v="253" actId="27636"/>
          <ac:spMkLst>
            <pc:docMk/>
            <pc:sldMk cId="3022513986" sldId="386"/>
            <ac:spMk id="5" creationId="{FD86D1BE-24B6-7B01-2BB2-37B775BDCE7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rtekst.fagbokforlaget.no/read/604a9db9-f2af-4753-b4a6-e52e68d53727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2" name="Google Shape;20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03377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Diskuter enten to og to eller i større grupper.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40267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Tanken er å innarbeide bruken av denne modellen, slik at dette går av seg selv senere.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81098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 </a:t>
            </a:r>
          </a:p>
          <a:p>
            <a:r>
              <a:rPr lang="nb-NO" noProof="0" dirty="0">
                <a:cs typeface="Calibri"/>
              </a:rPr>
              <a:t>For å jobbe med temaet relasjoner er det lurt å ha noen knagger. Derfor er jeg-ser-modellen et alternativ her. </a:t>
            </a:r>
          </a:p>
          <a:p>
            <a:r>
              <a:rPr lang="nb-NO" noProof="0" dirty="0">
                <a:cs typeface="Calibri"/>
              </a:rPr>
              <a:t>Dersom dere vil lese mer av eller hele sagaen, kan dere det, men her legger vi ikke opp til det.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09787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I uke 1 legger vi opp til at man har tid til å jobbe med skriving og øve på muntlige ferdigheter, dersom det er nødvendig.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7907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Siden dette er første PP, si noe overordnet om hva arbeidet med denne temapakka skal/kan lede fram til. </a:t>
            </a:r>
          </a:p>
          <a:p>
            <a:r>
              <a:rPr lang="nb-NO" noProof="0" dirty="0">
                <a:cs typeface="Calibri"/>
              </a:rPr>
              <a:t>Se rammedokumentet til lærer for ytterligere læreplanmål + periodeplan</a:t>
            </a:r>
            <a:r>
              <a:rPr lang="en-US" dirty="0">
                <a:cs typeface="Calibri"/>
              </a:rPr>
              <a:t>. </a:t>
            </a:r>
          </a:p>
          <a:p>
            <a:r>
              <a:rPr lang="nb-NO" dirty="0"/>
              <a:t>Fordel fagstoffet/oppgavene i økter som passer klassens timeplan.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0963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 </a:t>
            </a:r>
          </a:p>
          <a:p>
            <a:r>
              <a:rPr lang="nb-NO" noProof="0" dirty="0">
                <a:cs typeface="Calibri"/>
              </a:rPr>
              <a:t>Start med spørsmål, for å aktivere elevene. Få dem til å sette ord på relasjonsbegrepet, slik de ser det. Lettere å få knagger å henge dette på</a:t>
            </a:r>
            <a:r>
              <a:rPr lang="en-US" dirty="0">
                <a:cs typeface="Calibri"/>
              </a:rPr>
              <a:t>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1507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6126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6294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  <a:endParaRPr lang="nb-NO" noProof="0" dirty="0">
              <a:cs typeface="Calibri"/>
            </a:endParaRPr>
          </a:p>
          <a:p>
            <a:r>
              <a:rPr lang="nb-NO" noProof="0" dirty="0">
                <a:cs typeface="Calibri"/>
              </a:rPr>
              <a:t>Dersom dere ikke har jobbet med modellen tidligere, kan det være nødvendig å bruke litt tid på den nå. </a:t>
            </a:r>
          </a:p>
          <a:p>
            <a:r>
              <a:rPr lang="nb-NO" noProof="0" dirty="0">
                <a:cs typeface="Calibri"/>
              </a:rPr>
              <a:t>Her er det gjerne mest relevant med menneske og verdenssyn, men her åpnes det for ulike tilnærminger. Samfunnet er mer relevant når vi kommer til Gunnlaug Ormstunge.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2056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Overgang fra ny til gammel tekst. Eventuelt repetisjon av norrønt, dersom elevene ikke husker dette, ref. introduksjonspakka.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39237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cs typeface="Calibri"/>
              </a:rPr>
              <a:t>Til læreren</a:t>
            </a:r>
          </a:p>
          <a:p>
            <a:r>
              <a:rPr lang="nb-NO" noProof="0" dirty="0">
                <a:cs typeface="Calibri"/>
              </a:rPr>
              <a:t>Teksten ligger på nett her: </a:t>
            </a:r>
            <a:r>
              <a:rPr lang="nb-NO" noProof="0" dirty="0">
                <a:hlinkClick r:id="rId3"/>
              </a:rPr>
              <a:t>https://intertekst.fagbokforlaget.no/read/604a9db9-f2af-4753-b4a6-e52e68d53727</a:t>
            </a:r>
            <a:endParaRPr lang="nb-NO" noProof="0" dirty="0">
              <a:cs typeface="Calibri"/>
            </a:endParaRPr>
          </a:p>
          <a:p>
            <a:r>
              <a:rPr lang="nb-NO" noProof="0" dirty="0">
                <a:cs typeface="Calibri"/>
              </a:rPr>
              <a:t>*Dersom man bruker </a:t>
            </a:r>
            <a:r>
              <a:rPr lang="nb-NO" i="1" noProof="0" dirty="0" err="1">
                <a:cs typeface="Calibri"/>
              </a:rPr>
              <a:t>Intertekst</a:t>
            </a:r>
            <a:r>
              <a:rPr lang="nb-NO" noProof="0" dirty="0" err="1">
                <a:cs typeface="Calibri"/>
              </a:rPr>
              <a:t>s</a:t>
            </a:r>
            <a:r>
              <a:rPr lang="nb-NO" noProof="0" dirty="0">
                <a:cs typeface="Calibri"/>
              </a:rPr>
              <a:t> versjon. Dersom du bruker en annen versjon, stopp når Gunnlaug har reist utenlands.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8727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75DC03-5A96-4EF3-82A5-B4BA4AE5B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8BBA0B0-4D4F-4C88-AAAA-AEA35D2C7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1B1A74F-8FCC-46DD-A6DD-248C64343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602DB89-0BA2-485F-9DD6-009EFD8C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1267A84-1726-4C15-88E9-53A765160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73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AA40FB-A367-4117-8D7C-D19A7288C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49EE8E4-A900-440F-BB09-BAF224C42C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1ACDB22-7C34-452F-9FE9-43BE5C4D4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0436321-4825-4ED8-AB5E-E91CBD796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713559A-14C7-4AD7-9205-525B7BF7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92F9DE5-2F08-42CB-8FBE-FEAE0A09B0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AE43CDD-D917-44D9-9A3E-7E866C92D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60819EC-BFF1-47F3-99FD-685673D4A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08EEBB1-30F5-4611-A51F-D96654EA6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2A86EF4-4F88-4407-A849-D28AA50A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996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2A6851-4490-40B3-9F32-EA1853057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607449B-D9D3-4259-8C23-AB439C94E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7CAEAD-DBAD-4044-A078-5B443E6F9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10C16D5-79E8-40B5-A251-244CEE3DA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0C464C-265C-4849-8A8D-4E6DB7380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68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9D41DE-DA27-4D52-9A06-12F4E348A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A97E16A-2669-4BAA-A501-A00AAF8C5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EAAC10-F0F9-4B9B-B0E3-612265A5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7A27B70-C939-4DB8-9F63-1BFB4C1FE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0B67423-3584-4904-B96F-EA7AB8309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00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383807-A6EB-4615-B74D-9174C015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569902-1046-4D56-98BB-85D4F5A50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7B6B9E2-456B-4C19-A0C6-3CE11A733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81895EE-FAF3-484C-96C4-581BBEA58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BA6F28A-0C60-4BBA-9FB8-284E87320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EB899AC-FE8C-4FDD-A754-1C7D60128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52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56F855B-9939-44BF-BF93-BEF398341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C155537-4527-43EE-8D6C-B44B2B2CB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86C68FD-A15D-423A-B3B4-52D464182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F4E2430-CE09-4C11-B33F-F45649C781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7B3B806-A6AA-4122-AD85-0EE59C875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C3332F2-B548-4FEC-9A8A-19447EB6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62A98F7-5D2F-40AF-8FAE-7546816B9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F0C103B-B553-4DAA-A2B5-3AC66137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79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3061D0-0FE1-4FFE-9956-C0BC4629F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1D8733C-ECD9-4896-B869-6439E113C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7C10770-DE65-4244-B3B6-96CF25D8F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8102D6D-4706-4FD1-9D27-F72374FC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48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CB630AC-FED3-4D40-9892-D74246377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A139E1B-A75B-48EB-9768-02A4819C1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6F30544-9797-4DA2-B008-273DE1D1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729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26CCFD2-5837-4424-B9A3-5CE6127A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D5A1EE9-0031-4AA1-B5E8-BAB2594B1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0B9AAA1-88EA-44D2-A425-E64A477D2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329B6A4-204C-4E9F-AA7C-3125B8B4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94BBBA-802F-4A70-8E42-EED9C5755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1075D32-C04D-4A54-96E1-6D91223B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5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2FA9D8-0829-463C-8D80-D86C20AB4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7878627-AE6B-4A4C-A4D4-311A6D018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144B182-B7C2-4A5F-8E7E-AC33C0C17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1E75FEA-D4DC-4DC0-8C47-DFE27F82F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C48CC1E-7868-4E07-ACCA-03E9815F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C8D6398-9635-448B-8159-6BBF8ED26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14348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60EE335-2EB7-4160-BBC0-B57C7297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EA62AE3-E1AA-4FB2-8DCC-52359F178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A2FAD38-FC6A-4AD3-972B-C5B09CFCD6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D2C6E15-B8BF-412A-B154-7227B04D05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90CA545-9B02-469B-9242-2948D812C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77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204;p16">
            <a:extLst>
              <a:ext uri="{FF2B5EF4-FFF2-40B4-BE49-F238E27FC236}">
                <a16:creationId xmlns:a16="http://schemas.microsoft.com/office/drawing/2014/main" id="{6D2FC1BA-1964-5F16-41E4-6118832A10C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0" algn="ctr" rtl="0"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nb-NO" sz="4000" dirty="0">
                <a:latin typeface="Calibri"/>
                <a:cs typeface="Calibri"/>
              </a:rPr>
              <a:t>Tema: </a:t>
            </a:r>
            <a:br>
              <a:rPr lang="nb-NO" sz="4000" dirty="0">
                <a:latin typeface="Calibri"/>
                <a:cs typeface="Calibri"/>
              </a:rPr>
            </a:br>
            <a:br>
              <a:rPr lang="nb-NO" sz="400" dirty="0">
                <a:latin typeface="Calibri"/>
                <a:cs typeface="Calibri"/>
              </a:rPr>
            </a:br>
            <a:r>
              <a:rPr lang="nb-NO" dirty="0">
                <a:latin typeface="Calibri"/>
                <a:cs typeface="Calibri"/>
              </a:rPr>
              <a:t>Relasjoner</a:t>
            </a:r>
            <a:endParaRPr lang="nb-no" b="1" kern="1200" dirty="0">
              <a:latin typeface="+mn-lt"/>
              <a:ea typeface="+mj-ea"/>
              <a:cs typeface="+mj-cs"/>
            </a:endParaRPr>
          </a:p>
        </p:txBody>
      </p:sp>
      <p:sp>
        <p:nvSpPr>
          <p:cNvPr id="2" name="Undertittel 1">
            <a:extLst>
              <a:ext uri="{FF2B5EF4-FFF2-40B4-BE49-F238E27FC236}">
                <a16:creationId xmlns:a16="http://schemas.microsoft.com/office/drawing/2014/main" id="{15AA5C1E-C64D-2BB8-46AA-B10E25170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44241"/>
            <a:ext cx="9144000" cy="1655762"/>
          </a:xfrm>
        </p:spPr>
        <p:txBody>
          <a:bodyPr/>
          <a:lstStyle/>
          <a:p>
            <a:r>
              <a:rPr lang="nb-NO" dirty="0"/>
              <a:t>Uke 1–2 </a:t>
            </a:r>
          </a:p>
        </p:txBody>
      </p:sp>
      <p:pic>
        <p:nvPicPr>
          <p:cNvPr id="16" name="Google Shape;91;p1">
            <a:extLst>
              <a:ext uri="{FF2B5EF4-FFF2-40B4-BE49-F238E27FC236}">
                <a16:creationId xmlns:a16="http://schemas.microsoft.com/office/drawing/2014/main" id="{8EC2E617-67CF-9EDB-9F3B-A1A0AB8F606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9377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>
            <a:extLst>
              <a:ext uri="{FF2B5EF4-FFF2-40B4-BE49-F238E27FC236}">
                <a16:creationId xmlns:a16="http://schemas.microsoft.com/office/drawing/2014/main" id="{CD874F84-4088-36EA-5279-0464C2970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latin typeface="+mn-lt"/>
              </a:rPr>
              <a:t>Oppgave 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0" indent="0" rtl="0">
              <a:buNone/>
            </a:pPr>
            <a:endParaRPr lang="nb-NO" dirty="0"/>
          </a:p>
          <a:p>
            <a:pPr rtl="0"/>
            <a:endParaRPr lang="nb-NO" dirty="0"/>
          </a:p>
          <a:p>
            <a:pPr marL="0" indent="0" rtl="0">
              <a:buNone/>
            </a:pPr>
            <a:endParaRPr lang="nb-NO" dirty="0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FD86D1BE-24B6-7B01-2BB2-37B775BDC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400" y="1825625"/>
            <a:ext cx="972151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Individuelt</a:t>
            </a:r>
          </a:p>
          <a:p>
            <a:r>
              <a:rPr lang="nb-NO" sz="2400" dirty="0">
                <a:cs typeface="Calibri"/>
              </a:rPr>
              <a:t>Tenkeskriv i 3 minutter: Hvilke krav og forventninger stilles til deg fra foreldre eller andre som har mer livserfaring enn deg?</a:t>
            </a:r>
            <a:endParaRPr lang="nb-NO" sz="2400" dirty="0"/>
          </a:p>
          <a:p>
            <a:endParaRPr lang="nb-NO" sz="1800" dirty="0"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cs typeface="Calibri"/>
              </a:rPr>
              <a:t>Diskuter</a:t>
            </a:r>
          </a:p>
          <a:p>
            <a:r>
              <a:rPr lang="nb-NO" sz="2400" dirty="0">
                <a:cs typeface="Calibri"/>
              </a:rPr>
              <a:t>Hvilke relasjoner har du til dem som stiller krav til deg? </a:t>
            </a:r>
          </a:p>
          <a:p>
            <a:r>
              <a:rPr lang="nb-NO" sz="2400" dirty="0">
                <a:cs typeface="Calibri"/>
              </a:rPr>
              <a:t>Gunnlaug reiser utenlands for å oppfylle de forventningene som stilles til ham. Hvordan forholder du deg til de forventningene som stilles til deg? </a:t>
            </a:r>
          </a:p>
          <a:p>
            <a:r>
              <a:rPr lang="nb-NO" sz="2400" dirty="0">
                <a:cs typeface="Calibri"/>
              </a:rPr>
              <a:t>Hvilke forventninger har du til deg selv? Står disse i stil med det omgivelsene forventer? 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2513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>
            <a:extLst>
              <a:ext uri="{FF2B5EF4-FFF2-40B4-BE49-F238E27FC236}">
                <a16:creationId xmlns:a16="http://schemas.microsoft.com/office/drawing/2014/main" id="{0FF1DE0C-E7F3-0530-BBB6-CB099B3F0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b-NO" b="1" dirty="0">
                <a:latin typeface="+mn-lt"/>
              </a:rPr>
              <a:t>Utforsk teksten</a:t>
            </a:r>
            <a:r>
              <a:rPr lang="en-US" b="1" dirty="0">
                <a:latin typeface="+mn-lt"/>
              </a:rPr>
              <a:t>!</a:t>
            </a:r>
          </a:p>
        </p:txBody>
      </p:sp>
      <p:sp>
        <p:nvSpPr>
          <p:cNvPr id="5" name="Plassholder for tekst 2">
            <a:extLst>
              <a:ext uri="{FF2B5EF4-FFF2-40B4-BE49-F238E27FC236}">
                <a16:creationId xmlns:a16="http://schemas.microsoft.com/office/drawing/2014/main" id="{428FF9CC-1EC1-4661-9A1D-C827EE932941}"/>
              </a:ext>
            </a:extLst>
          </p:cNvPr>
          <p:cNvSpPr>
            <a:spLocks noGrp="1"/>
          </p:cNvSpPr>
          <p:nvPr/>
        </p:nvSpPr>
        <p:spPr>
          <a:xfrm>
            <a:off x="4965431" y="2438400"/>
            <a:ext cx="6586489" cy="3785419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None/>
            </a:pPr>
            <a:r>
              <a:rPr lang="nb-NO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par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nb-NO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Utforsk </a:t>
            </a:r>
            <a:r>
              <a:rPr lang="nb-NO" sz="20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Soga om Gunnlaug Ormstunge</a:t>
            </a:r>
            <a:r>
              <a:rPr lang="nb-NO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ved hjelp av modellen. Hva finner dere ut? </a:t>
            </a:r>
          </a:p>
          <a:p>
            <a:pPr marL="114300" indent="-2286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4A264B83-FB17-F7A1-FDD7-38DBD1801A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0" r="1" b="100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476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5108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>
            <a:extLst>
              <a:ext uri="{FF2B5EF4-FFF2-40B4-BE49-F238E27FC236}">
                <a16:creationId xmlns:a16="http://schemas.microsoft.com/office/drawing/2014/main" id="{0FF1DE0C-E7F3-0530-BBB6-CB099B3F0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 fontScale="90000"/>
          </a:bodyPr>
          <a:lstStyle/>
          <a:p>
            <a:r>
              <a:rPr lang="nb-NO" b="1" dirty="0">
                <a:latin typeface="+mn-lt"/>
              </a:rPr>
              <a:t>Jeg-ser-modellen som verktøy i en sammenlikning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934" y="2555854"/>
            <a:ext cx="6586489" cy="3785419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000" b="1" dirty="0">
                <a:cs typeface="Calibri"/>
              </a:rPr>
              <a:t>I par</a:t>
            </a:r>
          </a:p>
          <a:p>
            <a:r>
              <a:rPr lang="nb-NO" sz="2000" dirty="0">
                <a:cs typeface="Calibri"/>
              </a:rPr>
              <a:t>Sammenlikn menneskesynet i tekstene. </a:t>
            </a:r>
            <a:endParaRPr lang="nb-NO" sz="2000" dirty="0"/>
          </a:p>
          <a:p>
            <a:r>
              <a:rPr lang="nb-NO" sz="2000" dirty="0">
                <a:cs typeface="Calibri"/>
              </a:rPr>
              <a:t>Hva er likt? Hva er ulikt?</a:t>
            </a:r>
          </a:p>
          <a:p>
            <a:r>
              <a:rPr lang="nb-NO" sz="2000" dirty="0">
                <a:cs typeface="Calibri"/>
              </a:rPr>
              <a:t>Sammenlikn samfunnssynet i tekstene. </a:t>
            </a:r>
          </a:p>
          <a:p>
            <a:r>
              <a:rPr lang="nb-NO" sz="2000" dirty="0">
                <a:cs typeface="Calibri"/>
              </a:rPr>
              <a:t>Hva finner dere ut?</a:t>
            </a:r>
          </a:p>
          <a:p>
            <a:r>
              <a:rPr lang="nb-NO" sz="2000" dirty="0">
                <a:cs typeface="Calibri"/>
              </a:rPr>
              <a:t>Husk å bruke konkrete eksempler som underbygger det dere finner. </a:t>
            </a:r>
          </a:p>
          <a:p>
            <a:pPr marL="0" indent="0" rtl="0">
              <a:buNone/>
            </a:pPr>
            <a:endParaRPr lang="nb-NO" sz="2000" dirty="0"/>
          </a:p>
          <a:p>
            <a:pPr marL="0" indent="0" rtl="0">
              <a:buNone/>
            </a:pPr>
            <a:endParaRPr lang="nb-NO" sz="2000" dirty="0"/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20C16322-5383-B87F-5EFA-26605AAC0F5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0" r="1" b="100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476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4845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>
            <a:extLst>
              <a:ext uri="{FF2B5EF4-FFF2-40B4-BE49-F238E27FC236}">
                <a16:creationId xmlns:a16="http://schemas.microsoft.com/office/drawing/2014/main" id="{CD874F84-4088-36EA-5279-0464C2970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358" y="213219"/>
            <a:ext cx="10515600" cy="1325563"/>
          </a:xfrm>
        </p:spPr>
        <p:txBody>
          <a:bodyPr/>
          <a:lstStyle/>
          <a:p>
            <a:r>
              <a:rPr lang="nb-NO" b="1" dirty="0">
                <a:latin typeface="+mn-lt"/>
              </a:rPr>
              <a:t>Oppsummering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rtlCol="0">
            <a:normAutofit lnSpcReduction="10000"/>
          </a:bodyPr>
          <a:lstStyle/>
          <a:p>
            <a:pPr marL="0" indent="0" rtl="0">
              <a:buNone/>
            </a:pPr>
            <a:endParaRPr lang="nb-NO" dirty="0"/>
          </a:p>
          <a:p>
            <a:pPr rtl="0"/>
            <a:endParaRPr lang="nb-NO" dirty="0"/>
          </a:p>
          <a:p>
            <a:pPr marL="0" indent="0" rtl="0">
              <a:buNone/>
            </a:pPr>
            <a:endParaRPr lang="nb-NO" dirty="0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FD86D1BE-24B6-7B01-2BB2-37B775BDC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400" y="1870576"/>
            <a:ext cx="9721516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Muntlig – i grupper på </a:t>
            </a:r>
            <a:r>
              <a:rPr lang="nb-NO" sz="2400" b="1" dirty="0">
                <a:solidFill>
                  <a:srgbClr val="FF0000"/>
                </a:solidFill>
                <a:cs typeface="Calibri"/>
              </a:rPr>
              <a:t>4</a:t>
            </a:r>
          </a:p>
          <a:p>
            <a:r>
              <a:rPr lang="nb-NO" sz="2400" dirty="0">
                <a:cs typeface="Calibri"/>
              </a:rPr>
              <a:t>To lager en kort presentasjon på 1–2 lysbilder om menneskesynet i tekstene. </a:t>
            </a:r>
          </a:p>
          <a:p>
            <a:r>
              <a:rPr lang="nb-NO" sz="2400" dirty="0">
                <a:cs typeface="Calibri"/>
              </a:rPr>
              <a:t>To lager en kort presentasjon på 1–2 lysbilder om samfunnssynet i tekstene.</a:t>
            </a:r>
          </a:p>
          <a:p>
            <a:r>
              <a:rPr lang="nb-NO" sz="2400" dirty="0">
                <a:cs typeface="Calibri"/>
              </a:rPr>
              <a:t>Presenter i gruppa, og diskuter deretter forskjellene og likhetene mellom tekstene.</a:t>
            </a:r>
          </a:p>
          <a:p>
            <a:endParaRPr lang="nb-NO" sz="2400" dirty="0"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cs typeface="Calibri"/>
              </a:rPr>
              <a:t>Skriftlig – individuelt</a:t>
            </a:r>
          </a:p>
          <a:p>
            <a:pPr marL="0" indent="0">
              <a:buNone/>
            </a:pPr>
            <a:r>
              <a:rPr lang="nb-NO" sz="2400" dirty="0">
                <a:cs typeface="Calibri"/>
              </a:rPr>
              <a:t>Hva kan dette fortelle oss om relasjoner mellom mennesker? Skriv minst 5 setninger.</a:t>
            </a: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5949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Mål for perioden 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pPr>
              <a:lnSpc>
                <a:spcPct val="150000"/>
              </a:lnSpc>
            </a:pPr>
            <a:r>
              <a:rPr lang="nb-NO" sz="2400" dirty="0">
                <a:cs typeface="Calibri"/>
              </a:rPr>
              <a:t>Du skal sammenlikne eldre og nyere tekster, muntlig og/eller skriftlig. 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cs typeface="Calibri"/>
              </a:rPr>
              <a:t>Du skal vise fagkunnskaper om tekster fra ulike tider og kunne bruke fagspråk i utforskende samtaler, diskusjoner og muntlige presentasjoner.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cs typeface="Calibri"/>
              </a:rPr>
              <a:t>Du skal utforske og reflektere over felles tematikk i tekster fra ulike tider. 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cs typeface="Calibri"/>
              </a:rPr>
              <a:t>Du skal kunne bruke tilbakemeldinger underveis for å utvikle egne tekster. </a:t>
            </a:r>
          </a:p>
          <a:p>
            <a:pPr rtl="0">
              <a:spcBef>
                <a:spcPts val="0"/>
              </a:spcBef>
              <a:buClr>
                <a:schemeClr val="dk1"/>
              </a:buClr>
              <a:buSzPts val="2800"/>
            </a:pPr>
            <a:endParaRPr lang="en-US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Plan for uke 1</a:t>
            </a:r>
            <a:r>
              <a:rPr lang="nb-NO" b="1" dirty="0">
                <a:latin typeface="+mn-lt"/>
              </a:rPr>
              <a:t>–</a:t>
            </a:r>
            <a:r>
              <a:rPr lang="nb-no" b="1" dirty="0">
                <a:latin typeface="+mn-lt"/>
              </a:rPr>
              <a:t>2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r>
              <a:rPr lang="nb-NO" sz="2400" dirty="0">
                <a:ea typeface="+mn-lt"/>
                <a:cs typeface="+mn-lt"/>
              </a:rPr>
              <a:t>Introduksjon til temaet relasjoner og vurdering</a:t>
            </a:r>
          </a:p>
          <a:p>
            <a:r>
              <a:rPr lang="nb-NO" sz="2400" dirty="0">
                <a:ea typeface="+mn-lt"/>
                <a:cs typeface="+mn-lt"/>
              </a:rPr>
              <a:t>Lese diktet «Livet sa ein dag» av Lars Ove Seljestad</a:t>
            </a:r>
          </a:p>
          <a:p>
            <a:r>
              <a:rPr lang="nb-NO" sz="2400" dirty="0">
                <a:ea typeface="+mn-lt"/>
                <a:cs typeface="+mn-lt"/>
              </a:rPr>
              <a:t>Introduksjon av jeg-ser-modellen</a:t>
            </a:r>
          </a:p>
          <a:p>
            <a:r>
              <a:rPr lang="nb-NO" sz="2400" dirty="0">
                <a:ea typeface="+mn-lt"/>
                <a:cs typeface="+mn-lt"/>
              </a:rPr>
              <a:t>Lese utdrag fra </a:t>
            </a:r>
            <a:r>
              <a:rPr lang="nb-NO" sz="2400" i="1" dirty="0">
                <a:ea typeface="+mn-lt"/>
                <a:cs typeface="+mn-lt"/>
              </a:rPr>
              <a:t>Soga om Gunnlaug Ormstunge</a:t>
            </a:r>
          </a:p>
          <a:p>
            <a:r>
              <a:rPr lang="nb-NO" sz="2400" dirty="0">
                <a:ea typeface="+mn-lt"/>
                <a:cs typeface="+mn-lt"/>
              </a:rPr>
              <a:t>Sammenlikne ulike elementer ved begge tekstene</a:t>
            </a:r>
          </a:p>
          <a:p>
            <a:r>
              <a:rPr lang="nb-NO" sz="2400" dirty="0">
                <a:ea typeface="+mn-lt"/>
                <a:cs typeface="+mn-lt"/>
              </a:rPr>
              <a:t>Jobbe med muntlige og skriftlige ferdigheter</a:t>
            </a:r>
          </a:p>
          <a:p>
            <a:pPr marL="0" indent="0" rtl="0">
              <a:spcBef>
                <a:spcPts val="0"/>
              </a:spcBef>
              <a:buClr>
                <a:schemeClr val="dk1"/>
              </a:buClr>
              <a:buSzPts val="2800"/>
              <a:buNone/>
            </a:pPr>
            <a:endParaRPr lang="en-US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2325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Relasjoner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815E084D-4163-7216-ECF6-1E43D6A459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25652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nb-NO" sz="2400" b="1" dirty="0">
                <a:cs typeface="Calibri"/>
              </a:rPr>
              <a:t>Felles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cs typeface="Calibri"/>
              </a:rPr>
              <a:t>Hva legger du i relasjonsbegrepet?</a:t>
            </a:r>
            <a:endParaRPr lang="nb-NO" sz="2400" dirty="0"/>
          </a:p>
          <a:p>
            <a:pPr>
              <a:lnSpc>
                <a:spcPct val="150000"/>
              </a:lnSpc>
            </a:pPr>
            <a:r>
              <a:rPr lang="nb-NO" sz="2400" dirty="0">
                <a:cs typeface="Calibri"/>
              </a:rPr>
              <a:t>Hvilke relasjoner er viktige for deg?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cs typeface="Calibri"/>
              </a:rPr>
              <a:t>Hvem har du gode relasjoner til?</a:t>
            </a:r>
          </a:p>
          <a:p>
            <a:pPr>
              <a:lnSpc>
                <a:spcPct val="150000"/>
              </a:lnSpc>
            </a:pPr>
            <a:r>
              <a:rPr lang="nb-NO" sz="2400" dirty="0">
                <a:cs typeface="Calibri"/>
              </a:rPr>
              <a:t>Hvem har du dårlige relasjoner til?</a:t>
            </a:r>
          </a:p>
          <a:p>
            <a:pPr marL="0" indent="0">
              <a:lnSpc>
                <a:spcPct val="150000"/>
              </a:lnSpc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4564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Lars Ove Seljestad (2020): «Livet sa ein dag»</a:t>
            </a:r>
            <a:endParaRPr b="1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Felles</a:t>
            </a:r>
          </a:p>
          <a:p>
            <a:r>
              <a:rPr lang="nb-NO" sz="2400" dirty="0">
                <a:cs typeface="Calibri"/>
              </a:rPr>
              <a:t>Les diktet til Seljestad på side </a:t>
            </a:r>
            <a:r>
              <a:rPr lang="nb-NO" sz="2400" dirty="0">
                <a:solidFill>
                  <a:srgbClr val="FF0000"/>
                </a:solidFill>
                <a:cs typeface="Calibri"/>
              </a:rPr>
              <a:t>316</a:t>
            </a:r>
            <a:r>
              <a:rPr lang="nb-NO" sz="2400" dirty="0">
                <a:cs typeface="Calibri"/>
              </a:rPr>
              <a:t>. </a:t>
            </a:r>
            <a:endParaRPr lang="nb-NO" sz="2400" dirty="0"/>
          </a:p>
          <a:p>
            <a:endParaRPr lang="nb-NO" sz="2400" dirty="0"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cs typeface="Calibri"/>
              </a:rPr>
              <a:t>I par / grupper / felles</a:t>
            </a:r>
          </a:p>
          <a:p>
            <a:r>
              <a:rPr lang="nb-NO" sz="2400" dirty="0">
                <a:cs typeface="Calibri"/>
              </a:rPr>
              <a:t>Hvilke råd blir gitt i dette diktet? </a:t>
            </a:r>
          </a:p>
          <a:p>
            <a:r>
              <a:rPr lang="nb-NO" sz="2400" dirty="0">
                <a:cs typeface="Calibri"/>
              </a:rPr>
              <a:t>Hva synes det lyriske jeg-et om disse rådene? </a:t>
            </a:r>
          </a:p>
          <a:p>
            <a:r>
              <a:rPr lang="nb-NO" sz="2400" dirty="0">
                <a:cs typeface="Calibri"/>
              </a:rPr>
              <a:t>Hva synes du om disse rådene?</a:t>
            </a:r>
          </a:p>
          <a:p>
            <a:r>
              <a:rPr lang="nb-NO" sz="2400" dirty="0">
                <a:cs typeface="Calibri"/>
              </a:rPr>
              <a:t>Hva kan disse rådene si oss om relasjoner?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307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Oppgave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Individuelt</a:t>
            </a:r>
          </a:p>
          <a:p>
            <a:r>
              <a:rPr lang="nb-NO" sz="2400" dirty="0">
                <a:cs typeface="Calibri"/>
              </a:rPr>
              <a:t>Skriv: Hvilke råd har du fått fra dem som er eldre enn deg? Gi eksempler. </a:t>
            </a:r>
            <a:endParaRPr lang="nb-NO" sz="2400" dirty="0"/>
          </a:p>
          <a:p>
            <a:endParaRPr lang="nb-NO" sz="2400" dirty="0"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cs typeface="Calibri"/>
              </a:rPr>
              <a:t>Diskuter</a:t>
            </a:r>
          </a:p>
          <a:p>
            <a:r>
              <a:rPr lang="nb-NO" sz="2400" dirty="0">
                <a:cs typeface="Calibri"/>
              </a:rPr>
              <a:t>Hvilke relasjoner har du til dem som har gitt deg disse rådene?</a:t>
            </a:r>
          </a:p>
          <a:p>
            <a:r>
              <a:rPr lang="nb-NO" sz="2400" dirty="0">
                <a:cs typeface="Calibri"/>
              </a:rPr>
              <a:t>Fulgte du disse? Hvorfor eller hvorfor ikke?</a:t>
            </a:r>
          </a:p>
          <a:p>
            <a:r>
              <a:rPr lang="nb-NO" sz="2400" dirty="0">
                <a:cs typeface="Calibri"/>
              </a:rPr>
              <a:t>Hvem har du i livet ditt som du går til dersom du trenger råd? </a:t>
            </a:r>
          </a:p>
          <a:p>
            <a:pPr marL="0" indent="0" rtl="0">
              <a:buNone/>
            </a:pPr>
            <a:endParaRPr lang="nb-NO" sz="2400" dirty="0"/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9061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  <a:prstGeom prst="rect">
            <a:avLst/>
          </a:prstGeom>
        </p:spPr>
        <p:txBody>
          <a:bodyPr spcFirstLastPara="1" lIns="91425" tIns="45700" rIns="91425" bIns="45700" rtlCol="0" anchor="b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sz="4100" b="1" dirty="0">
                <a:latin typeface="+mn-lt"/>
              </a:rPr>
              <a:t>Tips når vi jobber med skjønnlitterære tekster 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934" y="2478697"/>
            <a:ext cx="6586489" cy="3785419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000" b="1" dirty="0">
                <a:cs typeface="Calibri"/>
              </a:rPr>
              <a:t>Felles</a:t>
            </a:r>
          </a:p>
          <a:p>
            <a:r>
              <a:rPr lang="nb-NO" sz="2000" dirty="0">
                <a:cs typeface="Calibri"/>
              </a:rPr>
              <a:t>Når vi jobber med skjønnlitterære tekster, er det lurt å ha noen knagger.</a:t>
            </a:r>
            <a:endParaRPr lang="nb-NO" sz="2000" dirty="0"/>
          </a:p>
          <a:p>
            <a:r>
              <a:rPr lang="nb-NO" sz="2000" dirty="0">
                <a:cs typeface="Calibri"/>
              </a:rPr>
              <a:t>Bruk jeg-ser-modellen i læreboka på side </a:t>
            </a:r>
            <a:r>
              <a:rPr lang="nb-NO" sz="2000" dirty="0">
                <a:solidFill>
                  <a:srgbClr val="FF0000"/>
                </a:solidFill>
                <a:cs typeface="Calibri"/>
              </a:rPr>
              <a:t>144</a:t>
            </a:r>
            <a:r>
              <a:rPr lang="nb-NO" sz="2000" dirty="0">
                <a:cs typeface="Calibri"/>
              </a:rPr>
              <a:t>. </a:t>
            </a:r>
          </a:p>
          <a:p>
            <a:r>
              <a:rPr lang="nb-NO" sz="2000" dirty="0">
                <a:cs typeface="Calibri"/>
              </a:rPr>
              <a:t>Hvordan forstår dere de fire hovedkategoriene verdenssyn, samfunn, menneske og natur?</a:t>
            </a:r>
          </a:p>
          <a:p>
            <a:r>
              <a:rPr lang="nb-NO" sz="2000" dirty="0">
                <a:cs typeface="Calibri"/>
              </a:rPr>
              <a:t>Utforsk teksten til Seljestad ved hjelp av modellen. Hva finner dere ut? </a:t>
            </a:r>
          </a:p>
          <a:p>
            <a:pPr marL="0" indent="0" rtl="0">
              <a:buNone/>
            </a:pPr>
            <a:endParaRPr lang="nb-NO" sz="2000" dirty="0"/>
          </a:p>
        </p:txBody>
      </p:sp>
      <p:pic>
        <p:nvPicPr>
          <p:cNvPr id="3" name="Bilde 2" descr="Et bilde som inneholder tekst, skjermbilde&#10;&#10;Automatisk generert beskrivelse">
            <a:extLst>
              <a:ext uri="{FF2B5EF4-FFF2-40B4-BE49-F238E27FC236}">
                <a16:creationId xmlns:a16="http://schemas.microsoft.com/office/drawing/2014/main" id="{7333FF58-FE44-811D-6138-0DB25C41052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0" r="1" b="100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476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4187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  <a:prstGeom prst="rect">
            <a:avLst/>
          </a:prstGeom>
        </p:spPr>
        <p:txBody>
          <a:bodyPr spcFirstLastPara="1" lIns="91425" tIns="45700" rIns="91425" bIns="45700" rtlCol="0" anchor="b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sz="4100" b="1" dirty="0">
                <a:latin typeface="+mn-lt"/>
              </a:rPr>
              <a:t>Jeg-ser-modellen som verktøy i en sammenlikning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8737" y="2478697"/>
            <a:ext cx="6586489" cy="3785419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000" b="1" dirty="0">
                <a:cs typeface="Calibri"/>
              </a:rPr>
              <a:t>Felles</a:t>
            </a:r>
          </a:p>
          <a:p>
            <a:r>
              <a:rPr lang="nb-NO" sz="2000" dirty="0">
                <a:cs typeface="Calibri"/>
              </a:rPr>
              <a:t>Når vi skal sammenlikne tekster fra ulike tider, kan jeg-ser-modellen være et nyttig verktøy!</a:t>
            </a:r>
            <a:endParaRPr lang="nb-NO" sz="2000" dirty="0"/>
          </a:p>
          <a:p>
            <a:r>
              <a:rPr lang="nb-NO" sz="2000" dirty="0">
                <a:cs typeface="Calibri"/>
              </a:rPr>
              <a:t>Vi skal nå se på en tekst fra norrøn tid. </a:t>
            </a:r>
          </a:p>
          <a:p>
            <a:endParaRPr lang="nb-NO" sz="2000" dirty="0">
              <a:cs typeface="Calibri"/>
            </a:endParaRPr>
          </a:p>
          <a:p>
            <a:r>
              <a:rPr lang="nb-NO" sz="2000" dirty="0">
                <a:cs typeface="Calibri"/>
              </a:rPr>
              <a:t>Husker dere noe om menneskesynet og samfunnssynet i norrøn tid?</a:t>
            </a:r>
          </a:p>
          <a:p>
            <a:pPr marL="0" indent="0">
              <a:buNone/>
            </a:pPr>
            <a:endParaRPr lang="nb-NO" sz="2000" dirty="0"/>
          </a:p>
          <a:p>
            <a:pPr marL="0" indent="0" rtl="0">
              <a:buNone/>
            </a:pPr>
            <a:endParaRPr lang="nb-NO" sz="2000" dirty="0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4CBB5BB8-F398-6C88-D72D-10F24FD0234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0" r="1" b="100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476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5510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>
            <a:extLst>
              <a:ext uri="{FF2B5EF4-FFF2-40B4-BE49-F238E27FC236}">
                <a16:creationId xmlns:a16="http://schemas.microsoft.com/office/drawing/2014/main" id="{CD874F84-4088-36EA-5279-0464C2970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>
                <a:latin typeface="+mn-lt"/>
              </a:rPr>
              <a:t>Soga om Gunnlaug Ormstunge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0" indent="0" rtl="0">
              <a:buNone/>
            </a:pPr>
            <a:endParaRPr lang="nb-NO" dirty="0"/>
          </a:p>
          <a:p>
            <a:pPr rtl="0"/>
            <a:endParaRPr lang="nb-NO" dirty="0"/>
          </a:p>
          <a:p>
            <a:pPr marL="0" indent="0" rtl="0">
              <a:buNone/>
            </a:pPr>
            <a:endParaRPr lang="nb-NO" dirty="0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FD86D1BE-24B6-7B01-2BB2-37B775BDC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400" y="1870576"/>
            <a:ext cx="972151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cs typeface="Calibri"/>
              </a:rPr>
              <a:t>Felles</a:t>
            </a:r>
          </a:p>
          <a:p>
            <a:r>
              <a:rPr lang="nb-NO" sz="2400" dirty="0">
                <a:cs typeface="Calibri"/>
              </a:rPr>
              <a:t>Les utdrag fra </a:t>
            </a:r>
            <a:r>
              <a:rPr lang="nb-NO" sz="2400" i="1" dirty="0">
                <a:cs typeface="Calibri"/>
              </a:rPr>
              <a:t>Soga om Gunnlaug Ormstunge</a:t>
            </a:r>
            <a:r>
              <a:rPr lang="nb-NO" sz="2400" dirty="0">
                <a:cs typeface="Calibri"/>
              </a:rPr>
              <a:t>, fra del 1 til 8*</a:t>
            </a:r>
            <a:endParaRPr lang="nb-NO" sz="2400" dirty="0"/>
          </a:p>
          <a:p>
            <a:endParaRPr lang="nb-NO" sz="2400" dirty="0"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ea typeface="+mn-lt"/>
                <a:cs typeface="+mn-lt"/>
              </a:rPr>
              <a:t>I par, i grupper eller i fellesskap</a:t>
            </a:r>
            <a:endParaRPr lang="nb-NO" sz="2400" dirty="0">
              <a:cs typeface="Calibri"/>
            </a:endParaRPr>
          </a:p>
          <a:p>
            <a:r>
              <a:rPr lang="nb-NO" sz="2400" dirty="0">
                <a:cs typeface="Calibri"/>
              </a:rPr>
              <a:t>Hva kan vi si om relasjonene i dette utdraget, for eksempel mellom Gunnlaug og Illuge eller mellom Gunnlaug og Torstein? </a:t>
            </a:r>
          </a:p>
          <a:p>
            <a:r>
              <a:rPr lang="nb-NO" sz="2400" dirty="0">
                <a:cs typeface="Calibri"/>
              </a:rPr>
              <a:t>Hva kan du si om Helgas situasjon?</a:t>
            </a:r>
          </a:p>
          <a:p>
            <a:r>
              <a:rPr lang="nb-NO" sz="2400" dirty="0">
                <a:cs typeface="Calibri"/>
              </a:rPr>
              <a:t>Hvilke krav og forventninger stilles det til Gunnlaug?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6775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1085</TotalTime>
  <Words>942</Words>
  <Application>Microsoft Office PowerPoint</Application>
  <PresentationFormat>Widescreen</PresentationFormat>
  <Paragraphs>109</Paragraphs>
  <Slides>13</Slides>
  <Notes>13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Tema:   Relasjoner</vt:lpstr>
      <vt:lpstr>Mål for perioden </vt:lpstr>
      <vt:lpstr>Plan for uke 1–2</vt:lpstr>
      <vt:lpstr>Relasjoner</vt:lpstr>
      <vt:lpstr>Lars Ove Seljestad (2020): «Livet sa ein dag»</vt:lpstr>
      <vt:lpstr>Oppgave</vt:lpstr>
      <vt:lpstr>Tips når vi jobber med skjønnlitterære tekster </vt:lpstr>
      <vt:lpstr>Jeg-ser-modellen som verktøy i en sammenlikning</vt:lpstr>
      <vt:lpstr>Soga om Gunnlaug Ormstunge</vt:lpstr>
      <vt:lpstr>Oppgave </vt:lpstr>
      <vt:lpstr>Utforsk teksten!</vt:lpstr>
      <vt:lpstr>Jeg-ser-modellen som verktøy i en sammenlikning</vt:lpstr>
      <vt:lpstr>Oppsummering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Essay</dc:title>
  <dc:creator>Jorunn Øveland Nyhus</dc:creator>
  <cp:lastModifiedBy>Line Ellingsen</cp:lastModifiedBy>
  <cp:revision>67</cp:revision>
  <dcterms:created xsi:type="dcterms:W3CDTF">2021-04-22T12:06:19Z</dcterms:created>
  <dcterms:modified xsi:type="dcterms:W3CDTF">2023-08-24T07:46:37Z</dcterms:modified>
</cp:coreProperties>
</file>