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7"/>
  </p:notesMasterIdLst>
  <p:sldIdLst>
    <p:sldId id="320" r:id="rId2"/>
    <p:sldId id="273" r:id="rId3"/>
    <p:sldId id="368" r:id="rId4"/>
    <p:sldId id="369" r:id="rId5"/>
    <p:sldId id="393" r:id="rId6"/>
    <p:sldId id="329" r:id="rId7"/>
    <p:sldId id="332" r:id="rId8"/>
    <p:sldId id="338" r:id="rId9"/>
    <p:sldId id="340" r:id="rId10"/>
    <p:sldId id="386" r:id="rId11"/>
    <p:sldId id="339" r:id="rId12"/>
    <p:sldId id="370" r:id="rId13"/>
    <p:sldId id="381" r:id="rId14"/>
    <p:sldId id="391" r:id="rId15"/>
    <p:sldId id="392" r:id="rId16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93149F-05E3-4859-A00F-572D76D22A81}" v="4" dt="2023-05-03T07:13:09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71429" autoAdjust="0"/>
  </p:normalViewPr>
  <p:slideViewPr>
    <p:cSldViewPr snapToGrid="0">
      <p:cViewPr varScale="1">
        <p:scale>
          <a:sx n="112" d="100"/>
          <a:sy n="112" d="100"/>
        </p:scale>
        <p:origin x="43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unn Øveland Nyhus" userId="5448e305-a6bb-465a-a251-7e03f510ed3e" providerId="ADAL" clId="{C31F8086-8402-4A9A-A2D0-195162687C8B}"/>
    <pc:docChg chg="undo custSel delSld modSld">
      <pc:chgData name="Jorunn Øveland Nyhus" userId="5448e305-a6bb-465a-a251-7e03f510ed3e" providerId="ADAL" clId="{C31F8086-8402-4A9A-A2D0-195162687C8B}" dt="2023-03-06T10:30:14.831" v="281" actId="47"/>
      <pc:docMkLst>
        <pc:docMk/>
      </pc:docMkLst>
      <pc:sldChg chg="modNotesTx">
        <pc:chgData name="Jorunn Øveland Nyhus" userId="5448e305-a6bb-465a-a251-7e03f510ed3e" providerId="ADAL" clId="{C31F8086-8402-4A9A-A2D0-195162687C8B}" dt="2023-03-06T10:25:51.220" v="116" actId="20577"/>
        <pc:sldMkLst>
          <pc:docMk/>
          <pc:sldMk cId="0" sldId="273"/>
        </pc:sldMkLst>
      </pc:sldChg>
      <pc:sldChg chg="modSp mod">
        <pc:chgData name="Jorunn Øveland Nyhus" userId="5448e305-a6bb-465a-a251-7e03f510ed3e" providerId="ADAL" clId="{C31F8086-8402-4A9A-A2D0-195162687C8B}" dt="2023-03-06T10:25:07.887" v="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C31F8086-8402-4A9A-A2D0-195162687C8B}" dt="2023-03-06T10:25:07.887" v="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NotesTx">
        <pc:chgData name="Jorunn Øveland Nyhus" userId="5448e305-a6bb-465a-a251-7e03f510ed3e" providerId="ADAL" clId="{C31F8086-8402-4A9A-A2D0-195162687C8B}" dt="2023-03-06T10:28:01.139" v="135" actId="20577"/>
        <pc:sldMkLst>
          <pc:docMk/>
          <pc:sldMk cId="4125510018" sldId="338"/>
        </pc:sldMkLst>
      </pc:sldChg>
      <pc:sldChg chg="modNotesTx">
        <pc:chgData name="Jorunn Øveland Nyhus" userId="5448e305-a6bb-465a-a251-7e03f510ed3e" providerId="ADAL" clId="{C31F8086-8402-4A9A-A2D0-195162687C8B}" dt="2023-03-06T10:28:45.995" v="191" actId="20577"/>
        <pc:sldMkLst>
          <pc:docMk/>
          <pc:sldMk cId="1215108033" sldId="339"/>
        </pc:sldMkLst>
      </pc:sldChg>
      <pc:sldChg chg="modNotesTx">
        <pc:chgData name="Jorunn Øveland Nyhus" userId="5448e305-a6bb-465a-a251-7e03f510ed3e" providerId="ADAL" clId="{C31F8086-8402-4A9A-A2D0-195162687C8B}" dt="2023-03-06T10:28:23.500" v="188" actId="6549"/>
        <pc:sldMkLst>
          <pc:docMk/>
          <pc:sldMk cId="906775280" sldId="340"/>
        </pc:sldMkLst>
      </pc:sldChg>
      <pc:sldChg chg="modSp mod modNotesTx">
        <pc:chgData name="Jorunn Øveland Nyhus" userId="5448e305-a6bb-465a-a251-7e03f510ed3e" providerId="ADAL" clId="{C31F8086-8402-4A9A-A2D0-195162687C8B}" dt="2023-03-06T10:26:35.204" v="130" actId="114"/>
        <pc:sldMkLst>
          <pc:docMk/>
          <pc:sldMk cId="2922325958" sldId="368"/>
        </pc:sldMkLst>
        <pc:spChg chg="mod">
          <ac:chgData name="Jorunn Øveland Nyhus" userId="5448e305-a6bb-465a-a251-7e03f510ed3e" providerId="ADAL" clId="{C31F8086-8402-4A9A-A2D0-195162687C8B}" dt="2023-03-06T10:25:57.339" v="120" actId="20577"/>
          <ac:spMkLst>
            <pc:docMk/>
            <pc:sldMk cId="2922325958" sldId="368"/>
            <ac:spMk id="216" creationId="{00000000-0000-0000-0000-000000000000}"/>
          </ac:spMkLst>
        </pc:spChg>
      </pc:sldChg>
      <pc:sldChg chg="modNotesTx">
        <pc:chgData name="Jorunn Øveland Nyhus" userId="5448e305-a6bb-465a-a251-7e03f510ed3e" providerId="ADAL" clId="{C31F8086-8402-4A9A-A2D0-195162687C8B}" dt="2023-03-06T10:26:43.065" v="133" actId="20577"/>
        <pc:sldMkLst>
          <pc:docMk/>
          <pc:sldMk cId="1324564458" sldId="369"/>
        </pc:sldMkLst>
      </pc:sldChg>
      <pc:sldChg chg="modNotesTx">
        <pc:chgData name="Jorunn Øveland Nyhus" userId="5448e305-a6bb-465a-a251-7e03f510ed3e" providerId="ADAL" clId="{C31F8086-8402-4A9A-A2D0-195162687C8B}" dt="2023-03-06T10:29:27.633" v="273" actId="313"/>
        <pc:sldMkLst>
          <pc:docMk/>
          <pc:sldMk cId="644845492" sldId="370"/>
        </pc:sldMkLst>
      </pc:sldChg>
      <pc:sldChg chg="del">
        <pc:chgData name="Jorunn Øveland Nyhus" userId="5448e305-a6bb-465a-a251-7e03f510ed3e" providerId="ADAL" clId="{C31F8086-8402-4A9A-A2D0-195162687C8B}" dt="2023-03-06T10:30:09.569" v="278" actId="47"/>
        <pc:sldMkLst>
          <pc:docMk/>
          <pc:sldMk cId="2942303037" sldId="387"/>
        </pc:sldMkLst>
      </pc:sldChg>
      <pc:sldChg chg="del">
        <pc:chgData name="Jorunn Øveland Nyhus" userId="5448e305-a6bb-465a-a251-7e03f510ed3e" providerId="ADAL" clId="{C31F8086-8402-4A9A-A2D0-195162687C8B}" dt="2023-03-06T10:30:11.538" v="279" actId="47"/>
        <pc:sldMkLst>
          <pc:docMk/>
          <pc:sldMk cId="2863066514" sldId="388"/>
        </pc:sldMkLst>
      </pc:sldChg>
      <pc:sldChg chg="del">
        <pc:chgData name="Jorunn Øveland Nyhus" userId="5448e305-a6bb-465a-a251-7e03f510ed3e" providerId="ADAL" clId="{C31F8086-8402-4A9A-A2D0-195162687C8B}" dt="2023-03-06T10:30:12.285" v="280" actId="47"/>
        <pc:sldMkLst>
          <pc:docMk/>
          <pc:sldMk cId="1347413399" sldId="389"/>
        </pc:sldMkLst>
      </pc:sldChg>
      <pc:sldChg chg="del">
        <pc:chgData name="Jorunn Øveland Nyhus" userId="5448e305-a6bb-465a-a251-7e03f510ed3e" providerId="ADAL" clId="{C31F8086-8402-4A9A-A2D0-195162687C8B}" dt="2023-03-06T10:30:14.831" v="281" actId="47"/>
        <pc:sldMkLst>
          <pc:docMk/>
          <pc:sldMk cId="281635389" sldId="390"/>
        </pc:sldMkLst>
      </pc:sldChg>
      <pc:sldChg chg="modSp mod">
        <pc:chgData name="Jorunn Øveland Nyhus" userId="5448e305-a6bb-465a-a251-7e03f510ed3e" providerId="ADAL" clId="{C31F8086-8402-4A9A-A2D0-195162687C8B}" dt="2023-03-06T10:29:48.153" v="276" actId="27636"/>
        <pc:sldMkLst>
          <pc:docMk/>
          <pc:sldMk cId="1679486358" sldId="391"/>
        </pc:sldMkLst>
        <pc:spChg chg="mod">
          <ac:chgData name="Jorunn Øveland Nyhus" userId="5448e305-a6bb-465a-a251-7e03f510ed3e" providerId="ADAL" clId="{C31F8086-8402-4A9A-A2D0-195162687C8B}" dt="2023-03-06T10:29:48.153" v="276" actId="27636"/>
          <ac:spMkLst>
            <pc:docMk/>
            <pc:sldMk cId="1679486358" sldId="391"/>
            <ac:spMk id="2" creationId="{2B14BB70-8430-43A1-8F62-3C7E2671EFF4}"/>
          </ac:spMkLst>
        </pc:spChg>
      </pc:sldChg>
      <pc:sldChg chg="modSp mod">
        <pc:chgData name="Jorunn Øveland Nyhus" userId="5448e305-a6bb-465a-a251-7e03f510ed3e" providerId="ADAL" clId="{C31F8086-8402-4A9A-A2D0-195162687C8B}" dt="2023-03-06T10:29:58.870" v="277" actId="20577"/>
        <pc:sldMkLst>
          <pc:docMk/>
          <pc:sldMk cId="1131024473" sldId="392"/>
        </pc:sldMkLst>
        <pc:spChg chg="mod">
          <ac:chgData name="Jorunn Øveland Nyhus" userId="5448e305-a6bb-465a-a251-7e03f510ed3e" providerId="ADAL" clId="{C31F8086-8402-4A9A-A2D0-195162687C8B}" dt="2023-03-06T10:29:58.870" v="277" actId="20577"/>
          <ac:spMkLst>
            <pc:docMk/>
            <pc:sldMk cId="1131024473" sldId="392"/>
            <ac:spMk id="2" creationId="{2B14BB70-8430-43A1-8F62-3C7E2671EFF4}"/>
          </ac:spMkLst>
        </pc:spChg>
      </pc:sldChg>
    </pc:docChg>
  </pc:docChgLst>
  <pc:docChgLst>
    <pc:chgData name="Jorunn Øveland Nyhus" userId="5448e305-a6bb-465a-a251-7e03f510ed3e" providerId="ADAL" clId="{4CE226C9-7322-45F3-9701-B14F570DEB80}"/>
    <pc:docChg chg="undo custSel addSld delSld modSld">
      <pc:chgData name="Jorunn Øveland Nyhus" userId="5448e305-a6bb-465a-a251-7e03f510ed3e" providerId="ADAL" clId="{4CE226C9-7322-45F3-9701-B14F570DEB80}" dt="2022-12-09T10:54:48.885" v="600" actId="20577"/>
      <pc:docMkLst>
        <pc:docMk/>
      </pc:docMkLst>
      <pc:sldChg chg="modSp mod modNotesTx">
        <pc:chgData name="Jorunn Øveland Nyhus" userId="5448e305-a6bb-465a-a251-7e03f510ed3e" providerId="ADAL" clId="{4CE226C9-7322-45F3-9701-B14F570DEB80}" dt="2022-12-09T10:37:43.270" v="4"/>
        <pc:sldMkLst>
          <pc:docMk/>
          <pc:sldMk cId="0" sldId="273"/>
        </pc:sldMkLst>
        <pc:spChg chg="mod">
          <ac:chgData name="Jorunn Øveland Nyhus" userId="5448e305-a6bb-465a-a251-7e03f510ed3e" providerId="ADAL" clId="{4CE226C9-7322-45F3-9701-B14F570DEB80}" dt="2022-12-09T10:37:33.700" v="3" actId="5793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4CE226C9-7322-45F3-9701-B14F570DEB80}" dt="2022-12-09T10:37:09.101" v="1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4CE226C9-7322-45F3-9701-B14F570DEB80}" dt="2022-12-09T10:37:09.101" v="1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addSp delSp modSp mod chgLayout modNotesTx">
        <pc:chgData name="Jorunn Øveland Nyhus" userId="5448e305-a6bb-465a-a251-7e03f510ed3e" providerId="ADAL" clId="{4CE226C9-7322-45F3-9701-B14F570DEB80}" dt="2022-12-09T10:51:44.963" v="509" actId="20577"/>
        <pc:sldMkLst>
          <pc:docMk/>
          <pc:sldMk cId="322307039" sldId="329"/>
        </pc:sldMkLst>
        <pc:spChg chg="add del mod ord">
          <ac:chgData name="Jorunn Øveland Nyhus" userId="5448e305-a6bb-465a-a251-7e03f510ed3e" providerId="ADAL" clId="{4CE226C9-7322-45F3-9701-B14F570DEB80}" dt="2022-12-09T10:39:54.374" v="64"/>
          <ac:spMkLst>
            <pc:docMk/>
            <pc:sldMk cId="322307039" sldId="329"/>
            <ac:spMk id="2" creationId="{8E27ADC7-D1B6-DC3F-1EE7-B65EDB821968}"/>
          </ac:spMkLst>
        </pc:spChg>
        <pc:spChg chg="del mod">
          <ac:chgData name="Jorunn Øveland Nyhus" userId="5448e305-a6bb-465a-a251-7e03f510ed3e" providerId="ADAL" clId="{4CE226C9-7322-45F3-9701-B14F570DEB80}" dt="2022-12-09T10:39:35.603" v="61" actId="700"/>
          <ac:spMkLst>
            <pc:docMk/>
            <pc:sldMk cId="322307039" sldId="329"/>
            <ac:spMk id="3" creationId="{A272C94B-2A89-C803-73C3-178019F7415B}"/>
          </ac:spMkLst>
        </pc:spChg>
        <pc:spChg chg="add mod ord">
          <ac:chgData name="Jorunn Øveland Nyhus" userId="5448e305-a6bb-465a-a251-7e03f510ed3e" providerId="ADAL" clId="{4CE226C9-7322-45F3-9701-B14F570DEB80}" dt="2022-12-09T10:51:44.963" v="509" actId="20577"/>
          <ac:spMkLst>
            <pc:docMk/>
            <pc:sldMk cId="322307039" sldId="329"/>
            <ac:spMk id="5" creationId="{9297E0D1-9506-4269-0A9B-FFBABDE8F0C8}"/>
          </ac:spMkLst>
        </pc:spChg>
        <pc:spChg chg="mod ord">
          <ac:chgData name="Jorunn Øveland Nyhus" userId="5448e305-a6bb-465a-a251-7e03f510ed3e" providerId="ADAL" clId="{4CE226C9-7322-45F3-9701-B14F570DEB80}" dt="2022-12-09T10:39:35.603" v="61" actId="700"/>
          <ac:spMkLst>
            <pc:docMk/>
            <pc:sldMk cId="322307039" sldId="329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4CE226C9-7322-45F3-9701-B14F570DEB80}" dt="2022-12-09T10:40:03.218" v="67" actId="1076"/>
          <ac:picMkLst>
            <pc:docMk/>
            <pc:sldMk cId="322307039" sldId="329"/>
            <ac:picMk id="6" creationId="{92555D6F-BDED-FF23-EF0C-78350943BCDA}"/>
          </ac:picMkLst>
        </pc:picChg>
      </pc:sldChg>
      <pc:sldChg chg="addSp modSp mod modClrScheme chgLayout modNotesTx">
        <pc:chgData name="Jorunn Øveland Nyhus" userId="5448e305-a6bb-465a-a251-7e03f510ed3e" providerId="ADAL" clId="{4CE226C9-7322-45F3-9701-B14F570DEB80}" dt="2022-12-09T10:41:17.566" v="124"/>
        <pc:sldMkLst>
          <pc:docMk/>
          <pc:sldMk cId="3309061449" sldId="332"/>
        </pc:sldMkLst>
        <pc:spChg chg="mod ord">
          <ac:chgData name="Jorunn Øveland Nyhus" userId="5448e305-a6bb-465a-a251-7e03f510ed3e" providerId="ADAL" clId="{4CE226C9-7322-45F3-9701-B14F570DEB80}" dt="2022-12-09T10:40:49.560" v="118" actId="700"/>
          <ac:spMkLst>
            <pc:docMk/>
            <pc:sldMk cId="3309061449" sldId="332"/>
            <ac:spMk id="2" creationId="{2B14BB70-8430-43A1-8F62-3C7E2671EFF4}"/>
          </ac:spMkLst>
        </pc:spChg>
        <pc:spChg chg="add mod ord">
          <ac:chgData name="Jorunn Øveland Nyhus" userId="5448e305-a6bb-465a-a251-7e03f510ed3e" providerId="ADAL" clId="{4CE226C9-7322-45F3-9701-B14F570DEB80}" dt="2022-12-09T10:40:57.016" v="120" actId="5793"/>
          <ac:spMkLst>
            <pc:docMk/>
            <pc:sldMk cId="3309061449" sldId="332"/>
            <ac:spMk id="3" creationId="{989989BB-3ABA-A297-1C91-AB6128CFFD37}"/>
          </ac:spMkLst>
        </pc:spChg>
        <pc:spChg chg="mod ord">
          <ac:chgData name="Jorunn Øveland Nyhus" userId="5448e305-a6bb-465a-a251-7e03f510ed3e" providerId="ADAL" clId="{4CE226C9-7322-45F3-9701-B14F570DEB80}" dt="2022-12-09T10:40:49.560" v="118" actId="700"/>
          <ac:spMkLst>
            <pc:docMk/>
            <pc:sldMk cId="3309061449" sldId="332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4CE226C9-7322-45F3-9701-B14F570DEB80}" dt="2022-12-09T10:41:07.187" v="123" actId="1076"/>
          <ac:picMkLst>
            <pc:docMk/>
            <pc:sldMk cId="3309061449" sldId="332"/>
            <ac:picMk id="5" creationId="{5225B3D4-A4CC-FB15-B374-C7665B63749F}"/>
          </ac:picMkLst>
        </pc:picChg>
      </pc:sldChg>
      <pc:sldChg chg="del">
        <pc:chgData name="Jorunn Øveland Nyhus" userId="5448e305-a6bb-465a-a251-7e03f510ed3e" providerId="ADAL" clId="{4CE226C9-7322-45F3-9701-B14F570DEB80}" dt="2022-12-09T10:51:30.933" v="507" actId="47"/>
        <pc:sldMkLst>
          <pc:docMk/>
          <pc:sldMk cId="3494187719" sldId="334"/>
        </pc:sldMkLst>
      </pc:sldChg>
      <pc:sldChg chg="modSp mod modNotesTx">
        <pc:chgData name="Jorunn Øveland Nyhus" userId="5448e305-a6bb-465a-a251-7e03f510ed3e" providerId="ADAL" clId="{4CE226C9-7322-45F3-9701-B14F570DEB80}" dt="2022-12-09T10:42:13.995" v="165" actId="114"/>
        <pc:sldMkLst>
          <pc:docMk/>
          <pc:sldMk cId="4125510018" sldId="338"/>
        </pc:sldMkLst>
        <pc:spChg chg="mod">
          <ac:chgData name="Jorunn Øveland Nyhus" userId="5448e305-a6bb-465a-a251-7e03f510ed3e" providerId="ADAL" clId="{4CE226C9-7322-45F3-9701-B14F570DEB80}" dt="2022-12-09T10:41:53.301" v="163" actId="5793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4CE226C9-7322-45F3-9701-B14F570DEB80}" dt="2022-12-09T10:41:43.437" v="160" actId="114"/>
          <ac:spMkLst>
            <pc:docMk/>
            <pc:sldMk cId="4125510018" sldId="338"/>
            <ac:spMk id="216" creationId="{00000000-0000-0000-0000-000000000000}"/>
          </ac:spMkLst>
        </pc:spChg>
      </pc:sldChg>
      <pc:sldChg chg="addSp delSp modSp mod modClrScheme chgLayout modNotesTx">
        <pc:chgData name="Jorunn Øveland Nyhus" userId="5448e305-a6bb-465a-a251-7e03f510ed3e" providerId="ADAL" clId="{4CE226C9-7322-45F3-9701-B14F570DEB80}" dt="2022-12-09T10:45:01.393" v="278"/>
        <pc:sldMkLst>
          <pc:docMk/>
          <pc:sldMk cId="1215108033" sldId="339"/>
        </pc:sldMkLst>
        <pc:spChg chg="mod ord">
          <ac:chgData name="Jorunn Øveland Nyhus" userId="5448e305-a6bb-465a-a251-7e03f510ed3e" providerId="ADAL" clId="{4CE226C9-7322-45F3-9701-B14F570DEB80}" dt="2022-12-09T10:44:35.085" v="272"/>
          <ac:spMkLst>
            <pc:docMk/>
            <pc:sldMk cId="1215108033" sldId="339"/>
            <ac:spMk id="2" creationId="{2B14BB70-8430-43A1-8F62-3C7E2671EFF4}"/>
          </ac:spMkLst>
        </pc:spChg>
        <pc:spChg chg="add del mod ord">
          <ac:chgData name="Jorunn Øveland Nyhus" userId="5448e305-a6bb-465a-a251-7e03f510ed3e" providerId="ADAL" clId="{4CE226C9-7322-45F3-9701-B14F570DEB80}" dt="2022-12-09T10:44:10.532" v="262" actId="700"/>
          <ac:spMkLst>
            <pc:docMk/>
            <pc:sldMk cId="1215108033" sldId="339"/>
            <ac:spMk id="3" creationId="{5F84BBBF-BBA8-60EB-1D10-98552C001A08}"/>
          </ac:spMkLst>
        </pc:spChg>
        <pc:spChg chg="mod">
          <ac:chgData name="Jorunn Øveland Nyhus" userId="5448e305-a6bb-465a-a251-7e03f510ed3e" providerId="ADAL" clId="{4CE226C9-7322-45F3-9701-B14F570DEB80}" dt="2022-12-09T10:44:13.337" v="263" actId="20577"/>
          <ac:spMkLst>
            <pc:docMk/>
            <pc:sldMk cId="1215108033" sldId="339"/>
            <ac:spMk id="5" creationId="{428FF9CC-1EC1-4661-9A1D-C827EE932941}"/>
          </ac:spMkLst>
        </pc:spChg>
        <pc:spChg chg="mod ord">
          <ac:chgData name="Jorunn Øveland Nyhus" userId="5448e305-a6bb-465a-a251-7e03f510ed3e" providerId="ADAL" clId="{4CE226C9-7322-45F3-9701-B14F570DEB80}" dt="2022-12-09T10:44:15.920" v="264" actId="700"/>
          <ac:spMkLst>
            <pc:docMk/>
            <pc:sldMk cId="1215108033" sldId="339"/>
            <ac:spMk id="6" creationId="{0FF1DE0C-E7F3-0530-BBB6-CB099B3F059F}"/>
          </ac:spMkLst>
        </pc:spChg>
        <pc:spChg chg="add mod ord">
          <ac:chgData name="Jorunn Øveland Nyhus" userId="5448e305-a6bb-465a-a251-7e03f510ed3e" providerId="ADAL" clId="{4CE226C9-7322-45F3-9701-B14F570DEB80}" dt="2022-12-09T10:44:35.085" v="272"/>
          <ac:spMkLst>
            <pc:docMk/>
            <pc:sldMk cId="1215108033" sldId="339"/>
            <ac:spMk id="7" creationId="{4F310C17-DF24-6DDF-4017-FE7AD22C5F02}"/>
          </ac:spMkLst>
        </pc:spChg>
        <pc:picChg chg="add mod">
          <ac:chgData name="Jorunn Øveland Nyhus" userId="5448e305-a6bb-465a-a251-7e03f510ed3e" providerId="ADAL" clId="{4CE226C9-7322-45F3-9701-B14F570DEB80}" dt="2022-12-09T10:44:45.377" v="277" actId="1076"/>
          <ac:picMkLst>
            <pc:docMk/>
            <pc:sldMk cId="1215108033" sldId="339"/>
            <ac:picMk id="8" creationId="{A60D2EC1-177F-EF8E-298A-E00210D2D4CE}"/>
          </ac:picMkLst>
        </pc:picChg>
      </pc:sldChg>
      <pc:sldChg chg="modSp mod modNotesTx">
        <pc:chgData name="Jorunn Øveland Nyhus" userId="5448e305-a6bb-465a-a251-7e03f510ed3e" providerId="ADAL" clId="{4CE226C9-7322-45F3-9701-B14F570DEB80}" dt="2022-12-09T10:42:49.585" v="170"/>
        <pc:sldMkLst>
          <pc:docMk/>
          <pc:sldMk cId="906775280" sldId="340"/>
        </pc:sldMkLst>
        <pc:spChg chg="mod">
          <ac:chgData name="Jorunn Øveland Nyhus" userId="5448e305-a6bb-465a-a251-7e03f510ed3e" providerId="ADAL" clId="{4CE226C9-7322-45F3-9701-B14F570DEB80}" dt="2022-12-09T10:42:28.170" v="166" actId="20577"/>
          <ac:spMkLst>
            <pc:docMk/>
            <pc:sldMk cId="906775280" sldId="340"/>
            <ac:spMk id="3" creationId="{CD874F84-4088-36EA-5279-0464C29709CA}"/>
          </ac:spMkLst>
        </pc:spChg>
        <pc:spChg chg="mod">
          <ac:chgData name="Jorunn Øveland Nyhus" userId="5448e305-a6bb-465a-a251-7e03f510ed3e" providerId="ADAL" clId="{4CE226C9-7322-45F3-9701-B14F570DEB80}" dt="2022-12-09T10:42:40.983" v="169" actId="5793"/>
          <ac:spMkLst>
            <pc:docMk/>
            <pc:sldMk cId="906775280" sldId="340"/>
            <ac:spMk id="5" creationId="{FD86D1BE-24B6-7B01-2BB2-37B775BDCE79}"/>
          </ac:spMkLst>
        </pc:spChg>
      </pc:sldChg>
      <pc:sldChg chg="modSp mod modNotesTx">
        <pc:chgData name="Jorunn Øveland Nyhus" userId="5448e305-a6bb-465a-a251-7e03f510ed3e" providerId="ADAL" clId="{4CE226C9-7322-45F3-9701-B14F570DEB80}" dt="2022-12-09T10:38:27.718" v="8"/>
        <pc:sldMkLst>
          <pc:docMk/>
          <pc:sldMk cId="2922325958" sldId="368"/>
        </pc:sldMkLst>
        <pc:spChg chg="mod">
          <ac:chgData name="Jorunn Øveland Nyhus" userId="5448e305-a6bb-465a-a251-7e03f510ed3e" providerId="ADAL" clId="{4CE226C9-7322-45F3-9701-B14F570DEB80}" dt="2022-12-09T10:37:52.697" v="6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4CE226C9-7322-45F3-9701-B14F570DEB80}" dt="2022-12-09T10:38:05.939" v="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4CE226C9-7322-45F3-9701-B14F570DEB80}" dt="2022-12-09T10:54:48.885" v="600" actId="20577"/>
        <pc:sldMkLst>
          <pc:docMk/>
          <pc:sldMk cId="1324564458" sldId="369"/>
        </pc:sldMkLst>
        <pc:spChg chg="mod">
          <ac:chgData name="Jorunn Øveland Nyhus" userId="5448e305-a6bb-465a-a251-7e03f510ed3e" providerId="ADAL" clId="{4CE226C9-7322-45F3-9701-B14F570DEB80}" dt="2022-12-09T10:38:49.657" v="27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4CE226C9-7322-45F3-9701-B14F570DEB80}" dt="2022-12-09T10:38:41.684" v="26" actId="20577"/>
          <ac:spMkLst>
            <pc:docMk/>
            <pc:sldMk cId="1324564458" sldId="36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4CE226C9-7322-45F3-9701-B14F570DEB80}" dt="2022-12-09T10:47:02.975" v="349"/>
        <pc:sldMkLst>
          <pc:docMk/>
          <pc:sldMk cId="644845492" sldId="370"/>
        </pc:sldMkLst>
        <pc:spChg chg="mod">
          <ac:chgData name="Jorunn Øveland Nyhus" userId="5448e305-a6bb-465a-a251-7e03f510ed3e" providerId="ADAL" clId="{4CE226C9-7322-45F3-9701-B14F570DEB80}" dt="2022-12-09T10:46:48.605" v="348" actId="5793"/>
          <ac:spMkLst>
            <pc:docMk/>
            <pc:sldMk cId="644845492" sldId="370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4CE226C9-7322-45F3-9701-B14F570DEB80}" dt="2022-12-09T10:45:24.840" v="335" actId="20577"/>
          <ac:spMkLst>
            <pc:docMk/>
            <pc:sldMk cId="644845492" sldId="370"/>
            <ac:spMk id="6" creationId="{0FF1DE0C-E7F3-0530-BBB6-CB099B3F059F}"/>
          </ac:spMkLst>
        </pc:spChg>
      </pc:sldChg>
      <pc:sldChg chg="addSp modSp mod chgLayout">
        <pc:chgData name="Jorunn Øveland Nyhus" userId="5448e305-a6bb-465a-a251-7e03f510ed3e" providerId="ADAL" clId="{4CE226C9-7322-45F3-9701-B14F570DEB80}" dt="2022-12-09T10:49:04.357" v="398" actId="1076"/>
        <pc:sldMkLst>
          <pc:docMk/>
          <pc:sldMk cId="1255949145" sldId="381"/>
        </pc:sldMkLst>
        <pc:spChg chg="mod ord">
          <ac:chgData name="Jorunn Øveland Nyhus" userId="5448e305-a6bb-465a-a251-7e03f510ed3e" providerId="ADAL" clId="{4CE226C9-7322-45F3-9701-B14F570DEB80}" dt="2022-12-09T10:48:29.715" v="389" actId="27636"/>
          <ac:spMkLst>
            <pc:docMk/>
            <pc:sldMk cId="1255949145" sldId="381"/>
            <ac:spMk id="2" creationId="{2B14BB70-8430-43A1-8F62-3C7E2671EFF4}"/>
          </ac:spMkLst>
        </pc:spChg>
        <pc:spChg chg="mod ord">
          <ac:chgData name="Jorunn Øveland Nyhus" userId="5448e305-a6bb-465a-a251-7e03f510ed3e" providerId="ADAL" clId="{4CE226C9-7322-45F3-9701-B14F570DEB80}" dt="2022-12-09T10:48:29.682" v="388" actId="700"/>
          <ac:spMkLst>
            <pc:docMk/>
            <pc:sldMk cId="1255949145" sldId="381"/>
            <ac:spMk id="3" creationId="{CD874F84-4088-36EA-5279-0464C29709CA}"/>
          </ac:spMkLst>
        </pc:spChg>
        <pc:spChg chg="mod ord">
          <ac:chgData name="Jorunn Øveland Nyhus" userId="5448e305-a6bb-465a-a251-7e03f510ed3e" providerId="ADAL" clId="{4CE226C9-7322-45F3-9701-B14F570DEB80}" dt="2022-12-09T10:48:53.791" v="393" actId="5793"/>
          <ac:spMkLst>
            <pc:docMk/>
            <pc:sldMk cId="1255949145" sldId="381"/>
            <ac:spMk id="5" creationId="{FD86D1BE-24B6-7B01-2BB2-37B775BDCE79}"/>
          </ac:spMkLst>
        </pc:spChg>
        <pc:picChg chg="add mod">
          <ac:chgData name="Jorunn Øveland Nyhus" userId="5448e305-a6bb-465a-a251-7e03f510ed3e" providerId="ADAL" clId="{4CE226C9-7322-45F3-9701-B14F570DEB80}" dt="2022-12-09T10:49:04.357" v="398" actId="1076"/>
          <ac:picMkLst>
            <pc:docMk/>
            <pc:sldMk cId="1255949145" sldId="381"/>
            <ac:picMk id="6" creationId="{8EEAD6C0-05E0-5EB6-D003-DD18FEC49647}"/>
          </ac:picMkLst>
        </pc:picChg>
      </pc:sldChg>
      <pc:sldChg chg="addSp modSp mod chgLayout modNotesTx">
        <pc:chgData name="Jorunn Øveland Nyhus" userId="5448e305-a6bb-465a-a251-7e03f510ed3e" providerId="ADAL" clId="{4CE226C9-7322-45F3-9701-B14F570DEB80}" dt="2022-12-09T10:50:54.525" v="506" actId="20577"/>
        <pc:sldMkLst>
          <pc:docMk/>
          <pc:sldMk cId="3022513986" sldId="386"/>
        </pc:sldMkLst>
        <pc:spChg chg="mod ord">
          <ac:chgData name="Jorunn Øveland Nyhus" userId="5448e305-a6bb-465a-a251-7e03f510ed3e" providerId="ADAL" clId="{4CE226C9-7322-45F3-9701-B14F570DEB80}" dt="2022-12-09T10:43:17.180" v="204" actId="27636"/>
          <ac:spMkLst>
            <pc:docMk/>
            <pc:sldMk cId="3022513986" sldId="386"/>
            <ac:spMk id="2" creationId="{2B14BB70-8430-43A1-8F62-3C7E2671EFF4}"/>
          </ac:spMkLst>
        </pc:spChg>
        <pc:spChg chg="mod ord">
          <ac:chgData name="Jorunn Øveland Nyhus" userId="5448e305-a6bb-465a-a251-7e03f510ed3e" providerId="ADAL" clId="{4CE226C9-7322-45F3-9701-B14F570DEB80}" dt="2022-12-09T10:43:17.151" v="203" actId="700"/>
          <ac:spMkLst>
            <pc:docMk/>
            <pc:sldMk cId="3022513986" sldId="386"/>
            <ac:spMk id="3" creationId="{CD874F84-4088-36EA-5279-0464C29709CA}"/>
          </ac:spMkLst>
        </pc:spChg>
        <pc:spChg chg="mod ord">
          <ac:chgData name="Jorunn Øveland Nyhus" userId="5448e305-a6bb-465a-a251-7e03f510ed3e" providerId="ADAL" clId="{4CE226C9-7322-45F3-9701-B14F570DEB80}" dt="2022-12-09T10:50:54.525" v="506" actId="20577"/>
          <ac:spMkLst>
            <pc:docMk/>
            <pc:sldMk cId="3022513986" sldId="386"/>
            <ac:spMk id="5" creationId="{FD86D1BE-24B6-7B01-2BB2-37B775BDCE79}"/>
          </ac:spMkLst>
        </pc:spChg>
        <pc:picChg chg="add mod">
          <ac:chgData name="Jorunn Øveland Nyhus" userId="5448e305-a6bb-465a-a251-7e03f510ed3e" providerId="ADAL" clId="{4CE226C9-7322-45F3-9701-B14F570DEB80}" dt="2022-12-09T10:43:25.551" v="208" actId="1076"/>
          <ac:picMkLst>
            <pc:docMk/>
            <pc:sldMk cId="3022513986" sldId="386"/>
            <ac:picMk id="6" creationId="{6FBD7B57-3104-CAB8-9FE1-9A0370468D45}"/>
          </ac:picMkLst>
        </pc:picChg>
      </pc:sldChg>
      <pc:sldChg chg="add">
        <pc:chgData name="Jorunn Øveland Nyhus" userId="5448e305-a6bb-465a-a251-7e03f510ed3e" providerId="ADAL" clId="{4CE226C9-7322-45F3-9701-B14F570DEB80}" dt="2022-12-09T10:47:09.509" v="350"/>
        <pc:sldMkLst>
          <pc:docMk/>
          <pc:sldMk cId="2942303037" sldId="387"/>
        </pc:sldMkLst>
      </pc:sldChg>
      <pc:sldChg chg="add">
        <pc:chgData name="Jorunn Øveland Nyhus" userId="5448e305-a6bb-465a-a251-7e03f510ed3e" providerId="ADAL" clId="{4CE226C9-7322-45F3-9701-B14F570DEB80}" dt="2022-12-09T10:47:10.280" v="351"/>
        <pc:sldMkLst>
          <pc:docMk/>
          <pc:sldMk cId="2863066514" sldId="388"/>
        </pc:sldMkLst>
      </pc:sldChg>
      <pc:sldChg chg="add">
        <pc:chgData name="Jorunn Øveland Nyhus" userId="5448e305-a6bb-465a-a251-7e03f510ed3e" providerId="ADAL" clId="{4CE226C9-7322-45F3-9701-B14F570DEB80}" dt="2022-12-09T10:47:10.947" v="352"/>
        <pc:sldMkLst>
          <pc:docMk/>
          <pc:sldMk cId="1347413399" sldId="389"/>
        </pc:sldMkLst>
      </pc:sldChg>
      <pc:sldChg chg="add">
        <pc:chgData name="Jorunn Øveland Nyhus" userId="5448e305-a6bb-465a-a251-7e03f510ed3e" providerId="ADAL" clId="{4CE226C9-7322-45F3-9701-B14F570DEB80}" dt="2022-12-09T10:47:11.530" v="353"/>
        <pc:sldMkLst>
          <pc:docMk/>
          <pc:sldMk cId="281635389" sldId="390"/>
        </pc:sldMkLst>
      </pc:sldChg>
      <pc:sldChg chg="modSp add mod modNotesTx">
        <pc:chgData name="Jorunn Øveland Nyhus" userId="5448e305-a6bb-465a-a251-7e03f510ed3e" providerId="ADAL" clId="{4CE226C9-7322-45F3-9701-B14F570DEB80}" dt="2022-12-09T10:50:09.494" v="489"/>
        <pc:sldMkLst>
          <pc:docMk/>
          <pc:sldMk cId="1679486358" sldId="391"/>
        </pc:sldMkLst>
        <pc:spChg chg="mod">
          <ac:chgData name="Jorunn Øveland Nyhus" userId="5448e305-a6bb-465a-a251-7e03f510ed3e" providerId="ADAL" clId="{4CE226C9-7322-45F3-9701-B14F570DEB80}" dt="2022-12-09T10:49:54.244" v="488" actId="27636"/>
          <ac:spMkLst>
            <pc:docMk/>
            <pc:sldMk cId="1679486358" sldId="391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4CE226C9-7322-45F3-9701-B14F570DEB80}" dt="2022-12-09T10:49:44.626" v="486" actId="20577"/>
          <ac:spMkLst>
            <pc:docMk/>
            <pc:sldMk cId="1679486358" sldId="391"/>
            <ac:spMk id="6" creationId="{0FF1DE0C-E7F3-0530-BBB6-CB099B3F059F}"/>
          </ac:spMkLst>
        </pc:spChg>
      </pc:sldChg>
      <pc:sldChg chg="modSp add mod modNotesTx">
        <pc:chgData name="Jorunn Øveland Nyhus" userId="5448e305-a6bb-465a-a251-7e03f510ed3e" providerId="ADAL" clId="{4CE226C9-7322-45F3-9701-B14F570DEB80}" dt="2022-12-09T10:50:39.246" v="504"/>
        <pc:sldMkLst>
          <pc:docMk/>
          <pc:sldMk cId="1131024473" sldId="392"/>
        </pc:sldMkLst>
        <pc:spChg chg="mod">
          <ac:chgData name="Jorunn Øveland Nyhus" userId="5448e305-a6bb-465a-a251-7e03f510ed3e" providerId="ADAL" clId="{4CE226C9-7322-45F3-9701-B14F570DEB80}" dt="2022-12-09T10:50:31.269" v="503" actId="5793"/>
          <ac:spMkLst>
            <pc:docMk/>
            <pc:sldMk cId="1131024473" sldId="39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4CE226C9-7322-45F3-9701-B14F570DEB80}" dt="2022-12-09T10:50:21.559" v="501" actId="20577"/>
          <ac:spMkLst>
            <pc:docMk/>
            <pc:sldMk cId="1131024473" sldId="392"/>
            <ac:spMk id="6" creationId="{0FF1DE0C-E7F3-0530-BBB6-CB099B3F059F}"/>
          </ac:spMkLst>
        </pc:spChg>
      </pc:sldChg>
      <pc:sldChg chg="modSp add mod modNotesTx">
        <pc:chgData name="Jorunn Øveland Nyhus" userId="5448e305-a6bb-465a-a251-7e03f510ed3e" providerId="ADAL" clId="{4CE226C9-7322-45F3-9701-B14F570DEB80}" dt="2022-12-09T10:53:26.182" v="560"/>
        <pc:sldMkLst>
          <pc:docMk/>
          <pc:sldMk cId="1102805360" sldId="393"/>
        </pc:sldMkLst>
        <pc:spChg chg="mod">
          <ac:chgData name="Jorunn Øveland Nyhus" userId="5448e305-a6bb-465a-a251-7e03f510ed3e" providerId="ADAL" clId="{4CE226C9-7322-45F3-9701-B14F570DEB80}" dt="2022-12-09T10:53:15.944" v="559" actId="5793"/>
          <ac:spMkLst>
            <pc:docMk/>
            <pc:sldMk cId="1102805360" sldId="393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4CE226C9-7322-45F3-9701-B14F570DEB80}" dt="2022-12-09T10:53:03.916" v="555" actId="20577"/>
          <ac:spMkLst>
            <pc:docMk/>
            <pc:sldMk cId="1102805360" sldId="393"/>
            <ac:spMk id="216" creationId="{00000000-0000-0000-0000-000000000000}"/>
          </ac:spMkLst>
        </pc:spChg>
      </pc:sldChg>
    </pc:docChg>
  </pc:docChgLst>
  <pc:docChgLst>
    <pc:chgData name="Kari Gjerdevik" userId="af38340033f0d0a9" providerId="LiveId" clId="{C393149F-05E3-4859-A00F-572D76D22A81}"/>
    <pc:docChg chg="custSel modSld">
      <pc:chgData name="Kari Gjerdevik" userId="af38340033f0d0a9" providerId="LiveId" clId="{C393149F-05E3-4859-A00F-572D76D22A81}" dt="2023-05-05T11:22:36.090" v="293" actId="313"/>
      <pc:docMkLst>
        <pc:docMk/>
      </pc:docMkLst>
      <pc:sldChg chg="modSp mod modNotesTx">
        <pc:chgData name="Kari Gjerdevik" userId="af38340033f0d0a9" providerId="LiveId" clId="{C393149F-05E3-4859-A00F-572D76D22A81}" dt="2023-05-05T11:09:22.865" v="246" actId="20577"/>
        <pc:sldMkLst>
          <pc:docMk/>
          <pc:sldMk cId="0" sldId="273"/>
        </pc:sldMkLst>
        <pc:spChg chg="mod">
          <ac:chgData name="Kari Gjerdevik" userId="af38340033f0d0a9" providerId="LiveId" clId="{C393149F-05E3-4859-A00F-572D76D22A81}" dt="2023-05-03T06:55:56.739" v="45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C393149F-05E3-4859-A00F-572D76D22A81}" dt="2023-05-03T06:55:29.347" v="41" actId="20577"/>
        <pc:sldMkLst>
          <pc:docMk/>
          <pc:sldMk cId="839377510" sldId="320"/>
        </pc:sldMkLst>
        <pc:spChg chg="mod">
          <ac:chgData name="Kari Gjerdevik" userId="af38340033f0d0a9" providerId="LiveId" clId="{C393149F-05E3-4859-A00F-572D76D22A81}" dt="2023-05-03T06:55:29.347" v="41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Kari Gjerdevik" userId="af38340033f0d0a9" providerId="LiveId" clId="{C393149F-05E3-4859-A00F-572D76D22A81}" dt="2023-05-05T11:13:54.911" v="255" actId="20577"/>
        <pc:sldMkLst>
          <pc:docMk/>
          <pc:sldMk cId="322307039" sldId="329"/>
        </pc:sldMkLst>
        <pc:spChg chg="mod">
          <ac:chgData name="Kari Gjerdevik" userId="af38340033f0d0a9" providerId="LiveId" clId="{C393149F-05E3-4859-A00F-572D76D22A81}" dt="2023-05-05T11:13:35.435" v="252" actId="20577"/>
          <ac:spMkLst>
            <pc:docMk/>
            <pc:sldMk cId="322307039" sldId="329"/>
            <ac:spMk id="5" creationId="{9297E0D1-9506-4269-0A9B-FFBABDE8F0C8}"/>
          </ac:spMkLst>
        </pc:spChg>
      </pc:sldChg>
      <pc:sldChg chg="modSp mod modNotesTx">
        <pc:chgData name="Kari Gjerdevik" userId="af38340033f0d0a9" providerId="LiveId" clId="{C393149F-05E3-4859-A00F-572D76D22A81}" dt="2023-05-03T07:01:36.423" v="134" actId="790"/>
        <pc:sldMkLst>
          <pc:docMk/>
          <pc:sldMk cId="3309061449" sldId="332"/>
        </pc:sldMkLst>
        <pc:spChg chg="mod">
          <ac:chgData name="Kari Gjerdevik" userId="af38340033f0d0a9" providerId="LiveId" clId="{C393149F-05E3-4859-A00F-572D76D22A81}" dt="2023-05-03T07:01:15.657" v="133" actId="20577"/>
          <ac:spMkLst>
            <pc:docMk/>
            <pc:sldMk cId="3309061449" sldId="332"/>
            <ac:spMk id="3" creationId="{989989BB-3ABA-A297-1C91-AB6128CFFD37}"/>
          </ac:spMkLst>
        </pc:spChg>
      </pc:sldChg>
      <pc:sldChg chg="modSp mod modNotesTx">
        <pc:chgData name="Kari Gjerdevik" userId="af38340033f0d0a9" providerId="LiveId" clId="{C393149F-05E3-4859-A00F-572D76D22A81}" dt="2023-05-03T07:03:02.635" v="144" actId="790"/>
        <pc:sldMkLst>
          <pc:docMk/>
          <pc:sldMk cId="4125510018" sldId="338"/>
        </pc:sldMkLst>
        <pc:spChg chg="mod">
          <ac:chgData name="Kari Gjerdevik" userId="af38340033f0d0a9" providerId="LiveId" clId="{C393149F-05E3-4859-A00F-572D76D22A81}" dt="2023-05-03T07:02:36.562" v="143" actId="20577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Kari Gjerdevik" userId="af38340033f0d0a9" providerId="LiveId" clId="{C393149F-05E3-4859-A00F-572D76D22A81}" dt="2023-05-03T07:01:42.700" v="135" actId="20577"/>
          <ac:spMkLst>
            <pc:docMk/>
            <pc:sldMk cId="4125510018" sldId="338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C393149F-05E3-4859-A00F-572D76D22A81}" dt="2023-05-05T11:07:42.639" v="243" actId="20577"/>
        <pc:sldMkLst>
          <pc:docMk/>
          <pc:sldMk cId="1215108033" sldId="339"/>
        </pc:sldMkLst>
        <pc:spChg chg="mod">
          <ac:chgData name="Kari Gjerdevik" userId="af38340033f0d0a9" providerId="LiveId" clId="{C393149F-05E3-4859-A00F-572D76D22A81}" dt="2023-05-03T07:07:14.607" v="171" actId="20577"/>
          <ac:spMkLst>
            <pc:docMk/>
            <pc:sldMk cId="1215108033" sldId="339"/>
            <ac:spMk id="7" creationId="{4F310C17-DF24-6DDF-4017-FE7AD22C5F02}"/>
          </ac:spMkLst>
        </pc:spChg>
      </pc:sldChg>
      <pc:sldChg chg="modSp mod modNotesTx">
        <pc:chgData name="Kari Gjerdevik" userId="af38340033f0d0a9" providerId="LiveId" clId="{C393149F-05E3-4859-A00F-572D76D22A81}" dt="2023-05-05T11:15:04.254" v="258" actId="20577"/>
        <pc:sldMkLst>
          <pc:docMk/>
          <pc:sldMk cId="906775280" sldId="340"/>
        </pc:sldMkLst>
        <pc:spChg chg="mod">
          <ac:chgData name="Kari Gjerdevik" userId="af38340033f0d0a9" providerId="LiveId" clId="{C393149F-05E3-4859-A00F-572D76D22A81}" dt="2023-05-05T11:15:04.254" v="258" actId="20577"/>
          <ac:spMkLst>
            <pc:docMk/>
            <pc:sldMk cId="906775280" sldId="340"/>
            <ac:spMk id="5" creationId="{FD86D1BE-24B6-7B01-2BB2-37B775BDCE79}"/>
          </ac:spMkLst>
        </pc:spChg>
      </pc:sldChg>
      <pc:sldChg chg="modSp mod modNotesTx">
        <pc:chgData name="Kari Gjerdevik" userId="af38340033f0d0a9" providerId="LiveId" clId="{C393149F-05E3-4859-A00F-572D76D22A81}" dt="2023-05-05T10:45:49.233" v="237" actId="6549"/>
        <pc:sldMkLst>
          <pc:docMk/>
          <pc:sldMk cId="2922325958" sldId="368"/>
        </pc:sldMkLst>
        <pc:spChg chg="mod">
          <ac:chgData name="Kari Gjerdevik" userId="af38340033f0d0a9" providerId="LiveId" clId="{C393149F-05E3-4859-A00F-572D76D22A81}" dt="2023-05-03T06:56:22.741" v="57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C393149F-05E3-4859-A00F-572D76D22A81}" dt="2023-05-03T06:56:49.874" v="74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Kari Gjerdevik" userId="af38340033f0d0a9" providerId="LiveId" clId="{C393149F-05E3-4859-A00F-572D76D22A81}" dt="2023-05-05T11:22:36.090" v="293" actId="313"/>
        <pc:sldMkLst>
          <pc:docMk/>
          <pc:sldMk cId="1324564458" sldId="369"/>
        </pc:sldMkLst>
        <pc:spChg chg="mod">
          <ac:chgData name="Kari Gjerdevik" userId="af38340033f0d0a9" providerId="LiveId" clId="{C393149F-05E3-4859-A00F-572D76D22A81}" dt="2023-05-05T11:11:40.729" v="248" actId="20577"/>
          <ac:spMkLst>
            <pc:docMk/>
            <pc:sldMk cId="1324564458" sldId="369"/>
            <ac:spMk id="2" creationId="{815E084D-4163-7216-ECF6-1E43D6A4595B}"/>
          </ac:spMkLst>
        </pc:spChg>
      </pc:sldChg>
      <pc:sldChg chg="modSp mod modNotesTx">
        <pc:chgData name="Kari Gjerdevik" userId="af38340033f0d0a9" providerId="LiveId" clId="{C393149F-05E3-4859-A00F-572D76D22A81}" dt="2023-05-05T11:17:01.268" v="277" actId="20577"/>
        <pc:sldMkLst>
          <pc:docMk/>
          <pc:sldMk cId="644845492" sldId="370"/>
        </pc:sldMkLst>
        <pc:spChg chg="mod">
          <ac:chgData name="Kari Gjerdevik" userId="af38340033f0d0a9" providerId="LiveId" clId="{C393149F-05E3-4859-A00F-572D76D22A81}" dt="2023-05-05T11:16:09.935" v="259" actId="20577"/>
          <ac:spMkLst>
            <pc:docMk/>
            <pc:sldMk cId="644845492" sldId="370"/>
            <ac:spMk id="2" creationId="{2B14BB70-8430-43A1-8F62-3C7E2671EFF4}"/>
          </ac:spMkLst>
        </pc:spChg>
      </pc:sldChg>
      <pc:sldChg chg="modSp mod">
        <pc:chgData name="Kari Gjerdevik" userId="af38340033f0d0a9" providerId="LiveId" clId="{C393149F-05E3-4859-A00F-572D76D22A81}" dt="2023-05-03T07:10:43.276" v="221" actId="20577"/>
        <pc:sldMkLst>
          <pc:docMk/>
          <pc:sldMk cId="1255949145" sldId="381"/>
        </pc:sldMkLst>
        <pc:spChg chg="mod">
          <ac:chgData name="Kari Gjerdevik" userId="af38340033f0d0a9" providerId="LiveId" clId="{C393149F-05E3-4859-A00F-572D76D22A81}" dt="2023-05-03T07:10:37.686" v="220" actId="6549"/>
          <ac:spMkLst>
            <pc:docMk/>
            <pc:sldMk cId="1255949145" sldId="381"/>
            <ac:spMk id="3" creationId="{CD874F84-4088-36EA-5279-0464C29709CA}"/>
          </ac:spMkLst>
        </pc:spChg>
        <pc:spChg chg="mod">
          <ac:chgData name="Kari Gjerdevik" userId="af38340033f0d0a9" providerId="LiveId" clId="{C393149F-05E3-4859-A00F-572D76D22A81}" dt="2023-05-03T07:10:43.276" v="221" actId="20577"/>
          <ac:spMkLst>
            <pc:docMk/>
            <pc:sldMk cId="1255949145" sldId="381"/>
            <ac:spMk id="5" creationId="{FD86D1BE-24B6-7B01-2BB2-37B775BDCE79}"/>
          </ac:spMkLst>
        </pc:spChg>
      </pc:sldChg>
      <pc:sldChg chg="modNotesTx">
        <pc:chgData name="Kari Gjerdevik" userId="af38340033f0d0a9" providerId="LiveId" clId="{C393149F-05E3-4859-A00F-572D76D22A81}" dt="2023-05-03T07:06:51.229" v="166" actId="20577"/>
        <pc:sldMkLst>
          <pc:docMk/>
          <pc:sldMk cId="3022513986" sldId="386"/>
        </pc:sldMkLst>
      </pc:sldChg>
      <pc:sldChg chg="modSp mod modNotesTx">
        <pc:chgData name="Kari Gjerdevik" userId="af38340033f0d0a9" providerId="LiveId" clId="{C393149F-05E3-4859-A00F-572D76D22A81}" dt="2023-05-03T07:11:52.284" v="228" actId="20577"/>
        <pc:sldMkLst>
          <pc:docMk/>
          <pc:sldMk cId="1679486358" sldId="391"/>
        </pc:sldMkLst>
        <pc:spChg chg="mod">
          <ac:chgData name="Kari Gjerdevik" userId="af38340033f0d0a9" providerId="LiveId" clId="{C393149F-05E3-4859-A00F-572D76D22A81}" dt="2023-05-03T07:10:59.267" v="225" actId="20577"/>
          <ac:spMkLst>
            <pc:docMk/>
            <pc:sldMk cId="1679486358" sldId="391"/>
            <ac:spMk id="2" creationId="{2B14BB70-8430-43A1-8F62-3C7E2671EFF4}"/>
          </ac:spMkLst>
        </pc:spChg>
        <pc:spChg chg="mod">
          <ac:chgData name="Kari Gjerdevik" userId="af38340033f0d0a9" providerId="LiveId" clId="{C393149F-05E3-4859-A00F-572D76D22A81}" dt="2023-05-03T07:10:54.505" v="223" actId="20577"/>
          <ac:spMkLst>
            <pc:docMk/>
            <pc:sldMk cId="1679486358" sldId="391"/>
            <ac:spMk id="6" creationId="{0FF1DE0C-E7F3-0530-BBB6-CB099B3F059F}"/>
          </ac:spMkLst>
        </pc:spChg>
      </pc:sldChg>
      <pc:sldChg chg="modSp mod modNotesTx">
        <pc:chgData name="Kari Gjerdevik" userId="af38340033f0d0a9" providerId="LiveId" clId="{C393149F-05E3-4859-A00F-572D76D22A81}" dt="2023-05-05T11:18:32.587" v="289" actId="20577"/>
        <pc:sldMkLst>
          <pc:docMk/>
          <pc:sldMk cId="1131024473" sldId="392"/>
        </pc:sldMkLst>
        <pc:spChg chg="mod">
          <ac:chgData name="Kari Gjerdevik" userId="af38340033f0d0a9" providerId="LiveId" clId="{C393149F-05E3-4859-A00F-572D76D22A81}" dt="2023-05-05T11:18:32.587" v="289" actId="20577"/>
          <ac:spMkLst>
            <pc:docMk/>
            <pc:sldMk cId="1131024473" sldId="392"/>
            <ac:spMk id="2" creationId="{2B14BB70-8430-43A1-8F62-3C7E2671EFF4}"/>
          </ac:spMkLst>
        </pc:spChg>
      </pc:sldChg>
      <pc:sldChg chg="modSp mod modNotesTx">
        <pc:chgData name="Kari Gjerdevik" userId="af38340033f0d0a9" providerId="LiveId" clId="{C393149F-05E3-4859-A00F-572D76D22A81}" dt="2023-05-05T11:13:12.241" v="249" actId="20577"/>
        <pc:sldMkLst>
          <pc:docMk/>
          <pc:sldMk cId="1102805360" sldId="393"/>
        </pc:sldMkLst>
        <pc:spChg chg="mod">
          <ac:chgData name="Kari Gjerdevik" userId="af38340033f0d0a9" providerId="LiveId" clId="{C393149F-05E3-4859-A00F-572D76D22A81}" dt="2023-05-03T06:59:03.549" v="107" actId="20577"/>
          <ac:spMkLst>
            <pc:docMk/>
            <pc:sldMk cId="1102805360" sldId="393"/>
            <ac:spMk id="2" creationId="{815E084D-4163-7216-ECF6-1E43D6A459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tekst.fagbokforlaget.no/read/604a9db9-f2af-4753-b4a6-e52e68d5372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 </a:t>
            </a:r>
          </a:p>
          <a:p>
            <a:r>
              <a:rPr lang="nb-NO" noProof="0" dirty="0">
                <a:cs typeface="Calibri"/>
              </a:rPr>
              <a:t>Dersom dere ikke har jobbet med modellen tidligere, kan det være nødvendig å bruke litt tid på det nå.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4026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Overgang fra film til romantikken. Ev. repetisjon av romantikken dersom de ikke husker dette, ref. introduksjonspakka.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8109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  <a:endParaRPr lang="nb-NO" b="1" noProof="0" dirty="0">
              <a:ea typeface="Calibri"/>
              <a:cs typeface="Calibri"/>
            </a:endParaRPr>
          </a:p>
          <a:p>
            <a:r>
              <a:rPr lang="nb-NO" noProof="0" dirty="0">
                <a:cs typeface="Calibri"/>
              </a:rPr>
              <a:t>Se begrepslista som er lagt ut som PDF-fil i temapakka. Her kan dere jobbe med å bruke aktuelle begreper når dere snakker/skriver om tekstene, eller dere kan bruke skjemaet som heter «Temapakke ‘Relasjoner’, uke 2 Sentrale begreper», der det er en tabell som elevene kan fylle ut.</a:t>
            </a:r>
            <a:endParaRPr lang="nb-NO" noProof="0" dirty="0">
              <a:ea typeface="Calibri"/>
              <a:cs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0978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7907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endParaRPr lang="nb-NO" noProof="0" dirty="0">
              <a:cs typeface="Calibri"/>
            </a:endParaRPr>
          </a:p>
          <a:p>
            <a:r>
              <a:rPr lang="nb-NO" noProof="0" dirty="0">
                <a:cs typeface="Calibri"/>
              </a:rPr>
              <a:t>Rekkefølgen, med Nisha mellom Helga og Ragnhild, kan endres på, men det er gjerne hensiktsmessig å ha noe fra vår tid mellom to gamle tekster. Det gjør det gjerne lettere for elevene å se sammenhenger. </a:t>
            </a:r>
          </a:p>
          <a:p>
            <a:endParaRPr lang="nb-NO" noProof="0" dirty="0">
              <a:cs typeface="Calibri"/>
            </a:endParaRPr>
          </a:p>
          <a:p>
            <a:r>
              <a:rPr lang="nb-NO" noProof="0" dirty="0">
                <a:cs typeface="Calibri"/>
              </a:rPr>
              <a:t>Målet denne uka er skrivetrening. Se oppgaveark for forslag til korte skriveoppgaver som kan danne utgangspunkt for en underveisvurdering.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34211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Denne kan endres på – men tanken er at dere oppsummerer deltemaene underveis.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273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Se rammedokumentet til lærer for ytterligere læreplanmål + periodeplan.</a:t>
            </a:r>
          </a:p>
          <a:p>
            <a:r>
              <a:rPr lang="nb-NO" noProof="0" dirty="0">
                <a:cs typeface="Calibri"/>
              </a:rPr>
              <a:t>Tilpass fagstoffet til klassens timeplan</a:t>
            </a:r>
            <a:r>
              <a:rPr lang="en-US" dirty="0">
                <a:cs typeface="Calibri"/>
              </a:rPr>
              <a:t>.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Film</a:t>
            </a:r>
            <a:r>
              <a:rPr lang="nb-NO" i="1" noProof="0" dirty="0">
                <a:cs typeface="Calibri"/>
              </a:rPr>
              <a:t>: Skylappjenta </a:t>
            </a:r>
            <a:r>
              <a:rPr lang="nb-NO" noProof="0" dirty="0">
                <a:cs typeface="Calibri"/>
              </a:rPr>
              <a:t>eller </a:t>
            </a:r>
            <a:r>
              <a:rPr lang="nb-NO" i="1" noProof="0" dirty="0">
                <a:cs typeface="Calibri"/>
              </a:rPr>
              <a:t>Hva vil folk si</a:t>
            </a:r>
            <a:r>
              <a:rPr lang="nb-NO" i="0" noProof="0" dirty="0">
                <a:cs typeface="Calibri"/>
              </a:rPr>
              <a:t>. Her </a:t>
            </a:r>
            <a:r>
              <a:rPr lang="nb-NO" noProof="0" dirty="0">
                <a:cs typeface="Calibri"/>
              </a:rPr>
              <a:t>kommer det an på hva man velger når det gjelder tid/tilnærming. </a:t>
            </a:r>
            <a:r>
              <a:rPr lang="nb-NO" i="1" noProof="0" dirty="0">
                <a:cs typeface="Calibri"/>
              </a:rPr>
              <a:t>Skylappjenta </a:t>
            </a:r>
            <a:r>
              <a:rPr lang="nb-NO" noProof="0" dirty="0">
                <a:cs typeface="Calibri"/>
              </a:rPr>
              <a:t>ligger på </a:t>
            </a:r>
            <a:r>
              <a:rPr lang="nb-NO" i="1" noProof="0" dirty="0" err="1">
                <a:cs typeface="Calibri"/>
              </a:rPr>
              <a:t>Interteksts</a:t>
            </a:r>
            <a:r>
              <a:rPr lang="nb-NO" noProof="0" dirty="0">
                <a:cs typeface="Calibri"/>
              </a:rPr>
              <a:t> gamle nettsider og på Vimeo</a:t>
            </a:r>
            <a:r>
              <a:rPr lang="en-US" dirty="0">
                <a:cs typeface="Calibri"/>
              </a:rPr>
              <a:t>. </a:t>
            </a:r>
            <a:endParaRPr lang="en-US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Dette skal dere ha gått gjennom i introduksjonspakka, men trenger dere repetisjon, se denne eller kapittel 9 «700–1350: norrøn tid – ære, ætt og hevn».</a:t>
            </a:r>
          </a:p>
          <a:p>
            <a:endParaRPr lang="nb-NO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 </a:t>
            </a:r>
          </a:p>
          <a:p>
            <a:r>
              <a:rPr lang="nb-NO" noProof="0" dirty="0">
                <a:cs typeface="Calibri"/>
              </a:rPr>
              <a:t>Du kan bruke utdraget som ligger på nettsidene til </a:t>
            </a:r>
            <a:r>
              <a:rPr lang="nb-NO" i="1" noProof="0" dirty="0">
                <a:cs typeface="Calibri"/>
              </a:rPr>
              <a:t>Intertekst:</a:t>
            </a:r>
            <a:r>
              <a:rPr lang="nb-NO" noProof="0" dirty="0">
                <a:cs typeface="Calibri"/>
              </a:rPr>
              <a:t> </a:t>
            </a:r>
            <a:r>
              <a:rPr lang="nb-NO" noProof="0" dirty="0">
                <a:hlinkClick r:id="rId3"/>
              </a:rPr>
              <a:t>https://intertekst.fagbokforlaget.no/read/604a9db9-f2af-4753-b4a6-e52e68d53727</a:t>
            </a:r>
            <a:r>
              <a:rPr lang="nb-NO" noProof="0" dirty="0"/>
              <a:t>, eller eget utdrag. </a:t>
            </a:r>
            <a:endParaRPr lang="nb-NO" noProof="0" dirty="0">
              <a:cs typeface="Calibri" panose="020F0502020204030204"/>
            </a:endParaRPr>
          </a:p>
          <a:p>
            <a:r>
              <a:rPr lang="nb-NO" noProof="0" dirty="0">
                <a:cs typeface="Calibri" panose="020F0502020204030204"/>
              </a:rPr>
              <a:t>Oppgavene her kan gjøres muntlig/skriftlig, individuelt/grupper. Tilpass. 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6657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Dersom dere ikke har jobbet med modellen tidligere, kan det være nødvendig å bruke litt tid nå.</a:t>
            </a:r>
          </a:p>
          <a:p>
            <a:r>
              <a:rPr lang="nb-NO" noProof="0" dirty="0">
                <a:cs typeface="Calibri"/>
              </a:rPr>
              <a:t>Her er det gjerne mest relevant med menneske + samfunnssyn</a:t>
            </a:r>
            <a:r>
              <a:rPr lang="en-US" dirty="0">
                <a:cs typeface="Calibri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 </a:t>
            </a:r>
          </a:p>
          <a:p>
            <a:r>
              <a:rPr lang="nb-NO" noProof="0" dirty="0">
                <a:cs typeface="Calibri"/>
              </a:rPr>
              <a:t>Overgang fra norrøn tid til vår tid</a:t>
            </a:r>
            <a:r>
              <a:rPr lang="en-US" dirty="0">
                <a:cs typeface="Calibri"/>
              </a:rPr>
              <a:t>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legges det opp til å bruke filmen </a:t>
            </a:r>
            <a:r>
              <a:rPr lang="nb-NO" i="1" noProof="0" dirty="0">
                <a:cs typeface="Calibri"/>
              </a:rPr>
              <a:t>Hva vil folk si </a:t>
            </a:r>
            <a:r>
              <a:rPr lang="nb-NO" noProof="0" dirty="0">
                <a:cs typeface="Calibri"/>
              </a:rPr>
              <a:t>(2017). </a:t>
            </a:r>
          </a:p>
          <a:p>
            <a:r>
              <a:rPr lang="nb-NO" noProof="0" dirty="0">
                <a:cs typeface="Calibri"/>
              </a:rPr>
              <a:t>Dersom man ikke får tak i denne, kan man bruke </a:t>
            </a:r>
            <a:r>
              <a:rPr lang="nb-NO" i="1" noProof="0" dirty="0">
                <a:cs typeface="Calibri"/>
              </a:rPr>
              <a:t>Skylappjenta</a:t>
            </a:r>
            <a:r>
              <a:rPr lang="nb-NO" noProof="0" dirty="0">
                <a:cs typeface="Calibri"/>
              </a:rPr>
              <a:t>, som ligger på diverse nettsider</a:t>
            </a:r>
            <a:r>
              <a:rPr lang="en-US" dirty="0">
                <a:cs typeface="Calibri"/>
              </a:rPr>
              <a:t>. </a:t>
            </a:r>
          </a:p>
          <a:p>
            <a:endParaRPr lang="en-US" dirty="0">
              <a:cs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923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øver vi på å skrive korte tekster. Se også kapittel 3 «Å skrive kortsvar».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872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3600" dirty="0">
                <a:latin typeface="Calibri"/>
                <a:cs typeface="Calibri"/>
              </a:rPr>
              <a:t>Tema: 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Relasjoner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Uke 3–4 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219"/>
            <a:ext cx="10515600" cy="1325563"/>
          </a:xfrm>
        </p:spPr>
        <p:txBody>
          <a:bodyPr/>
          <a:lstStyle/>
          <a:p>
            <a:r>
              <a:rPr lang="nb-NO" b="1" dirty="0">
                <a:latin typeface="+mn-lt"/>
              </a:rPr>
              <a:t>Jeg-ser-modellen og Nisha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cs typeface="Calibri"/>
              </a:rPr>
              <a:t>Jeg-ser-modellen kan også brukes på filmer. </a:t>
            </a:r>
          </a:p>
          <a:p>
            <a:r>
              <a:rPr lang="nb-NO" sz="2400" dirty="0">
                <a:cs typeface="Calibri"/>
              </a:rPr>
              <a:t>Bruk jeg-ser-modellen i læreboka på side 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144</a:t>
            </a:r>
            <a:r>
              <a:rPr lang="nb-NO" sz="2400" dirty="0">
                <a:cs typeface="Calibri"/>
              </a:rPr>
              <a:t>. </a:t>
            </a:r>
          </a:p>
          <a:p>
            <a:endParaRPr lang="nb-NO" sz="1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I grupper </a:t>
            </a:r>
          </a:p>
          <a:p>
            <a:r>
              <a:rPr lang="nb-NO" sz="2400" dirty="0">
                <a:cs typeface="Calibri"/>
              </a:rPr>
              <a:t>Utforsk Nisha ved hjelp av modellen.</a:t>
            </a:r>
          </a:p>
          <a:p>
            <a:r>
              <a:rPr lang="nb-NO" sz="2400" dirty="0">
                <a:cs typeface="Calibri"/>
              </a:rPr>
              <a:t>Hvordan blir Nisha en representant for kvinnesynet i et flerkulturelt samfunn?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e 4">
            <a:extLst>
              <a:ext uri="{FF2B5EF4-FFF2-40B4-BE49-F238E27FC236}">
                <a16:creationId xmlns:a16="http://schemas.microsoft.com/office/drawing/2014/main" id="{6FBD7B57-3104-CAB8-9FE1-9A0370468D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98"/>
          <a:stretch/>
        </p:blipFill>
        <p:spPr>
          <a:xfrm>
            <a:off x="1339962" y="1486155"/>
            <a:ext cx="3170692" cy="469080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2251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Calibri "/>
              </a:rPr>
              <a:t>Jeg-ser-modellen som verktøy i en sammenlikning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4F310C17-DF24-6DDF-4017-FE7AD22C5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1822" y="1688341"/>
            <a:ext cx="5181600" cy="4351338"/>
          </a:xfrm>
        </p:spPr>
        <p:txBody>
          <a:bodyPr>
            <a:normAutofit/>
          </a:bodyPr>
          <a:lstStyle/>
          <a:p>
            <a:r>
              <a:rPr lang="nb-NO" sz="2400" dirty="0">
                <a:cs typeface="Calibri"/>
              </a:rPr>
              <a:t>Når vi skal sammenlikne tekster fra ulike tider, kan jeg-ser-modellen være et nyttig verktøy!</a:t>
            </a:r>
          </a:p>
          <a:p>
            <a:r>
              <a:rPr lang="nb-NO" sz="2400" dirty="0">
                <a:cs typeface="Calibri"/>
              </a:rPr>
              <a:t>Vi skal nå se på en tekst fra romantikken. </a:t>
            </a:r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r>
              <a:rPr lang="nb-NO" sz="2400" dirty="0">
                <a:cs typeface="Calibri"/>
              </a:rPr>
              <a:t>Husker dere noe om menneskesynet og samfunnssynet på denne tida?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428FF9CC-1EC1-4661-9A1D-C827EE932941}"/>
              </a:ext>
            </a:extLst>
          </p:cNvPr>
          <p:cNvSpPr>
            <a:spLocks noGrp="1"/>
          </p:cNvSpPr>
          <p:nvPr/>
        </p:nvSpPr>
        <p:spPr>
          <a:xfrm>
            <a:off x="838200" y="1643847"/>
            <a:ext cx="11107994" cy="396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A60D2EC1-177F-EF8E-298A-E00210D2D4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98"/>
          <a:stretch/>
        </p:blipFill>
        <p:spPr>
          <a:xfrm>
            <a:off x="1405767" y="1688341"/>
            <a:ext cx="3126822" cy="462590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15108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Maurits Hansen (1819): «Luren» 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20"/>
            <a:ext cx="10515600" cy="4226243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r>
              <a:rPr lang="nb-NO" sz="2400" dirty="0">
                <a:cs typeface="Calibri"/>
              </a:rPr>
              <a:t>Les «Luren» på side 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463</a:t>
            </a:r>
            <a:r>
              <a:rPr lang="nb-NO" sz="2400" dirty="0">
                <a:cs typeface="Calibri"/>
              </a:rPr>
              <a:t>–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467</a:t>
            </a:r>
            <a:r>
              <a:rPr lang="nb-NO" sz="2400" dirty="0">
                <a:cs typeface="Calibri"/>
              </a:rPr>
              <a:t>.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I par / grupper / felles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Hva kan vi si om miljøskildringene i teksten?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Hva kan vi si om personskildringene i teksten?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Hva kan vi si om relasjonen mellom Ragnhild og Thord?</a:t>
            </a:r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dirty="0"/>
              <a:t>. </a:t>
            </a: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484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Calibri brødtekst"/>
              </a:rPr>
              <a:t>Jeg-ser-modellen og Ragnhild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2720" y="1772958"/>
            <a:ext cx="5181600" cy="4351338"/>
          </a:xfrm>
        </p:spPr>
        <p:txBody>
          <a:bodyPr>
            <a:normAutofit/>
          </a:bodyPr>
          <a:lstStyle/>
          <a:p>
            <a:r>
              <a:rPr lang="nb-NO" sz="2400" dirty="0">
                <a:cs typeface="Calibri"/>
              </a:rPr>
              <a:t>Bruk jeg-ser-modellen i læreboka på side 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144</a:t>
            </a:r>
            <a:r>
              <a:rPr lang="nb-NO" sz="2400" dirty="0">
                <a:cs typeface="Calibri"/>
              </a:rPr>
              <a:t>. </a:t>
            </a:r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I grupper: </a:t>
            </a:r>
          </a:p>
          <a:p>
            <a:r>
              <a:rPr lang="nb-NO" sz="2400" dirty="0">
                <a:cs typeface="Calibri"/>
              </a:rPr>
              <a:t>Utforsk Ragnhild ved hjelp av modellen.</a:t>
            </a:r>
          </a:p>
          <a:p>
            <a:r>
              <a:rPr lang="nb-NO" sz="2400" dirty="0">
                <a:cs typeface="Calibri"/>
              </a:rPr>
              <a:t>Hvordan kan relasjonen mellom Ragnhild og far sies å være typisk for samfunnet i Norge på denne tiden?</a:t>
            </a:r>
          </a:p>
          <a:p>
            <a:pPr marL="114300" indent="0">
              <a:spcBef>
                <a:spcPts val="0"/>
              </a:spcBef>
              <a:buSzPts val="2800"/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e 4">
            <a:extLst>
              <a:ext uri="{FF2B5EF4-FFF2-40B4-BE49-F238E27FC236}">
                <a16:creationId xmlns:a16="http://schemas.microsoft.com/office/drawing/2014/main" id="{8EEAD6C0-05E0-5EB6-D003-DD18FEC4964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98"/>
          <a:stretch/>
        </p:blipFill>
        <p:spPr>
          <a:xfrm>
            <a:off x="1295071" y="1433450"/>
            <a:ext cx="3206317" cy="474351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55949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Sammenlikning: relasjoner og familiens ære – gjennom Helga, Nisha og Ragnhild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5819"/>
            <a:ext cx="10515600" cy="4226243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Ut fra det vi har jobbet med nå, diskuter følgende i klassen: 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Hvilken betydning har relasjonen mellom døtrene og fedrene for livet til disse jentene?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Familiens ære er viktig i alle tre tekstene. Diskuter likheter og forskjeller. 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Se oppgaveark for korte skriveoppgaver. </a:t>
            </a:r>
          </a:p>
          <a:p>
            <a:pPr marL="0" indent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9486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Oppsummering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20"/>
            <a:ext cx="10515600" cy="4226243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 grupper på fire</a:t>
            </a:r>
          </a:p>
          <a:p>
            <a:r>
              <a:rPr lang="nb-NO" sz="2400" dirty="0">
                <a:cs typeface="Calibri"/>
              </a:rPr>
              <a:t>Del tekstene som dere har skrevet, med hverandre. </a:t>
            </a:r>
          </a:p>
          <a:p>
            <a:r>
              <a:rPr lang="nb-NO" sz="2400" dirty="0">
                <a:cs typeface="Calibri"/>
              </a:rPr>
              <a:t>Gi hverandre to tilbakemeldinger på det som er bra, og to tilbakemeldinger på det som kan forbedres. 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Oppsummer deretter ukas tema – relasjoner og familiens ære – ut fra det dere har lært.</a:t>
            </a:r>
            <a:endParaRPr lang="nb-NO" sz="2400" dirty="0"/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102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cs typeface="Calibri"/>
              </a:rPr>
              <a:t>Du skal sammenligne eldre og nyere tekster, muntlig og/eller skriftlig. </a:t>
            </a:r>
          </a:p>
          <a:p>
            <a:r>
              <a:rPr lang="nb-NO" sz="2400" dirty="0">
                <a:cs typeface="Calibri"/>
              </a:rPr>
              <a:t>Du skal vise fagkunnskaper om tekster fra ulike tider og kunne bruke fagspråk i utforskende samtaler, diskusjoner og muntlige presentasjoner.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Du skal utforske og reflektere over felles tematikk i tekster fra ulike tider. 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Du skal kunne bruke tilbakemeldinger underveis for å utvikle egne tekster. </a:t>
            </a:r>
            <a:endParaRPr lang="nb-NO" sz="2400" dirty="0">
              <a:ea typeface="Calibri"/>
              <a:cs typeface="Calibri"/>
            </a:endParaRP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3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4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ea typeface="+mn-lt"/>
                <a:cs typeface="+mn-lt"/>
              </a:rPr>
              <a:t>Relasjoner og familiens ære</a:t>
            </a:r>
          </a:p>
          <a:p>
            <a:r>
              <a:rPr lang="nb-NO" sz="2400" i="1" dirty="0">
                <a:ea typeface="+mn-lt"/>
                <a:cs typeface="+mn-lt"/>
              </a:rPr>
              <a:t>Soga om Gunnlaug Ormstunge</a:t>
            </a:r>
          </a:p>
          <a:p>
            <a:r>
              <a:rPr lang="nb-NO" sz="2400" dirty="0">
                <a:ea typeface="+mn-lt"/>
                <a:cs typeface="+mn-lt"/>
              </a:rPr>
              <a:t>Film</a:t>
            </a:r>
          </a:p>
          <a:p>
            <a:r>
              <a:rPr lang="nb-NO" sz="2400" dirty="0">
                <a:ea typeface="+mn-lt"/>
                <a:cs typeface="+mn-lt"/>
              </a:rPr>
              <a:t>Jeg-ser-modellen</a:t>
            </a:r>
          </a:p>
          <a:p>
            <a:r>
              <a:rPr lang="nb-NO" sz="2400" dirty="0">
                <a:ea typeface="+mn-lt"/>
                <a:cs typeface="+mn-lt"/>
              </a:rPr>
              <a:t>Arbeid med «Luren»</a:t>
            </a:r>
            <a:r>
              <a:rPr lang="nb-NO" sz="2400" i="1" dirty="0">
                <a:ea typeface="+mn-lt"/>
                <a:cs typeface="+mn-lt"/>
              </a:rPr>
              <a:t> </a:t>
            </a:r>
            <a:r>
              <a:rPr lang="nb-NO" sz="2400" dirty="0">
                <a:ea typeface="+mn-lt"/>
                <a:cs typeface="+mn-lt"/>
              </a:rPr>
              <a:t>av</a:t>
            </a:r>
            <a:r>
              <a:rPr lang="nb-NO" sz="2400" i="1" dirty="0">
                <a:ea typeface="+mn-lt"/>
                <a:cs typeface="+mn-lt"/>
              </a:rPr>
              <a:t> </a:t>
            </a:r>
            <a:r>
              <a:rPr lang="nb-NO" sz="2400" dirty="0">
                <a:ea typeface="+mn-lt"/>
                <a:cs typeface="+mn-lt"/>
              </a:rPr>
              <a:t>Maurits Hansen</a:t>
            </a:r>
          </a:p>
          <a:p>
            <a:r>
              <a:rPr lang="nb-NO" sz="2400" dirty="0">
                <a:ea typeface="+mn-lt"/>
                <a:cs typeface="+mn-lt"/>
              </a:rPr>
              <a:t>Sammenligningsoppgaver</a:t>
            </a:r>
          </a:p>
          <a:p>
            <a:r>
              <a:rPr lang="nb-NO" sz="2400" dirty="0">
                <a:ea typeface="+mn-lt"/>
                <a:cs typeface="+mn-lt"/>
              </a:rPr>
              <a:t>Underveisvurdering av korte skriveoppgaver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Relasjoner og familiens ære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r>
              <a:rPr lang="nb-NO" sz="2400" dirty="0">
                <a:cs typeface="Calibri"/>
              </a:rPr>
              <a:t>Hvordan kan begrepene familie og ære knyttes sammen?</a:t>
            </a:r>
            <a:endParaRPr lang="nb-NO" sz="2400" dirty="0"/>
          </a:p>
          <a:p>
            <a:r>
              <a:rPr lang="nb-NO" sz="2400" dirty="0">
                <a:cs typeface="Calibri"/>
              </a:rPr>
              <a:t>Fasade kan være viktig i mange familier. Hvor viktig er det for deg og din familie?</a:t>
            </a:r>
          </a:p>
          <a:p>
            <a:r>
              <a:rPr lang="nb-NO" sz="2400" dirty="0">
                <a:cs typeface="Calibri"/>
              </a:rPr>
              <a:t>Kan ære og fasade påvirke relasjoner innad i familien? I så fall – på hvilken måte?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Soga om Gunnlaug Ormstunge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r>
              <a:rPr lang="nb-NO" sz="2400" dirty="0">
                <a:cs typeface="Calibri"/>
              </a:rPr>
              <a:t>Repeter kort del 8 fra utdraget, der Torstein bestemmer Helgas skjebne. </a:t>
            </a:r>
            <a:endParaRPr lang="nb-NO" sz="2400" dirty="0"/>
          </a:p>
          <a:p>
            <a:r>
              <a:rPr lang="nb-NO" sz="2400" dirty="0">
                <a:cs typeface="Calibri"/>
              </a:rPr>
              <a:t>Les deretter del 15–18. </a:t>
            </a:r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I par / grupper / felles</a:t>
            </a:r>
          </a:p>
          <a:p>
            <a:r>
              <a:rPr lang="nb-NO" sz="2400" dirty="0">
                <a:cs typeface="Calibri"/>
              </a:rPr>
              <a:t>Hvem bestemmer over Helgas liv?</a:t>
            </a:r>
          </a:p>
          <a:p>
            <a:r>
              <a:rPr lang="nb-NO" sz="2400" dirty="0">
                <a:cs typeface="Calibri"/>
              </a:rPr>
              <a:t>Beskriv relasjonen mellom Helga, Gunnlaug og Ravn. </a:t>
            </a:r>
          </a:p>
          <a:p>
            <a:r>
              <a:rPr lang="nb-NO" sz="2400" dirty="0">
                <a:cs typeface="Calibri"/>
              </a:rPr>
              <a:t>Hvorfor kan ikke Gunnlaug få Helga?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280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Jeg-ser-modellen og Helga</a:t>
            </a:r>
            <a:endParaRPr b="1" dirty="0">
              <a:latin typeface="+mn-lt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297E0D1-9506-4269-0A9B-FFBABDE8F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4372" y="1977531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 </a:t>
            </a:r>
          </a:p>
          <a:p>
            <a:r>
              <a:rPr lang="nb-NO" sz="2400" dirty="0">
                <a:cs typeface="Calibri"/>
              </a:rPr>
              <a:t>Bruk jeg-ser-modellen i læreboka på side 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144</a:t>
            </a:r>
            <a:r>
              <a:rPr lang="nb-NO" sz="2400" dirty="0">
                <a:cs typeface="Calibri"/>
              </a:rPr>
              <a:t>.</a:t>
            </a:r>
            <a:endParaRPr lang="nb-NO" sz="2400" dirty="0"/>
          </a:p>
          <a:p>
            <a:r>
              <a:rPr lang="nb-NO" sz="2400" dirty="0">
                <a:cs typeface="Calibri"/>
              </a:rPr>
              <a:t>Utforsk Helga ved hjelp av modellen.</a:t>
            </a:r>
          </a:p>
          <a:p>
            <a:r>
              <a:rPr lang="nb-NO" sz="2400" dirty="0">
                <a:cs typeface="Calibri"/>
              </a:rPr>
              <a:t>Hvordan blir Helga en representant for kvinnesynet i norrøn tid?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e 4">
            <a:extLst>
              <a:ext uri="{FF2B5EF4-FFF2-40B4-BE49-F238E27FC236}">
                <a16:creationId xmlns:a16="http://schemas.microsoft.com/office/drawing/2014/main" id="{92555D6F-BDED-FF23-EF0C-78350943BCD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4"/>
          <a:srcRect r="598"/>
          <a:stretch/>
        </p:blipFill>
        <p:spPr>
          <a:xfrm>
            <a:off x="1270424" y="1395302"/>
            <a:ext cx="3230324" cy="478166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Jeg-ser-modellen som verktøy i en sammenligning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9989BB-3ABA-A297-1C91-AB6128CFFD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cs typeface="Calibri"/>
              </a:rPr>
              <a:t>Når vi skal sammenligne tekster fra ulike tider, kan jeg-ser-modellen være et nyttig verktøy!</a:t>
            </a:r>
          </a:p>
          <a:p>
            <a:r>
              <a:rPr lang="nb-NO" sz="2400" dirty="0">
                <a:cs typeface="Calibri"/>
              </a:rPr>
              <a:t>Vi skal nå se en film som representerer vår tid. </a:t>
            </a:r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I grupper</a:t>
            </a:r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dirty="0">
                <a:cs typeface="Calibri"/>
              </a:rPr>
              <a:t>Bruk jeg-ser-modellen til å beskrive vår tid. 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5225B3D4-A4CC-FB15-B374-C7665B63749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98"/>
          <a:stretch/>
        </p:blipFill>
        <p:spPr>
          <a:xfrm>
            <a:off x="1270424" y="1825625"/>
            <a:ext cx="2921566" cy="432462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Film: </a:t>
            </a:r>
            <a:r>
              <a:rPr lang="nb-NO" b="1" i="1" dirty="0">
                <a:latin typeface="+mn-lt"/>
              </a:rPr>
              <a:t>Hva vil folk si </a:t>
            </a:r>
            <a:r>
              <a:rPr lang="nb-NO" b="1" dirty="0">
                <a:latin typeface="+mn-lt"/>
              </a:rPr>
              <a:t>(2017)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b="1" dirty="0">
                <a:cs typeface="Calibri"/>
              </a:rPr>
              <a:t>Før vi ser denne filmen: </a:t>
            </a:r>
          </a:p>
          <a:p>
            <a:r>
              <a:rPr lang="nb-NO" dirty="0">
                <a:cs typeface="Calibri"/>
              </a:rPr>
              <a:t>Denne handler om Nisha, en jente med pakistanske foreldre.</a:t>
            </a:r>
            <a:endParaRPr lang="nb-NO" dirty="0">
              <a:ea typeface="Calibri"/>
              <a:cs typeface="Calibri"/>
            </a:endParaRPr>
          </a:p>
          <a:p>
            <a:r>
              <a:rPr lang="nb-NO" dirty="0">
                <a:cs typeface="Calibri"/>
              </a:rPr>
              <a:t>Når du ser filmen, legg merke til følgende: </a:t>
            </a:r>
            <a:endParaRPr lang="nb-NO" dirty="0">
              <a:ea typeface="Calibri"/>
              <a:cs typeface="Calibri"/>
            </a:endParaRPr>
          </a:p>
          <a:p>
            <a:pPr lvl="1"/>
            <a:r>
              <a:rPr lang="nb-NO" dirty="0">
                <a:cs typeface="Calibri"/>
              </a:rPr>
              <a:t>Nishas situasjon, både i familien og i samfunnet rundt</a:t>
            </a:r>
            <a:endParaRPr lang="nb-NO" dirty="0">
              <a:ea typeface="Calibri"/>
              <a:cs typeface="Calibri"/>
            </a:endParaRPr>
          </a:p>
          <a:p>
            <a:pPr lvl="1"/>
            <a:r>
              <a:rPr lang="nb-NO" dirty="0">
                <a:cs typeface="Calibri"/>
              </a:rPr>
              <a:t>Relasjoner</a:t>
            </a:r>
            <a:endParaRPr lang="nb-NO" dirty="0">
              <a:ea typeface="Calibri"/>
              <a:cs typeface="Calibri"/>
            </a:endParaRPr>
          </a:p>
          <a:p>
            <a:pPr lvl="2"/>
            <a:r>
              <a:rPr lang="nb-NO" dirty="0">
                <a:cs typeface="Calibri"/>
              </a:rPr>
              <a:t>Hvem stiller krav og har forventninger til Nisha? </a:t>
            </a:r>
            <a:endParaRPr lang="nb-NO" dirty="0">
              <a:ea typeface="Calibri"/>
              <a:cs typeface="Calibri"/>
            </a:endParaRPr>
          </a:p>
          <a:p>
            <a:pPr lvl="2"/>
            <a:r>
              <a:rPr lang="nb-NO" dirty="0">
                <a:cs typeface="Calibri"/>
              </a:rPr>
              <a:t>Hvem er viktige i livet til Nisha?</a:t>
            </a:r>
          </a:p>
          <a:p>
            <a:pPr lvl="2"/>
            <a:r>
              <a:rPr lang="nb-NO" dirty="0">
                <a:cs typeface="Calibri"/>
              </a:rPr>
              <a:t>Fasade og ære er viktig. Hvordan kommer dette fram i filmen? </a:t>
            </a:r>
            <a:endParaRPr lang="nb-NO" dirty="0">
              <a:ea typeface="Calibri"/>
              <a:cs typeface="Calibri"/>
            </a:endParaRPr>
          </a:p>
          <a:p>
            <a:pPr marL="0" indent="0" algn="r">
              <a:buNone/>
            </a:pPr>
            <a:r>
              <a:rPr lang="no-NO" sz="24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51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Oppgave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70576"/>
            <a:ext cx="9721516" cy="4351338"/>
          </a:xfrm>
        </p:spPr>
        <p:txBody>
          <a:bodyPr/>
          <a:lstStyle/>
          <a:p>
            <a:pPr marL="0" indent="0">
              <a:buNone/>
            </a:pPr>
            <a:r>
              <a:rPr lang="nb-NO" b="1" dirty="0">
                <a:cs typeface="Calibri"/>
              </a:rPr>
              <a:t>Individuelt</a:t>
            </a:r>
          </a:p>
          <a:p>
            <a:r>
              <a:rPr lang="nb-NO" dirty="0">
                <a:cs typeface="Calibri"/>
              </a:rPr>
              <a:t>Skriv et avsnitt der du reflekterer over Nishas situasjon og hvordan relasjonen til far utvikler seg gjennom filmen.</a:t>
            </a:r>
            <a:endParaRPr lang="nb-NO" dirty="0"/>
          </a:p>
          <a:p>
            <a:endParaRPr lang="nb-NO" sz="14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nb-NO" b="1" dirty="0">
                <a:ea typeface="+mn-lt"/>
                <a:cs typeface="+mn-lt"/>
              </a:rPr>
              <a:t>I grupper</a:t>
            </a:r>
          </a:p>
          <a:p>
            <a:r>
              <a:rPr lang="nb-NO" dirty="0">
                <a:ea typeface="+mn-lt"/>
                <a:cs typeface="+mn-lt"/>
              </a:rPr>
              <a:t>Diskuter punktene dere skulle tenke over når dere så filmen: </a:t>
            </a:r>
          </a:p>
          <a:p>
            <a:pPr lvl="1"/>
            <a:r>
              <a:rPr lang="nb-NO" dirty="0">
                <a:ea typeface="+mn-lt"/>
                <a:cs typeface="+mn-lt"/>
              </a:rPr>
              <a:t>Hvem stiller krav og har forventninger til </a:t>
            </a:r>
            <a:r>
              <a:rPr lang="nb-NO" dirty="0" err="1">
                <a:ea typeface="+mn-lt"/>
                <a:cs typeface="+mn-lt"/>
              </a:rPr>
              <a:t>Nisha</a:t>
            </a:r>
            <a:r>
              <a:rPr lang="nb-NO" dirty="0">
                <a:ea typeface="+mn-lt"/>
                <a:cs typeface="+mn-lt"/>
              </a:rPr>
              <a:t>?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nb-NO" dirty="0">
                <a:ea typeface="+mn-lt"/>
                <a:cs typeface="+mn-lt"/>
              </a:rPr>
              <a:t>Hvem er viktige i livet til Nisha?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nb-NO" dirty="0">
                <a:ea typeface="+mn-lt"/>
                <a:cs typeface="+mn-lt"/>
              </a:rPr>
              <a:t>Fasade og ære er viktig. Hvordan kommer dette fram i filmen?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6775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1135</TotalTime>
  <Words>1113</Words>
  <Application>Microsoft Office PowerPoint</Application>
  <PresentationFormat>Widescreen</PresentationFormat>
  <Paragraphs>138</Paragraphs>
  <Slides>15</Slides>
  <Notes>15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</vt:lpstr>
      <vt:lpstr>Calibri brødtekst</vt:lpstr>
      <vt:lpstr>Calibri Light</vt:lpstr>
      <vt:lpstr>Office-tema</vt:lpstr>
      <vt:lpstr>Tema:  Relasjoner</vt:lpstr>
      <vt:lpstr>Mål for perioden </vt:lpstr>
      <vt:lpstr>Plan for uke 3–4</vt:lpstr>
      <vt:lpstr>Relasjoner og familiens ære </vt:lpstr>
      <vt:lpstr>Soga om Gunnlaug Ormstunge</vt:lpstr>
      <vt:lpstr>Jeg-ser-modellen og Helga</vt:lpstr>
      <vt:lpstr>Jeg-ser-modellen som verktøy i en sammenligning</vt:lpstr>
      <vt:lpstr>Film: Hva vil folk si (2017)</vt:lpstr>
      <vt:lpstr>Oppgave</vt:lpstr>
      <vt:lpstr>Jeg-ser-modellen og Nisha</vt:lpstr>
      <vt:lpstr>Jeg-ser-modellen som verktøy i en sammenlikning</vt:lpstr>
      <vt:lpstr>Maurits Hansen (1819): «Luren» </vt:lpstr>
      <vt:lpstr>Jeg-ser-modellen og Ragnhild</vt:lpstr>
      <vt:lpstr>Sammenlikning: relasjoner og familiens ære – gjennom Helga, Nisha og Ragnhild</vt:lpstr>
      <vt:lpstr>Oppsummering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67</cp:revision>
  <dcterms:created xsi:type="dcterms:W3CDTF">2021-04-22T12:06:19Z</dcterms:created>
  <dcterms:modified xsi:type="dcterms:W3CDTF">2023-08-24T07:52:34Z</dcterms:modified>
</cp:coreProperties>
</file>