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sldIdLst>
    <p:sldId id="306" r:id="rId2"/>
    <p:sldId id="335" r:id="rId3"/>
    <p:sldId id="337" r:id="rId4"/>
    <p:sldId id="338" r:id="rId5"/>
    <p:sldId id="320" r:id="rId6"/>
    <p:sldId id="326" r:id="rId7"/>
    <p:sldId id="344" r:id="rId8"/>
    <p:sldId id="342" r:id="rId9"/>
    <p:sldId id="345" r:id="rId10"/>
    <p:sldId id="347" r:id="rId11"/>
    <p:sldId id="350" r:id="rId12"/>
    <p:sldId id="348" r:id="rId13"/>
    <p:sldId id="349" r:id="rId14"/>
  </p:sldIdLst>
  <p:sldSz cx="12192000" cy="6858000"/>
  <p:notesSz cx="6858000" cy="9144000"/>
  <p:defaultTextStyle>
    <a:defPPr rtl="0">
      <a:defRPr lang="n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v="urn:schemas-microsoft-com:vml" r:id="rId55" roundtripDataSignature="AMtx7mhPLOny1lUcrctM57m8wVfe4P348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A4213F-576A-E226-E26C-F464AF733034}" name="Hilde Strømsnes" initials="HS" userId="78f5ccde40aa2429" providerId="Windows Live"/>
  <p188:author id="{DD68B969-31B7-BEFD-E6C0-888CBB77E61C}" name="Randi Kleppe" initials="RK" userId="748aeb793b46343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E1DFE9"/>
    <a:srgbClr val="EFEEF3"/>
    <a:srgbClr val="FFFFFF"/>
    <a:srgbClr val="2D3542"/>
    <a:srgbClr val="24282B"/>
    <a:srgbClr val="CC3399"/>
    <a:srgbClr val="6C8DA0"/>
    <a:srgbClr val="89A3B2"/>
    <a:srgbClr val="879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94014" autoAdjust="0"/>
  </p:normalViewPr>
  <p:slideViewPr>
    <p:cSldViewPr snapToGrid="0">
      <p:cViewPr varScale="1">
        <p:scale>
          <a:sx n="95" d="100"/>
          <a:sy n="95" d="100"/>
        </p:scale>
        <p:origin x="108"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55"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59"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9.xml"/><Relationship Id="rId60"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5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80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228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873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0927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29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34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20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36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621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r>
              <a:rPr lang="nn-no" b="1" noProof="0"/>
              <a:t>Merk: </a:t>
            </a:r>
            <a:r>
              <a:rPr lang="nn-no" noProof="0"/>
              <a:t>Dette kan ta lang tid dersom alle tekstane blir lesne i sin heilskap i klasserommet. Det er mogleg å sette saman lesegrupper på </a:t>
            </a:r>
            <a:r>
              <a:rPr lang="nn-no" b="1" noProof="0"/>
              <a:t>fire</a:t>
            </a:r>
            <a:r>
              <a:rPr lang="nn-no" noProof="0"/>
              <a:t> og dele tekstane mellom gruppene. Rollene må då fordelast slik at rolleinnehavaren har vore på «rett» lesegruppe. </a:t>
            </a:r>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474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158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9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dirty="0"/>
          </a:p>
        </p:txBody>
      </p:sp>
      <p:sp>
        <p:nvSpPr>
          <p:cNvPr id="214" name="Google Shape;2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1019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75DC03-5A96-4EF3-82A5-B4BA4AE5BE12}"/>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nn-no"/>
              <a:t>Klikk for å redigere tittelstil</a:t>
            </a:r>
          </a:p>
        </p:txBody>
      </p:sp>
      <p:sp>
        <p:nvSpPr>
          <p:cNvPr id="3" name="Undertittel 2">
            <a:extLst>
              <a:ext uri="{FF2B5EF4-FFF2-40B4-BE49-F238E27FC236}">
                <a16:creationId xmlns:a16="http://schemas.microsoft.com/office/drawing/2014/main" id="{78BBA0B0-4D4F-4C88-AAAA-AEA35D2C7D8E}"/>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n-no"/>
              <a:t>Klikk for å redigere undertittelstil i malen</a:t>
            </a:r>
          </a:p>
        </p:txBody>
      </p:sp>
      <p:sp>
        <p:nvSpPr>
          <p:cNvPr id="4" name="Plassholder for dato 3">
            <a:extLst>
              <a:ext uri="{FF2B5EF4-FFF2-40B4-BE49-F238E27FC236}">
                <a16:creationId xmlns:a16="http://schemas.microsoft.com/office/drawing/2014/main" id="{01B1A74F-8FCC-46DD-A6DD-248C64343897}"/>
              </a:ext>
            </a:extLst>
          </p:cNvPr>
          <p:cNvSpPr>
            <a:spLocks noGrp="1"/>
          </p:cNvSpPr>
          <p:nvPr>
            <p:ph type="dt" sz="half" idx="10"/>
          </p:nvPr>
        </p:nvSpPr>
        <p:spPr/>
        <p:txBody>
          <a:bodyPr rtlCol="0"/>
          <a:lstStyle/>
          <a:p>
            <a:pPr rtl="0"/>
            <a:endParaRPr lang="nb-NO" dirty="0"/>
          </a:p>
        </p:txBody>
      </p:sp>
      <p:sp>
        <p:nvSpPr>
          <p:cNvPr id="5" name="Plassholder for bunntekst 4">
            <a:extLst>
              <a:ext uri="{FF2B5EF4-FFF2-40B4-BE49-F238E27FC236}">
                <a16:creationId xmlns:a16="http://schemas.microsoft.com/office/drawing/2014/main" id="{9602DB89-0BA2-485F-9DD6-009EFD8C3FE8}"/>
              </a:ext>
            </a:extLst>
          </p:cNvPr>
          <p:cNvSpPr>
            <a:spLocks noGrp="1"/>
          </p:cNvSpPr>
          <p:nvPr>
            <p:ph type="ftr" sz="quarter" idx="11"/>
          </p:nvPr>
        </p:nvSpPr>
        <p:spPr/>
        <p:txBody>
          <a:bodyPr rtlCol="0"/>
          <a:lstStyle/>
          <a:p>
            <a:pPr rtl="0"/>
            <a:endParaRPr lang="nb-NO" dirty="0"/>
          </a:p>
        </p:txBody>
      </p:sp>
      <p:sp>
        <p:nvSpPr>
          <p:cNvPr id="6" name="Plassholder for lysbildenummer 5">
            <a:extLst>
              <a:ext uri="{FF2B5EF4-FFF2-40B4-BE49-F238E27FC236}">
                <a16:creationId xmlns:a16="http://schemas.microsoft.com/office/drawing/2014/main" id="{31267A84-1726-4C15-88E9-53A765160B64}"/>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02673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AA40FB-A367-4117-8D7C-D19A7288C62B}"/>
              </a:ext>
            </a:extLst>
          </p:cNvPr>
          <p:cNvSpPr>
            <a:spLocks noGrp="1"/>
          </p:cNvSpPr>
          <p:nvPr>
            <p:ph type="title"/>
          </p:nvPr>
        </p:nvSpPr>
        <p:spPr/>
        <p:txBody>
          <a:bodyPr rtlCol="0"/>
          <a:lstStyle/>
          <a:p>
            <a:pPr rtl="0"/>
            <a:r>
              <a:rPr lang="nn-no"/>
              <a:t>Klikk for å redigere tittelstil</a:t>
            </a:r>
          </a:p>
        </p:txBody>
      </p:sp>
      <p:sp>
        <p:nvSpPr>
          <p:cNvPr id="3" name="Plassholder for loddrett tekst 2">
            <a:extLst>
              <a:ext uri="{FF2B5EF4-FFF2-40B4-BE49-F238E27FC236}">
                <a16:creationId xmlns:a16="http://schemas.microsoft.com/office/drawing/2014/main" id="{249EE8E4-A900-440F-BB09-BAF224C42C99}"/>
              </a:ext>
            </a:extLst>
          </p:cNvPr>
          <p:cNvSpPr>
            <a:spLocks noGrp="1"/>
          </p:cNvSpPr>
          <p:nvPr>
            <p:ph type="body" orient="vert" idx="1"/>
          </p:nvPr>
        </p:nvSpPr>
        <p:spPr/>
        <p:txBody>
          <a:bodyPr vert="eaVert" rtlCol="0"/>
          <a:lstStyle/>
          <a:p>
            <a:pPr lvl="0" rtl="0"/>
            <a:r>
              <a:rPr lang="nn-no"/>
              <a:t>Klikk for å redigere tekststiler i malen</a:t>
            </a:r>
          </a:p>
          <a:p>
            <a:pPr lvl="1" rtl="0"/>
            <a:r>
              <a:rPr lang="nn-no"/>
              <a:t>Andre nivå</a:t>
            </a:r>
          </a:p>
          <a:p>
            <a:pPr lvl="2" rtl="0"/>
            <a:r>
              <a:rPr lang="nn-no"/>
              <a:t>Tredje nivå</a:t>
            </a:r>
          </a:p>
          <a:p>
            <a:pPr lvl="3" rtl="0"/>
            <a:r>
              <a:rPr lang="nn-no"/>
              <a:t>Fjerde nivå</a:t>
            </a:r>
          </a:p>
          <a:p>
            <a:pPr lvl="4" rtl="0"/>
            <a:r>
              <a:rPr lang="nn-no"/>
              <a:t>Femte nivå</a:t>
            </a:r>
          </a:p>
        </p:txBody>
      </p:sp>
      <p:sp>
        <p:nvSpPr>
          <p:cNvPr id="4" name="Plassholder for dato 3">
            <a:extLst>
              <a:ext uri="{FF2B5EF4-FFF2-40B4-BE49-F238E27FC236}">
                <a16:creationId xmlns:a16="http://schemas.microsoft.com/office/drawing/2014/main" id="{61ACDB22-7C34-452F-9FE9-43BE5C4D44E2}"/>
              </a:ext>
            </a:extLst>
          </p:cNvPr>
          <p:cNvSpPr>
            <a:spLocks noGrp="1"/>
          </p:cNvSpPr>
          <p:nvPr>
            <p:ph type="dt" sz="half" idx="10"/>
          </p:nvPr>
        </p:nvSpPr>
        <p:spPr/>
        <p:txBody>
          <a:bodyPr rtlCol="0"/>
          <a:lstStyle/>
          <a:p>
            <a:pPr rtl="0"/>
            <a:endParaRPr lang="nb-NO" dirty="0"/>
          </a:p>
        </p:txBody>
      </p:sp>
      <p:sp>
        <p:nvSpPr>
          <p:cNvPr id="5" name="Plassholder for bunntekst 4">
            <a:extLst>
              <a:ext uri="{FF2B5EF4-FFF2-40B4-BE49-F238E27FC236}">
                <a16:creationId xmlns:a16="http://schemas.microsoft.com/office/drawing/2014/main" id="{20436321-4825-4ED8-AB5E-E91CBD796AAC}"/>
              </a:ext>
            </a:extLst>
          </p:cNvPr>
          <p:cNvSpPr>
            <a:spLocks noGrp="1"/>
          </p:cNvSpPr>
          <p:nvPr>
            <p:ph type="ftr" sz="quarter" idx="11"/>
          </p:nvPr>
        </p:nvSpPr>
        <p:spPr/>
        <p:txBody>
          <a:bodyPr rtlCol="0"/>
          <a:lstStyle/>
          <a:p>
            <a:pPr rtl="0"/>
            <a:endParaRPr lang="nb-NO" dirty="0"/>
          </a:p>
        </p:txBody>
      </p:sp>
      <p:sp>
        <p:nvSpPr>
          <p:cNvPr id="6" name="Plassholder for lysbildenummer 5">
            <a:extLst>
              <a:ext uri="{FF2B5EF4-FFF2-40B4-BE49-F238E27FC236}">
                <a16:creationId xmlns:a16="http://schemas.microsoft.com/office/drawing/2014/main" id="{B713559A-14C7-4AD7-9205-525B7BF7A82E}"/>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9277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92F9DE5-2F08-42CB-8FBE-FEAE0A09B069}"/>
              </a:ext>
            </a:extLst>
          </p:cNvPr>
          <p:cNvSpPr>
            <a:spLocks noGrp="1"/>
          </p:cNvSpPr>
          <p:nvPr>
            <p:ph type="title" orient="vert"/>
          </p:nvPr>
        </p:nvSpPr>
        <p:spPr>
          <a:xfrm>
            <a:off x="8724900" y="365125"/>
            <a:ext cx="2628900" cy="5811838"/>
          </a:xfrm>
        </p:spPr>
        <p:txBody>
          <a:bodyPr vert="eaVert" rtlCol="0"/>
          <a:lstStyle/>
          <a:p>
            <a:pPr rtl="0"/>
            <a:r>
              <a:rPr lang="nn-no"/>
              <a:t>Klikk for å redigere tittelstil</a:t>
            </a:r>
          </a:p>
        </p:txBody>
      </p:sp>
      <p:sp>
        <p:nvSpPr>
          <p:cNvPr id="3" name="Plassholder for loddrett tekst 2">
            <a:extLst>
              <a:ext uri="{FF2B5EF4-FFF2-40B4-BE49-F238E27FC236}">
                <a16:creationId xmlns:a16="http://schemas.microsoft.com/office/drawing/2014/main" id="{EAE43CDD-D917-44D9-9A3E-7E866C92DB18}"/>
              </a:ext>
            </a:extLst>
          </p:cNvPr>
          <p:cNvSpPr>
            <a:spLocks noGrp="1"/>
          </p:cNvSpPr>
          <p:nvPr>
            <p:ph type="body" orient="vert" idx="1"/>
          </p:nvPr>
        </p:nvSpPr>
        <p:spPr>
          <a:xfrm>
            <a:off x="838200" y="365125"/>
            <a:ext cx="7734300" cy="5811838"/>
          </a:xfrm>
        </p:spPr>
        <p:txBody>
          <a:bodyPr vert="eaVert" rtlCol="0"/>
          <a:lstStyle/>
          <a:p>
            <a:pPr lvl="0" rtl="0"/>
            <a:r>
              <a:rPr lang="nn-no"/>
              <a:t>Klikk for å redigere tekststiler i malen</a:t>
            </a:r>
          </a:p>
          <a:p>
            <a:pPr lvl="1" rtl="0"/>
            <a:r>
              <a:rPr lang="nn-no"/>
              <a:t>Andre nivå</a:t>
            </a:r>
          </a:p>
          <a:p>
            <a:pPr lvl="2" rtl="0"/>
            <a:r>
              <a:rPr lang="nn-no"/>
              <a:t>Tredje nivå</a:t>
            </a:r>
          </a:p>
          <a:p>
            <a:pPr lvl="3" rtl="0"/>
            <a:r>
              <a:rPr lang="nn-no"/>
              <a:t>Fjerde nivå</a:t>
            </a:r>
          </a:p>
          <a:p>
            <a:pPr lvl="4" rtl="0"/>
            <a:r>
              <a:rPr lang="nn-no"/>
              <a:t>Femte nivå</a:t>
            </a:r>
          </a:p>
        </p:txBody>
      </p:sp>
      <p:sp>
        <p:nvSpPr>
          <p:cNvPr id="4" name="Plassholder for dato 3">
            <a:extLst>
              <a:ext uri="{FF2B5EF4-FFF2-40B4-BE49-F238E27FC236}">
                <a16:creationId xmlns:a16="http://schemas.microsoft.com/office/drawing/2014/main" id="{560819EC-BFF1-47F3-99FD-685673D4A021}"/>
              </a:ext>
            </a:extLst>
          </p:cNvPr>
          <p:cNvSpPr>
            <a:spLocks noGrp="1"/>
          </p:cNvSpPr>
          <p:nvPr>
            <p:ph type="dt" sz="half" idx="10"/>
          </p:nvPr>
        </p:nvSpPr>
        <p:spPr/>
        <p:txBody>
          <a:bodyPr rtlCol="0"/>
          <a:lstStyle/>
          <a:p>
            <a:pPr rtl="0"/>
            <a:endParaRPr lang="nb-NO" dirty="0"/>
          </a:p>
        </p:txBody>
      </p:sp>
      <p:sp>
        <p:nvSpPr>
          <p:cNvPr id="5" name="Plassholder for bunntekst 4">
            <a:extLst>
              <a:ext uri="{FF2B5EF4-FFF2-40B4-BE49-F238E27FC236}">
                <a16:creationId xmlns:a16="http://schemas.microsoft.com/office/drawing/2014/main" id="{708EEBB1-30F5-4611-A51F-D96654EA64D8}"/>
              </a:ext>
            </a:extLst>
          </p:cNvPr>
          <p:cNvSpPr>
            <a:spLocks noGrp="1"/>
          </p:cNvSpPr>
          <p:nvPr>
            <p:ph type="ftr" sz="quarter" idx="11"/>
          </p:nvPr>
        </p:nvSpPr>
        <p:spPr/>
        <p:txBody>
          <a:bodyPr rtlCol="0"/>
          <a:lstStyle/>
          <a:p>
            <a:pPr rtl="0"/>
            <a:endParaRPr lang="nb-NO" dirty="0"/>
          </a:p>
        </p:txBody>
      </p:sp>
      <p:sp>
        <p:nvSpPr>
          <p:cNvPr id="6" name="Plassholder for lysbildenummer 5">
            <a:extLst>
              <a:ext uri="{FF2B5EF4-FFF2-40B4-BE49-F238E27FC236}">
                <a16:creationId xmlns:a16="http://schemas.microsoft.com/office/drawing/2014/main" id="{32A86EF4-4F88-4407-A849-D28AA50A98DA}"/>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19499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2A6851-4490-40B3-9F32-EA1853057D62}"/>
              </a:ext>
            </a:extLst>
          </p:cNvPr>
          <p:cNvSpPr>
            <a:spLocks noGrp="1"/>
          </p:cNvSpPr>
          <p:nvPr>
            <p:ph type="title"/>
          </p:nvPr>
        </p:nvSpPr>
        <p:spPr/>
        <p:txBody>
          <a:bodyPr rtlCol="0"/>
          <a:lstStyle/>
          <a:p>
            <a:pPr rtl="0"/>
            <a:r>
              <a:rPr lang="nn-no"/>
              <a:t>Klikk for å redigere tittelstil</a:t>
            </a:r>
          </a:p>
        </p:txBody>
      </p:sp>
      <p:sp>
        <p:nvSpPr>
          <p:cNvPr id="3" name="Plassholder for innhold 2">
            <a:extLst>
              <a:ext uri="{FF2B5EF4-FFF2-40B4-BE49-F238E27FC236}">
                <a16:creationId xmlns:a16="http://schemas.microsoft.com/office/drawing/2014/main" id="{C607449B-D9D3-4259-8C23-AB439C94E620}"/>
              </a:ext>
            </a:extLst>
          </p:cNvPr>
          <p:cNvSpPr>
            <a:spLocks noGrp="1"/>
          </p:cNvSpPr>
          <p:nvPr>
            <p:ph idx="1"/>
          </p:nvPr>
        </p:nvSpPr>
        <p:spPr/>
        <p:txBody>
          <a:bodyPr rtlCol="0"/>
          <a:lstStyle/>
          <a:p>
            <a:pPr lvl="0" rtl="0"/>
            <a:r>
              <a:rPr lang="nn-no"/>
              <a:t>Klikk for å redigere tekststiler i malen</a:t>
            </a:r>
          </a:p>
          <a:p>
            <a:pPr lvl="1" rtl="0"/>
            <a:r>
              <a:rPr lang="nn-no"/>
              <a:t>Andre nivå</a:t>
            </a:r>
          </a:p>
          <a:p>
            <a:pPr lvl="2" rtl="0"/>
            <a:r>
              <a:rPr lang="nn-no"/>
              <a:t>Tredje nivå</a:t>
            </a:r>
          </a:p>
          <a:p>
            <a:pPr lvl="3" rtl="0"/>
            <a:r>
              <a:rPr lang="nn-no"/>
              <a:t>Fjerde nivå</a:t>
            </a:r>
          </a:p>
          <a:p>
            <a:pPr lvl="4" rtl="0"/>
            <a:r>
              <a:rPr lang="nn-no"/>
              <a:t>Femte nivå</a:t>
            </a:r>
          </a:p>
        </p:txBody>
      </p:sp>
      <p:sp>
        <p:nvSpPr>
          <p:cNvPr id="4" name="Plassholder for dato 3">
            <a:extLst>
              <a:ext uri="{FF2B5EF4-FFF2-40B4-BE49-F238E27FC236}">
                <a16:creationId xmlns:a16="http://schemas.microsoft.com/office/drawing/2014/main" id="{3E7CAEAD-DBAD-4044-A078-5B443E6F97D1}"/>
              </a:ext>
            </a:extLst>
          </p:cNvPr>
          <p:cNvSpPr>
            <a:spLocks noGrp="1"/>
          </p:cNvSpPr>
          <p:nvPr>
            <p:ph type="dt" sz="half" idx="10"/>
          </p:nvPr>
        </p:nvSpPr>
        <p:spPr/>
        <p:txBody>
          <a:bodyPr rtlCol="0"/>
          <a:lstStyle/>
          <a:p>
            <a:pPr rtl="0"/>
            <a:endParaRPr lang="nb-NO" dirty="0"/>
          </a:p>
        </p:txBody>
      </p:sp>
      <p:sp>
        <p:nvSpPr>
          <p:cNvPr id="5" name="Plassholder for bunntekst 4">
            <a:extLst>
              <a:ext uri="{FF2B5EF4-FFF2-40B4-BE49-F238E27FC236}">
                <a16:creationId xmlns:a16="http://schemas.microsoft.com/office/drawing/2014/main" id="{210C16D5-79E8-40B5-A251-244CEE3DAB5F}"/>
              </a:ext>
            </a:extLst>
          </p:cNvPr>
          <p:cNvSpPr>
            <a:spLocks noGrp="1"/>
          </p:cNvSpPr>
          <p:nvPr>
            <p:ph type="ftr" sz="quarter" idx="11"/>
          </p:nvPr>
        </p:nvSpPr>
        <p:spPr/>
        <p:txBody>
          <a:bodyPr rtlCol="0"/>
          <a:lstStyle/>
          <a:p>
            <a:pPr rtl="0"/>
            <a:endParaRPr lang="nb-NO" dirty="0"/>
          </a:p>
        </p:txBody>
      </p:sp>
      <p:sp>
        <p:nvSpPr>
          <p:cNvPr id="6" name="Plassholder for lysbildenummer 5">
            <a:extLst>
              <a:ext uri="{FF2B5EF4-FFF2-40B4-BE49-F238E27FC236}">
                <a16:creationId xmlns:a16="http://schemas.microsoft.com/office/drawing/2014/main" id="{870C464C-265C-4849-8A8D-4E6DB7380785}"/>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96968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9D41DE-DA27-4D52-9A06-12F4E348A1AB}"/>
              </a:ext>
            </a:extLst>
          </p:cNvPr>
          <p:cNvSpPr>
            <a:spLocks noGrp="1"/>
          </p:cNvSpPr>
          <p:nvPr>
            <p:ph type="title"/>
          </p:nvPr>
        </p:nvSpPr>
        <p:spPr>
          <a:xfrm>
            <a:off x="831850" y="1709738"/>
            <a:ext cx="10515600" cy="2852737"/>
          </a:xfrm>
        </p:spPr>
        <p:txBody>
          <a:bodyPr rtlCol="0" anchor="b"/>
          <a:lstStyle>
            <a:lvl1pPr>
              <a:defRPr sz="6000"/>
            </a:lvl1pPr>
          </a:lstStyle>
          <a:p>
            <a:pPr rtl="0"/>
            <a:r>
              <a:rPr lang="nn-no"/>
              <a:t>Klikk for å redigere tittelstil</a:t>
            </a:r>
          </a:p>
        </p:txBody>
      </p:sp>
      <p:sp>
        <p:nvSpPr>
          <p:cNvPr id="3" name="Plassholder for tekst 2">
            <a:extLst>
              <a:ext uri="{FF2B5EF4-FFF2-40B4-BE49-F238E27FC236}">
                <a16:creationId xmlns:a16="http://schemas.microsoft.com/office/drawing/2014/main" id="{EA97E16A-2669-4BAA-A501-A00AAF8C5517}"/>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n-no"/>
              <a:t>Klikk for å redigere tekststiler i malen</a:t>
            </a:r>
          </a:p>
        </p:txBody>
      </p:sp>
      <p:sp>
        <p:nvSpPr>
          <p:cNvPr id="4" name="Plassholder for dato 3">
            <a:extLst>
              <a:ext uri="{FF2B5EF4-FFF2-40B4-BE49-F238E27FC236}">
                <a16:creationId xmlns:a16="http://schemas.microsoft.com/office/drawing/2014/main" id="{B5EAAC10-F0F9-4B9B-B0E3-612265A5EDED}"/>
              </a:ext>
            </a:extLst>
          </p:cNvPr>
          <p:cNvSpPr>
            <a:spLocks noGrp="1"/>
          </p:cNvSpPr>
          <p:nvPr>
            <p:ph type="dt" sz="half" idx="10"/>
          </p:nvPr>
        </p:nvSpPr>
        <p:spPr/>
        <p:txBody>
          <a:bodyPr rtlCol="0"/>
          <a:lstStyle/>
          <a:p>
            <a:pPr rtl="0"/>
            <a:endParaRPr lang="nb-NO" dirty="0"/>
          </a:p>
        </p:txBody>
      </p:sp>
      <p:sp>
        <p:nvSpPr>
          <p:cNvPr id="5" name="Plassholder for bunntekst 4">
            <a:extLst>
              <a:ext uri="{FF2B5EF4-FFF2-40B4-BE49-F238E27FC236}">
                <a16:creationId xmlns:a16="http://schemas.microsoft.com/office/drawing/2014/main" id="{E7A27B70-C939-4DB8-9F63-1BFB4C1FEDDC}"/>
              </a:ext>
            </a:extLst>
          </p:cNvPr>
          <p:cNvSpPr>
            <a:spLocks noGrp="1"/>
          </p:cNvSpPr>
          <p:nvPr>
            <p:ph type="ftr" sz="quarter" idx="11"/>
          </p:nvPr>
        </p:nvSpPr>
        <p:spPr/>
        <p:txBody>
          <a:bodyPr rtlCol="0"/>
          <a:lstStyle/>
          <a:p>
            <a:pPr rtl="0"/>
            <a:endParaRPr lang="nb-NO" dirty="0"/>
          </a:p>
        </p:txBody>
      </p:sp>
      <p:sp>
        <p:nvSpPr>
          <p:cNvPr id="6" name="Plassholder for lysbildenummer 5">
            <a:extLst>
              <a:ext uri="{FF2B5EF4-FFF2-40B4-BE49-F238E27FC236}">
                <a16:creationId xmlns:a16="http://schemas.microsoft.com/office/drawing/2014/main" id="{A0B67423-3584-4904-B96F-EA7AB8309D27}"/>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2300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383807-A6EB-4615-B74D-9174C015024D}"/>
              </a:ext>
            </a:extLst>
          </p:cNvPr>
          <p:cNvSpPr>
            <a:spLocks noGrp="1"/>
          </p:cNvSpPr>
          <p:nvPr>
            <p:ph type="title"/>
          </p:nvPr>
        </p:nvSpPr>
        <p:spPr/>
        <p:txBody>
          <a:bodyPr rtlCol="0"/>
          <a:lstStyle/>
          <a:p>
            <a:pPr rtl="0"/>
            <a:r>
              <a:rPr lang="nn-no"/>
              <a:t>Klikk for å redigere tittelstil</a:t>
            </a:r>
          </a:p>
        </p:txBody>
      </p:sp>
      <p:sp>
        <p:nvSpPr>
          <p:cNvPr id="3" name="Plassholder for innhold 2">
            <a:extLst>
              <a:ext uri="{FF2B5EF4-FFF2-40B4-BE49-F238E27FC236}">
                <a16:creationId xmlns:a16="http://schemas.microsoft.com/office/drawing/2014/main" id="{DD569902-1046-4D56-98BB-85D4F5A50E0D}"/>
              </a:ext>
            </a:extLst>
          </p:cNvPr>
          <p:cNvSpPr>
            <a:spLocks noGrp="1"/>
          </p:cNvSpPr>
          <p:nvPr>
            <p:ph sz="half" idx="1"/>
          </p:nvPr>
        </p:nvSpPr>
        <p:spPr>
          <a:xfrm>
            <a:off x="838200" y="1825625"/>
            <a:ext cx="5181600" cy="4351338"/>
          </a:xfrm>
        </p:spPr>
        <p:txBody>
          <a:bodyPr rtlCol="0"/>
          <a:lstStyle/>
          <a:p>
            <a:pPr lvl="0" rtl="0"/>
            <a:r>
              <a:rPr lang="nn-no"/>
              <a:t>Klikk for å redigere tekststiler i malen</a:t>
            </a:r>
          </a:p>
          <a:p>
            <a:pPr lvl="1" rtl="0"/>
            <a:r>
              <a:rPr lang="nn-no"/>
              <a:t>Andre nivå</a:t>
            </a:r>
          </a:p>
          <a:p>
            <a:pPr lvl="2" rtl="0"/>
            <a:r>
              <a:rPr lang="nn-no"/>
              <a:t>Tredje nivå</a:t>
            </a:r>
          </a:p>
          <a:p>
            <a:pPr lvl="3" rtl="0"/>
            <a:r>
              <a:rPr lang="nn-no"/>
              <a:t>Fjerde nivå</a:t>
            </a:r>
          </a:p>
          <a:p>
            <a:pPr lvl="4" rtl="0"/>
            <a:r>
              <a:rPr lang="nn-no"/>
              <a:t>Femte nivå</a:t>
            </a:r>
          </a:p>
        </p:txBody>
      </p:sp>
      <p:sp>
        <p:nvSpPr>
          <p:cNvPr id="4" name="Plassholder for innhold 3">
            <a:extLst>
              <a:ext uri="{FF2B5EF4-FFF2-40B4-BE49-F238E27FC236}">
                <a16:creationId xmlns:a16="http://schemas.microsoft.com/office/drawing/2014/main" id="{F7B6B9E2-456B-4C19-A0C6-3CE11A7335EE}"/>
              </a:ext>
            </a:extLst>
          </p:cNvPr>
          <p:cNvSpPr>
            <a:spLocks noGrp="1"/>
          </p:cNvSpPr>
          <p:nvPr>
            <p:ph sz="half" idx="2"/>
          </p:nvPr>
        </p:nvSpPr>
        <p:spPr>
          <a:xfrm>
            <a:off x="6172200" y="1825625"/>
            <a:ext cx="5181600" cy="4351338"/>
          </a:xfrm>
        </p:spPr>
        <p:txBody>
          <a:bodyPr rtlCol="0"/>
          <a:lstStyle/>
          <a:p>
            <a:pPr lvl="0" rtl="0"/>
            <a:r>
              <a:rPr lang="nn-no"/>
              <a:t>Klikk for å redigere tekststiler i malen</a:t>
            </a:r>
          </a:p>
          <a:p>
            <a:pPr lvl="1" rtl="0"/>
            <a:r>
              <a:rPr lang="nn-no"/>
              <a:t>Andre nivå</a:t>
            </a:r>
          </a:p>
          <a:p>
            <a:pPr lvl="2" rtl="0"/>
            <a:r>
              <a:rPr lang="nn-no"/>
              <a:t>Tredje nivå</a:t>
            </a:r>
          </a:p>
          <a:p>
            <a:pPr lvl="3" rtl="0"/>
            <a:r>
              <a:rPr lang="nn-no"/>
              <a:t>Fjerde nivå</a:t>
            </a:r>
          </a:p>
          <a:p>
            <a:pPr lvl="4" rtl="0"/>
            <a:r>
              <a:rPr lang="nn-no"/>
              <a:t>Femte nivå</a:t>
            </a:r>
          </a:p>
        </p:txBody>
      </p:sp>
      <p:sp>
        <p:nvSpPr>
          <p:cNvPr id="5" name="Plassholder for dato 4">
            <a:extLst>
              <a:ext uri="{FF2B5EF4-FFF2-40B4-BE49-F238E27FC236}">
                <a16:creationId xmlns:a16="http://schemas.microsoft.com/office/drawing/2014/main" id="{481895EE-FAF3-484C-96C4-581BBEA58475}"/>
              </a:ext>
            </a:extLst>
          </p:cNvPr>
          <p:cNvSpPr>
            <a:spLocks noGrp="1"/>
          </p:cNvSpPr>
          <p:nvPr>
            <p:ph type="dt" sz="half" idx="10"/>
          </p:nvPr>
        </p:nvSpPr>
        <p:spPr/>
        <p:txBody>
          <a:bodyPr rtlCol="0"/>
          <a:lstStyle/>
          <a:p>
            <a:pPr rtl="0"/>
            <a:endParaRPr lang="nb-NO" dirty="0"/>
          </a:p>
        </p:txBody>
      </p:sp>
      <p:sp>
        <p:nvSpPr>
          <p:cNvPr id="6" name="Plassholder for bunntekst 5">
            <a:extLst>
              <a:ext uri="{FF2B5EF4-FFF2-40B4-BE49-F238E27FC236}">
                <a16:creationId xmlns:a16="http://schemas.microsoft.com/office/drawing/2014/main" id="{8BA6F28A-0C60-4BBA-9FB8-284E8732035E}"/>
              </a:ext>
            </a:extLst>
          </p:cNvPr>
          <p:cNvSpPr>
            <a:spLocks noGrp="1"/>
          </p:cNvSpPr>
          <p:nvPr>
            <p:ph type="ftr" sz="quarter" idx="11"/>
          </p:nvPr>
        </p:nvSpPr>
        <p:spPr/>
        <p:txBody>
          <a:bodyPr rtlCol="0"/>
          <a:lstStyle/>
          <a:p>
            <a:pPr rtl="0"/>
            <a:endParaRPr lang="nb-NO" dirty="0"/>
          </a:p>
        </p:txBody>
      </p:sp>
      <p:sp>
        <p:nvSpPr>
          <p:cNvPr id="7" name="Plassholder for lysbildenummer 6">
            <a:extLst>
              <a:ext uri="{FF2B5EF4-FFF2-40B4-BE49-F238E27FC236}">
                <a16:creationId xmlns:a16="http://schemas.microsoft.com/office/drawing/2014/main" id="{FEB899AC-FE8C-4FDD-A754-1C7D60128C05}"/>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06852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6F855B-9939-44BF-BF93-BEF398341725}"/>
              </a:ext>
            </a:extLst>
          </p:cNvPr>
          <p:cNvSpPr>
            <a:spLocks noGrp="1"/>
          </p:cNvSpPr>
          <p:nvPr>
            <p:ph type="title"/>
          </p:nvPr>
        </p:nvSpPr>
        <p:spPr>
          <a:xfrm>
            <a:off x="839788" y="365125"/>
            <a:ext cx="10515600" cy="1325563"/>
          </a:xfrm>
        </p:spPr>
        <p:txBody>
          <a:bodyPr rtlCol="0"/>
          <a:lstStyle/>
          <a:p>
            <a:pPr rtl="0"/>
            <a:r>
              <a:rPr lang="nn-no"/>
              <a:t>Klikk for å redigere tittelstil</a:t>
            </a:r>
          </a:p>
        </p:txBody>
      </p:sp>
      <p:sp>
        <p:nvSpPr>
          <p:cNvPr id="3" name="Plassholder for tekst 2">
            <a:extLst>
              <a:ext uri="{FF2B5EF4-FFF2-40B4-BE49-F238E27FC236}">
                <a16:creationId xmlns:a16="http://schemas.microsoft.com/office/drawing/2014/main" id="{8C155537-4527-43EE-8D6C-B44B2B2CB279}"/>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n-no"/>
              <a:t>Klikk for å redigere tekststiler i malen</a:t>
            </a:r>
          </a:p>
        </p:txBody>
      </p:sp>
      <p:sp>
        <p:nvSpPr>
          <p:cNvPr id="4" name="Plassholder for innhold 3">
            <a:extLst>
              <a:ext uri="{FF2B5EF4-FFF2-40B4-BE49-F238E27FC236}">
                <a16:creationId xmlns:a16="http://schemas.microsoft.com/office/drawing/2014/main" id="{086C68FD-A15D-423A-B3B4-52D464182E3A}"/>
              </a:ext>
            </a:extLst>
          </p:cNvPr>
          <p:cNvSpPr>
            <a:spLocks noGrp="1"/>
          </p:cNvSpPr>
          <p:nvPr>
            <p:ph sz="half" idx="2"/>
          </p:nvPr>
        </p:nvSpPr>
        <p:spPr>
          <a:xfrm>
            <a:off x="839788" y="2505075"/>
            <a:ext cx="5157787" cy="3684588"/>
          </a:xfrm>
        </p:spPr>
        <p:txBody>
          <a:bodyPr rtlCol="0"/>
          <a:lstStyle/>
          <a:p>
            <a:pPr lvl="0" rtl="0"/>
            <a:r>
              <a:rPr lang="nn-no"/>
              <a:t>Klikk for å redigere tekststiler i malen</a:t>
            </a:r>
          </a:p>
          <a:p>
            <a:pPr lvl="1" rtl="0"/>
            <a:r>
              <a:rPr lang="nn-no"/>
              <a:t>Andre nivå</a:t>
            </a:r>
          </a:p>
          <a:p>
            <a:pPr lvl="2" rtl="0"/>
            <a:r>
              <a:rPr lang="nn-no"/>
              <a:t>Tredje nivå</a:t>
            </a:r>
          </a:p>
          <a:p>
            <a:pPr lvl="3" rtl="0"/>
            <a:r>
              <a:rPr lang="nn-no"/>
              <a:t>Fjerde nivå</a:t>
            </a:r>
          </a:p>
          <a:p>
            <a:pPr lvl="4" rtl="0"/>
            <a:r>
              <a:rPr lang="nn-no"/>
              <a:t>Femte nivå</a:t>
            </a:r>
          </a:p>
        </p:txBody>
      </p:sp>
      <p:sp>
        <p:nvSpPr>
          <p:cNvPr id="5" name="Plassholder for tekst 4">
            <a:extLst>
              <a:ext uri="{FF2B5EF4-FFF2-40B4-BE49-F238E27FC236}">
                <a16:creationId xmlns:a16="http://schemas.microsoft.com/office/drawing/2014/main" id="{6F4E2430-CE09-4C11-B33F-F45649C78133}"/>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n-no"/>
              <a:t>Klikk for å redigere tekststiler i malen</a:t>
            </a:r>
          </a:p>
        </p:txBody>
      </p:sp>
      <p:sp>
        <p:nvSpPr>
          <p:cNvPr id="6" name="Plassholder for innhold 5">
            <a:extLst>
              <a:ext uri="{FF2B5EF4-FFF2-40B4-BE49-F238E27FC236}">
                <a16:creationId xmlns:a16="http://schemas.microsoft.com/office/drawing/2014/main" id="{27B3B806-A6AA-4122-AD85-0EE59C87590B}"/>
              </a:ext>
            </a:extLst>
          </p:cNvPr>
          <p:cNvSpPr>
            <a:spLocks noGrp="1"/>
          </p:cNvSpPr>
          <p:nvPr>
            <p:ph sz="quarter" idx="4"/>
          </p:nvPr>
        </p:nvSpPr>
        <p:spPr>
          <a:xfrm>
            <a:off x="6172200" y="2505075"/>
            <a:ext cx="5183188" cy="3684588"/>
          </a:xfrm>
        </p:spPr>
        <p:txBody>
          <a:bodyPr rtlCol="0"/>
          <a:lstStyle/>
          <a:p>
            <a:pPr lvl="0" rtl="0"/>
            <a:r>
              <a:rPr lang="nn-no"/>
              <a:t>Klikk for å redigere tekststiler i malen</a:t>
            </a:r>
          </a:p>
          <a:p>
            <a:pPr lvl="1" rtl="0"/>
            <a:r>
              <a:rPr lang="nn-no"/>
              <a:t>Andre nivå</a:t>
            </a:r>
          </a:p>
          <a:p>
            <a:pPr lvl="2" rtl="0"/>
            <a:r>
              <a:rPr lang="nn-no"/>
              <a:t>Tredje nivå</a:t>
            </a:r>
          </a:p>
          <a:p>
            <a:pPr lvl="3" rtl="0"/>
            <a:r>
              <a:rPr lang="nn-no"/>
              <a:t>Fjerde nivå</a:t>
            </a:r>
          </a:p>
          <a:p>
            <a:pPr lvl="4" rtl="0"/>
            <a:r>
              <a:rPr lang="nn-no"/>
              <a:t>Femte nivå</a:t>
            </a:r>
          </a:p>
        </p:txBody>
      </p:sp>
      <p:sp>
        <p:nvSpPr>
          <p:cNvPr id="7" name="Plassholder for dato 6">
            <a:extLst>
              <a:ext uri="{FF2B5EF4-FFF2-40B4-BE49-F238E27FC236}">
                <a16:creationId xmlns:a16="http://schemas.microsoft.com/office/drawing/2014/main" id="{0C3332F2-B548-4FEC-9A8A-19447EB6CD12}"/>
              </a:ext>
            </a:extLst>
          </p:cNvPr>
          <p:cNvSpPr>
            <a:spLocks noGrp="1"/>
          </p:cNvSpPr>
          <p:nvPr>
            <p:ph type="dt" sz="half" idx="10"/>
          </p:nvPr>
        </p:nvSpPr>
        <p:spPr/>
        <p:txBody>
          <a:bodyPr rtlCol="0"/>
          <a:lstStyle/>
          <a:p>
            <a:pPr rtl="0"/>
            <a:endParaRPr lang="nb-NO" dirty="0"/>
          </a:p>
        </p:txBody>
      </p:sp>
      <p:sp>
        <p:nvSpPr>
          <p:cNvPr id="8" name="Plassholder for bunntekst 7">
            <a:extLst>
              <a:ext uri="{FF2B5EF4-FFF2-40B4-BE49-F238E27FC236}">
                <a16:creationId xmlns:a16="http://schemas.microsoft.com/office/drawing/2014/main" id="{462A98F7-5D2F-40AF-8FAE-7546816B9697}"/>
              </a:ext>
            </a:extLst>
          </p:cNvPr>
          <p:cNvSpPr>
            <a:spLocks noGrp="1"/>
          </p:cNvSpPr>
          <p:nvPr>
            <p:ph type="ftr" sz="quarter" idx="11"/>
          </p:nvPr>
        </p:nvSpPr>
        <p:spPr/>
        <p:txBody>
          <a:bodyPr rtlCol="0"/>
          <a:lstStyle/>
          <a:p>
            <a:pPr rtl="0"/>
            <a:endParaRPr lang="nb-NO" dirty="0"/>
          </a:p>
        </p:txBody>
      </p:sp>
      <p:sp>
        <p:nvSpPr>
          <p:cNvPr id="9" name="Plassholder for lysbildenummer 8">
            <a:extLst>
              <a:ext uri="{FF2B5EF4-FFF2-40B4-BE49-F238E27FC236}">
                <a16:creationId xmlns:a16="http://schemas.microsoft.com/office/drawing/2014/main" id="{BF0C103B-B553-4DAA-A2B5-3AC6613793E7}"/>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9679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3061D0-0FE1-4FFE-9956-C0BC4629F326}"/>
              </a:ext>
            </a:extLst>
          </p:cNvPr>
          <p:cNvSpPr>
            <a:spLocks noGrp="1"/>
          </p:cNvSpPr>
          <p:nvPr>
            <p:ph type="title"/>
          </p:nvPr>
        </p:nvSpPr>
        <p:spPr/>
        <p:txBody>
          <a:bodyPr rtlCol="0"/>
          <a:lstStyle/>
          <a:p>
            <a:pPr rtl="0"/>
            <a:r>
              <a:rPr lang="nn-no"/>
              <a:t>Klikk for å redigere tittelstil</a:t>
            </a:r>
          </a:p>
        </p:txBody>
      </p:sp>
      <p:sp>
        <p:nvSpPr>
          <p:cNvPr id="3" name="Plassholder for dato 2">
            <a:extLst>
              <a:ext uri="{FF2B5EF4-FFF2-40B4-BE49-F238E27FC236}">
                <a16:creationId xmlns:a16="http://schemas.microsoft.com/office/drawing/2014/main" id="{71D8733C-ECD9-4896-B869-6439E113C793}"/>
              </a:ext>
            </a:extLst>
          </p:cNvPr>
          <p:cNvSpPr>
            <a:spLocks noGrp="1"/>
          </p:cNvSpPr>
          <p:nvPr>
            <p:ph type="dt" sz="half" idx="10"/>
          </p:nvPr>
        </p:nvSpPr>
        <p:spPr/>
        <p:txBody>
          <a:bodyPr rtlCol="0"/>
          <a:lstStyle/>
          <a:p>
            <a:pPr rtl="0"/>
            <a:endParaRPr lang="nb-NO" dirty="0"/>
          </a:p>
        </p:txBody>
      </p:sp>
      <p:sp>
        <p:nvSpPr>
          <p:cNvPr id="4" name="Plassholder for bunntekst 3">
            <a:extLst>
              <a:ext uri="{FF2B5EF4-FFF2-40B4-BE49-F238E27FC236}">
                <a16:creationId xmlns:a16="http://schemas.microsoft.com/office/drawing/2014/main" id="{57C10770-DE65-4244-B3B6-96CF25D8FF53}"/>
              </a:ext>
            </a:extLst>
          </p:cNvPr>
          <p:cNvSpPr>
            <a:spLocks noGrp="1"/>
          </p:cNvSpPr>
          <p:nvPr>
            <p:ph type="ftr" sz="quarter" idx="11"/>
          </p:nvPr>
        </p:nvSpPr>
        <p:spPr/>
        <p:txBody>
          <a:bodyPr rtlCol="0"/>
          <a:lstStyle/>
          <a:p>
            <a:pPr rtl="0"/>
            <a:endParaRPr lang="nb-NO" dirty="0"/>
          </a:p>
        </p:txBody>
      </p:sp>
      <p:sp>
        <p:nvSpPr>
          <p:cNvPr id="5" name="Plassholder for lysbildenummer 4">
            <a:extLst>
              <a:ext uri="{FF2B5EF4-FFF2-40B4-BE49-F238E27FC236}">
                <a16:creationId xmlns:a16="http://schemas.microsoft.com/office/drawing/2014/main" id="{78102D6D-4706-4FD1-9D27-F72374FC5FC3}"/>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806488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CB630AC-FED3-4D40-9892-D74246377480}"/>
              </a:ext>
            </a:extLst>
          </p:cNvPr>
          <p:cNvSpPr>
            <a:spLocks noGrp="1"/>
          </p:cNvSpPr>
          <p:nvPr>
            <p:ph type="dt" sz="half" idx="10"/>
          </p:nvPr>
        </p:nvSpPr>
        <p:spPr/>
        <p:txBody>
          <a:bodyPr rtlCol="0"/>
          <a:lstStyle/>
          <a:p>
            <a:pPr rtl="0"/>
            <a:endParaRPr lang="nb-NO" dirty="0"/>
          </a:p>
        </p:txBody>
      </p:sp>
      <p:sp>
        <p:nvSpPr>
          <p:cNvPr id="3" name="Plassholder for bunntekst 2">
            <a:extLst>
              <a:ext uri="{FF2B5EF4-FFF2-40B4-BE49-F238E27FC236}">
                <a16:creationId xmlns:a16="http://schemas.microsoft.com/office/drawing/2014/main" id="{4A139E1B-A75B-48EB-9768-02A4819C1A6E}"/>
              </a:ext>
            </a:extLst>
          </p:cNvPr>
          <p:cNvSpPr>
            <a:spLocks noGrp="1"/>
          </p:cNvSpPr>
          <p:nvPr>
            <p:ph type="ftr" sz="quarter" idx="11"/>
          </p:nvPr>
        </p:nvSpPr>
        <p:spPr/>
        <p:txBody>
          <a:bodyPr rtlCol="0"/>
          <a:lstStyle/>
          <a:p>
            <a:pPr rtl="0"/>
            <a:endParaRPr lang="nb-NO" dirty="0"/>
          </a:p>
        </p:txBody>
      </p:sp>
      <p:sp>
        <p:nvSpPr>
          <p:cNvPr id="4" name="Plassholder for lysbildenummer 3">
            <a:extLst>
              <a:ext uri="{FF2B5EF4-FFF2-40B4-BE49-F238E27FC236}">
                <a16:creationId xmlns:a16="http://schemas.microsoft.com/office/drawing/2014/main" id="{36F30544-9797-4DA2-B008-273DE1D1174A}"/>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61872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6CCFD2-5837-4424-B9A3-5CE6127A9C58}"/>
              </a:ext>
            </a:extLst>
          </p:cNvPr>
          <p:cNvSpPr>
            <a:spLocks noGrp="1"/>
          </p:cNvSpPr>
          <p:nvPr>
            <p:ph type="title"/>
          </p:nvPr>
        </p:nvSpPr>
        <p:spPr>
          <a:xfrm>
            <a:off x="839788" y="457200"/>
            <a:ext cx="3932237" cy="1600200"/>
          </a:xfrm>
        </p:spPr>
        <p:txBody>
          <a:bodyPr rtlCol="0" anchor="b"/>
          <a:lstStyle>
            <a:lvl1pPr>
              <a:defRPr sz="3200"/>
            </a:lvl1pPr>
          </a:lstStyle>
          <a:p>
            <a:pPr rtl="0"/>
            <a:r>
              <a:rPr lang="nn-no"/>
              <a:t>Klikk for å redigere tittelstil</a:t>
            </a:r>
          </a:p>
        </p:txBody>
      </p:sp>
      <p:sp>
        <p:nvSpPr>
          <p:cNvPr id="3" name="Plassholder for innhold 2">
            <a:extLst>
              <a:ext uri="{FF2B5EF4-FFF2-40B4-BE49-F238E27FC236}">
                <a16:creationId xmlns:a16="http://schemas.microsoft.com/office/drawing/2014/main" id="{6D5A1EE9-0031-4AA1-B5E8-BAB2594B1CA1}"/>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n-no"/>
              <a:t>Klikk for å redigere tekststiler i malen</a:t>
            </a:r>
          </a:p>
          <a:p>
            <a:pPr lvl="1" rtl="0"/>
            <a:r>
              <a:rPr lang="nn-no"/>
              <a:t>Andre nivå</a:t>
            </a:r>
          </a:p>
          <a:p>
            <a:pPr lvl="2" rtl="0"/>
            <a:r>
              <a:rPr lang="nn-no"/>
              <a:t>Tredje nivå</a:t>
            </a:r>
          </a:p>
          <a:p>
            <a:pPr lvl="3" rtl="0"/>
            <a:r>
              <a:rPr lang="nn-no"/>
              <a:t>Fjerde nivå</a:t>
            </a:r>
          </a:p>
          <a:p>
            <a:pPr lvl="4" rtl="0"/>
            <a:r>
              <a:rPr lang="nn-no"/>
              <a:t>Femte nivå</a:t>
            </a:r>
          </a:p>
        </p:txBody>
      </p:sp>
      <p:sp>
        <p:nvSpPr>
          <p:cNvPr id="4" name="Plassholder for tekst 3">
            <a:extLst>
              <a:ext uri="{FF2B5EF4-FFF2-40B4-BE49-F238E27FC236}">
                <a16:creationId xmlns:a16="http://schemas.microsoft.com/office/drawing/2014/main" id="{10B9AAA1-88EA-44D2-A425-E64A477D24B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n-no"/>
              <a:t>Klikk for å redigere tekststiler i malen</a:t>
            </a:r>
          </a:p>
        </p:txBody>
      </p:sp>
      <p:sp>
        <p:nvSpPr>
          <p:cNvPr id="5" name="Plassholder for dato 4">
            <a:extLst>
              <a:ext uri="{FF2B5EF4-FFF2-40B4-BE49-F238E27FC236}">
                <a16:creationId xmlns:a16="http://schemas.microsoft.com/office/drawing/2014/main" id="{9329B6A4-204C-4E9F-AA7C-3125B8B402DB}"/>
              </a:ext>
            </a:extLst>
          </p:cNvPr>
          <p:cNvSpPr>
            <a:spLocks noGrp="1"/>
          </p:cNvSpPr>
          <p:nvPr>
            <p:ph type="dt" sz="half" idx="10"/>
          </p:nvPr>
        </p:nvSpPr>
        <p:spPr/>
        <p:txBody>
          <a:bodyPr rtlCol="0"/>
          <a:lstStyle/>
          <a:p>
            <a:pPr rtl="0"/>
            <a:endParaRPr lang="nb-NO" dirty="0"/>
          </a:p>
        </p:txBody>
      </p:sp>
      <p:sp>
        <p:nvSpPr>
          <p:cNvPr id="6" name="Plassholder for bunntekst 5">
            <a:extLst>
              <a:ext uri="{FF2B5EF4-FFF2-40B4-BE49-F238E27FC236}">
                <a16:creationId xmlns:a16="http://schemas.microsoft.com/office/drawing/2014/main" id="{4C94BBBA-802F-4A70-8E42-EED9C5755E24}"/>
              </a:ext>
            </a:extLst>
          </p:cNvPr>
          <p:cNvSpPr>
            <a:spLocks noGrp="1"/>
          </p:cNvSpPr>
          <p:nvPr>
            <p:ph type="ftr" sz="quarter" idx="11"/>
          </p:nvPr>
        </p:nvSpPr>
        <p:spPr/>
        <p:txBody>
          <a:bodyPr rtlCol="0"/>
          <a:lstStyle/>
          <a:p>
            <a:pPr rtl="0"/>
            <a:endParaRPr lang="nb-NO" dirty="0"/>
          </a:p>
        </p:txBody>
      </p:sp>
      <p:sp>
        <p:nvSpPr>
          <p:cNvPr id="7" name="Plassholder for lysbildenummer 6">
            <a:extLst>
              <a:ext uri="{FF2B5EF4-FFF2-40B4-BE49-F238E27FC236}">
                <a16:creationId xmlns:a16="http://schemas.microsoft.com/office/drawing/2014/main" id="{01075D32-C04D-4A54-96E1-6D91223B4D23}"/>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174562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2FA9D8-0829-463C-8D80-D86C20AB416F}"/>
              </a:ext>
            </a:extLst>
          </p:cNvPr>
          <p:cNvSpPr>
            <a:spLocks noGrp="1"/>
          </p:cNvSpPr>
          <p:nvPr>
            <p:ph type="title"/>
          </p:nvPr>
        </p:nvSpPr>
        <p:spPr>
          <a:xfrm>
            <a:off x="839788" y="457200"/>
            <a:ext cx="3932237" cy="1600200"/>
          </a:xfrm>
        </p:spPr>
        <p:txBody>
          <a:bodyPr rtlCol="0" anchor="b"/>
          <a:lstStyle>
            <a:lvl1pPr>
              <a:defRPr sz="3200"/>
            </a:lvl1pPr>
          </a:lstStyle>
          <a:p>
            <a:pPr rtl="0"/>
            <a:r>
              <a:rPr lang="nn-no"/>
              <a:t>Klikk for å redigere tittelstil</a:t>
            </a:r>
          </a:p>
        </p:txBody>
      </p:sp>
      <p:sp>
        <p:nvSpPr>
          <p:cNvPr id="3" name="Plassholder for bilde 2">
            <a:extLst>
              <a:ext uri="{FF2B5EF4-FFF2-40B4-BE49-F238E27FC236}">
                <a16:creationId xmlns:a16="http://schemas.microsoft.com/office/drawing/2014/main" id="{87878627-AE6B-4A4C-A4D4-311A6D018635}"/>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nb-NO" dirty="0"/>
          </a:p>
        </p:txBody>
      </p:sp>
      <p:sp>
        <p:nvSpPr>
          <p:cNvPr id="4" name="Plassholder for tekst 3">
            <a:extLst>
              <a:ext uri="{FF2B5EF4-FFF2-40B4-BE49-F238E27FC236}">
                <a16:creationId xmlns:a16="http://schemas.microsoft.com/office/drawing/2014/main" id="{2144B182-B7C2-4A5F-8E7E-AC33C0C17A65}"/>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n-no"/>
              <a:t>Klikk for å redigere tekststiler i malen</a:t>
            </a:r>
          </a:p>
        </p:txBody>
      </p:sp>
      <p:sp>
        <p:nvSpPr>
          <p:cNvPr id="5" name="Plassholder for dato 4">
            <a:extLst>
              <a:ext uri="{FF2B5EF4-FFF2-40B4-BE49-F238E27FC236}">
                <a16:creationId xmlns:a16="http://schemas.microsoft.com/office/drawing/2014/main" id="{81E75FEA-D4DC-4DC0-8C47-DFE27F82FA2D}"/>
              </a:ext>
            </a:extLst>
          </p:cNvPr>
          <p:cNvSpPr>
            <a:spLocks noGrp="1"/>
          </p:cNvSpPr>
          <p:nvPr>
            <p:ph type="dt" sz="half" idx="10"/>
          </p:nvPr>
        </p:nvSpPr>
        <p:spPr/>
        <p:txBody>
          <a:bodyPr rtlCol="0"/>
          <a:lstStyle/>
          <a:p>
            <a:pPr rtl="0"/>
            <a:endParaRPr lang="nb-NO" dirty="0"/>
          </a:p>
        </p:txBody>
      </p:sp>
      <p:sp>
        <p:nvSpPr>
          <p:cNvPr id="6" name="Plassholder for bunntekst 5">
            <a:extLst>
              <a:ext uri="{FF2B5EF4-FFF2-40B4-BE49-F238E27FC236}">
                <a16:creationId xmlns:a16="http://schemas.microsoft.com/office/drawing/2014/main" id="{DC48CC1E-7868-4E07-ACCA-03E9815FA6E1}"/>
              </a:ext>
            </a:extLst>
          </p:cNvPr>
          <p:cNvSpPr>
            <a:spLocks noGrp="1"/>
          </p:cNvSpPr>
          <p:nvPr>
            <p:ph type="ftr" sz="quarter" idx="11"/>
          </p:nvPr>
        </p:nvSpPr>
        <p:spPr/>
        <p:txBody>
          <a:bodyPr rtlCol="0"/>
          <a:lstStyle/>
          <a:p>
            <a:pPr rtl="0"/>
            <a:endParaRPr lang="nb-NO" dirty="0"/>
          </a:p>
        </p:txBody>
      </p:sp>
      <p:sp>
        <p:nvSpPr>
          <p:cNvPr id="7" name="Plassholder for lysbildenummer 6">
            <a:extLst>
              <a:ext uri="{FF2B5EF4-FFF2-40B4-BE49-F238E27FC236}">
                <a16:creationId xmlns:a16="http://schemas.microsoft.com/office/drawing/2014/main" id="{4C8D6398-9635-448B-8159-6BBF8ED26451}"/>
              </a:ext>
            </a:extLst>
          </p:cNvPr>
          <p:cNvSpPr>
            <a:spLocks noGrp="1"/>
          </p:cNvSpPr>
          <p:nvPr>
            <p:ph type="sldNum" sz="quarter" idx="12"/>
          </p:nvPr>
        </p:nvSpPr>
        <p:spPr/>
        <p:txBody>
          <a:bodyPr rtlCol="0"/>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51114348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60EE335-2EB7-4160-BBC0-B57C72978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n-no"/>
              <a:t>Klikk for å redigere tittelstil</a:t>
            </a:r>
          </a:p>
        </p:txBody>
      </p:sp>
      <p:sp>
        <p:nvSpPr>
          <p:cNvPr id="3" name="Plassholder for tekst 2">
            <a:extLst>
              <a:ext uri="{FF2B5EF4-FFF2-40B4-BE49-F238E27FC236}">
                <a16:creationId xmlns:a16="http://schemas.microsoft.com/office/drawing/2014/main" id="{3EA62AE3-E1AA-4FB2-8DCC-52359F178B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n-no"/>
              <a:t>Klikk for å redigere tekststiler i malen</a:t>
            </a:r>
          </a:p>
          <a:p>
            <a:pPr lvl="1" rtl="0"/>
            <a:r>
              <a:rPr lang="nn-no"/>
              <a:t>Andre nivå</a:t>
            </a:r>
          </a:p>
          <a:p>
            <a:pPr lvl="2" rtl="0"/>
            <a:r>
              <a:rPr lang="nn-no"/>
              <a:t>Tredje nivå</a:t>
            </a:r>
          </a:p>
          <a:p>
            <a:pPr lvl="3" rtl="0"/>
            <a:r>
              <a:rPr lang="nn-no"/>
              <a:t>Fjerde nivå</a:t>
            </a:r>
          </a:p>
          <a:p>
            <a:pPr lvl="4" rtl="0"/>
            <a:r>
              <a:rPr lang="nn-no"/>
              <a:t>Femte nivå</a:t>
            </a:r>
          </a:p>
        </p:txBody>
      </p:sp>
      <p:sp>
        <p:nvSpPr>
          <p:cNvPr id="4" name="Plassholder for dato 3">
            <a:extLst>
              <a:ext uri="{FF2B5EF4-FFF2-40B4-BE49-F238E27FC236}">
                <a16:creationId xmlns:a16="http://schemas.microsoft.com/office/drawing/2014/main" id="{0A2FAD38-FC6A-4AD3-972B-C5B09CFCD6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nb-NO" dirty="0"/>
          </a:p>
        </p:txBody>
      </p:sp>
      <p:sp>
        <p:nvSpPr>
          <p:cNvPr id="5" name="Plassholder for bunntekst 4">
            <a:extLst>
              <a:ext uri="{FF2B5EF4-FFF2-40B4-BE49-F238E27FC236}">
                <a16:creationId xmlns:a16="http://schemas.microsoft.com/office/drawing/2014/main" id="{0D2C6E15-B8BF-412A-B154-7227B04D05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nb-NO" dirty="0"/>
          </a:p>
        </p:txBody>
      </p:sp>
      <p:sp>
        <p:nvSpPr>
          <p:cNvPr id="6" name="Plassholder for lysbildenummer 5">
            <a:extLst>
              <a:ext uri="{FF2B5EF4-FFF2-40B4-BE49-F238E27FC236}">
                <a16:creationId xmlns:a16="http://schemas.microsoft.com/office/drawing/2014/main" id="{B90CA545-9B02-469B-9242-2948D812C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105772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164979"/>
            <a:ext cx="10515600" cy="132556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sz="4000" b="1">
                <a:solidFill>
                  <a:srgbClr val="FF0000"/>
                </a:solidFill>
                <a:latin typeface="Calibri "/>
              </a:rPr>
              <a:t>Til læraren – instruks </a:t>
            </a:r>
          </a:p>
        </p:txBody>
      </p:sp>
      <p:sp>
        <p:nvSpPr>
          <p:cNvPr id="101" name="Google Shape;101;p3"/>
          <p:cNvSpPr txBox="1">
            <a:spLocks noGrp="1"/>
          </p:cNvSpPr>
          <p:nvPr>
            <p:ph idx="1"/>
          </p:nvPr>
        </p:nvSpPr>
        <p:spPr>
          <a:xfrm>
            <a:off x="838200" y="1631228"/>
            <a:ext cx="10515600" cy="5015766"/>
          </a:xfrm>
          <a:prstGeom prst="rect">
            <a:avLst/>
          </a:prstGeom>
          <a:noFill/>
          <a:ln>
            <a:noFill/>
          </a:ln>
        </p:spPr>
        <p:txBody>
          <a:bodyPr spcFirstLastPara="1" wrap="square" lIns="91425" tIns="45700" rIns="91425" bIns="45700" rtlCol="0" anchor="t" anchorCtr="0">
            <a:noAutofit/>
          </a:bodyPr>
          <a:lstStyle/>
          <a:p>
            <a:pPr rtl="0">
              <a:spcBef>
                <a:spcPts val="0"/>
              </a:spcBef>
              <a:buClr>
                <a:srgbClr val="FF0000"/>
              </a:buClr>
              <a:buSzPct val="100000"/>
            </a:pPr>
            <a:r>
              <a:rPr lang="nn-no" sz="1800" b="1" dirty="0">
                <a:solidFill>
                  <a:srgbClr val="FF0000"/>
                </a:solidFill>
              </a:rPr>
              <a:t>Realistisk tradisjon: litterær gruppeterapi</a:t>
            </a:r>
          </a:p>
          <a:p>
            <a:pPr rtl="0">
              <a:spcBef>
                <a:spcPts val="0"/>
              </a:spcBef>
              <a:buClr>
                <a:srgbClr val="FF0000"/>
              </a:buClr>
              <a:buSzPct val="100000"/>
            </a:pPr>
            <a:endParaRPr lang="nb-NO" sz="800" b="1" dirty="0">
              <a:solidFill>
                <a:srgbClr val="FF0000"/>
              </a:solidFill>
            </a:endParaRPr>
          </a:p>
          <a:p>
            <a:pPr rtl="0">
              <a:buClr>
                <a:srgbClr val="FF0000"/>
              </a:buClr>
              <a:buSzPct val="100000"/>
            </a:pPr>
            <a:r>
              <a:rPr lang="nn-no" sz="1800" b="1" dirty="0">
                <a:solidFill>
                  <a:srgbClr val="FF0000"/>
                </a:solidFill>
              </a:rPr>
              <a:t>Tidsbruk: </a:t>
            </a:r>
            <a:r>
              <a:rPr lang="nn-no" sz="1800" dirty="0">
                <a:solidFill>
                  <a:srgbClr val="FF0000"/>
                </a:solidFill>
              </a:rPr>
              <a:t>ca. 90 minutt</a:t>
            </a:r>
          </a:p>
          <a:p>
            <a:pPr rtl="0">
              <a:buClr>
                <a:srgbClr val="FF0000"/>
              </a:buClr>
              <a:buSzPct val="100000"/>
            </a:pPr>
            <a:endParaRPr lang="nb-NO" sz="200" dirty="0">
              <a:solidFill>
                <a:srgbClr val="FF0000"/>
              </a:solidFill>
            </a:endParaRPr>
          </a:p>
          <a:p>
            <a:pPr rtl="0">
              <a:buClr>
                <a:srgbClr val="FF0000"/>
              </a:buClr>
              <a:buSzPct val="100000"/>
            </a:pPr>
            <a:r>
              <a:rPr lang="nn-no" sz="1800" b="1" dirty="0">
                <a:solidFill>
                  <a:srgbClr val="FF0000"/>
                </a:solidFill>
              </a:rPr>
              <a:t>Struktur og mål: </a:t>
            </a:r>
            <a:r>
              <a:rPr lang="nn-no" sz="1800" dirty="0">
                <a:solidFill>
                  <a:srgbClr val="FF0000"/>
                </a:solidFill>
              </a:rPr>
              <a:t>Gjennom rollespel får elevane moglegheit til å utforske skjønnlitterære tekstar og karakterane der. Opplegget er laga slik at ca. 14 elevar blir involverte i ein gruppeterapisekvens. Det kan derfor leggast opp til to terapigrupper, slik at alle elevane får ei rolle kvar. Sjå fleire kommentarar til opplegget under dei enkelte lysbilda.</a:t>
            </a:r>
          </a:p>
          <a:p>
            <a:pPr rtl="0">
              <a:buClr>
                <a:srgbClr val="FF0000"/>
              </a:buClr>
              <a:buSzPct val="100000"/>
            </a:pPr>
            <a:endParaRPr lang="nb-NO" sz="200" dirty="0">
              <a:solidFill>
                <a:srgbClr val="FF0000"/>
              </a:solidFill>
            </a:endParaRPr>
          </a:p>
          <a:p>
            <a:pPr rtl="0">
              <a:buClr>
                <a:srgbClr val="FF0000"/>
              </a:buClr>
              <a:buSzPct val="100000"/>
            </a:pPr>
            <a:r>
              <a:rPr lang="nn-no" sz="1800" b="1" dirty="0">
                <a:solidFill>
                  <a:srgbClr val="FF0000"/>
                </a:solidFill>
              </a:rPr>
              <a:t>Opplegget</a:t>
            </a:r>
            <a:r>
              <a:rPr lang="nn-no" sz="1800" dirty="0">
                <a:solidFill>
                  <a:srgbClr val="FF0000"/>
                </a:solidFill>
              </a:rPr>
              <a:t> er ein omarbeidd versjon av eit undervisningsopplegg laga av Maja Løvland, Anita Ramberg, Gunnvor Hildre, Ludvig Kristoffersen og </a:t>
            </a:r>
            <a:r>
              <a:rPr lang="nn-no" sz="1800" dirty="0" err="1">
                <a:solidFill>
                  <a:srgbClr val="FF0000"/>
                </a:solidFill>
              </a:rPr>
              <a:t>Jorill</a:t>
            </a:r>
            <a:r>
              <a:rPr lang="nn-no" sz="1800" dirty="0">
                <a:solidFill>
                  <a:srgbClr val="FF0000"/>
                </a:solidFill>
              </a:rPr>
              <a:t> Kittang på Hartvig Nissens skole.</a:t>
            </a:r>
          </a:p>
          <a:p>
            <a:pPr rtl="0">
              <a:buClr>
                <a:srgbClr val="FF0000"/>
              </a:buClr>
              <a:buSzPct val="100000"/>
            </a:pPr>
            <a:endParaRPr lang="nb-NO" sz="200" dirty="0">
              <a:solidFill>
                <a:srgbClr val="FF0000"/>
              </a:solidFill>
            </a:endParaRPr>
          </a:p>
          <a:p>
            <a:pPr rtl="0">
              <a:buClr>
                <a:srgbClr val="FF0000"/>
              </a:buClr>
              <a:buSzPct val="100000"/>
            </a:pPr>
            <a:r>
              <a:rPr lang="nn-no" sz="1800" b="1" dirty="0">
                <a:solidFill>
                  <a:srgbClr val="FF0000"/>
                </a:solidFill>
              </a:rPr>
              <a:t>Bilda</a:t>
            </a:r>
            <a:r>
              <a:rPr lang="nn-no" sz="1800" dirty="0">
                <a:solidFill>
                  <a:srgbClr val="FF0000"/>
                </a:solidFill>
              </a:rPr>
              <a:t> i PPT-en er klarerte (kjøpte ut) og kan brukast fritt i </a:t>
            </a:r>
            <a:r>
              <a:rPr lang="nn-no" sz="1800" i="1" dirty="0" err="1">
                <a:solidFill>
                  <a:srgbClr val="FF0000"/>
                </a:solidFill>
              </a:rPr>
              <a:t>Intertekst</a:t>
            </a:r>
            <a:r>
              <a:rPr lang="nn-no" sz="1800" i="1" dirty="0">
                <a:solidFill>
                  <a:srgbClr val="FF0000"/>
                </a:solidFill>
              </a:rPr>
              <a:t> vg3</a:t>
            </a:r>
            <a:r>
              <a:rPr lang="nn-no" sz="1800" dirty="0">
                <a:solidFill>
                  <a:srgbClr val="FF0000"/>
                </a:solidFill>
              </a:rPr>
              <a:t>-undervisninga. Bilda og PPT-en skal </a:t>
            </a:r>
            <a:r>
              <a:rPr lang="nn-no" sz="1800" i="1" dirty="0">
                <a:solidFill>
                  <a:srgbClr val="FF0000"/>
                </a:solidFill>
              </a:rPr>
              <a:t>ikkje</a:t>
            </a:r>
            <a:r>
              <a:rPr lang="nn-no" sz="1800" dirty="0">
                <a:solidFill>
                  <a:srgbClr val="FF0000"/>
                </a:solidFill>
              </a:rPr>
              <a:t> sendast vidare til andre lærarar som ikkje bruker </a:t>
            </a:r>
            <a:r>
              <a:rPr lang="nn-no" sz="1800" i="1" dirty="0" err="1">
                <a:solidFill>
                  <a:srgbClr val="FF0000"/>
                </a:solidFill>
              </a:rPr>
              <a:t>Intertekst</a:t>
            </a:r>
            <a:r>
              <a:rPr lang="nn-no" sz="1800" i="1" dirty="0">
                <a:solidFill>
                  <a:srgbClr val="FF0000"/>
                </a:solidFill>
              </a:rPr>
              <a:t>.</a:t>
            </a:r>
            <a:endParaRPr lang="nb-NO" sz="1800" dirty="0">
              <a:solidFill>
                <a:srgbClr val="FF0000"/>
              </a:solidFill>
            </a:endParaRPr>
          </a:p>
        </p:txBody>
      </p:sp>
    </p:spTree>
    <p:extLst>
      <p:ext uri="{BB962C8B-B14F-4D97-AF65-F5344CB8AC3E}">
        <p14:creationId xmlns:p14="http://schemas.microsoft.com/office/powerpoint/2010/main" val="32016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xfrm>
            <a:off x="838200" y="147090"/>
            <a:ext cx="10515600" cy="132556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sz="4000" b="1">
                <a:latin typeface="+mn-lt"/>
              </a:rPr>
              <a:t>Tips til spørsmål de kan stille i gruppeterapien</a:t>
            </a:r>
          </a:p>
        </p:txBody>
      </p:sp>
      <p:sp>
        <p:nvSpPr>
          <p:cNvPr id="217" name="Google Shape;217;p18"/>
          <p:cNvSpPr txBox="1">
            <a:spLocks noGrp="1"/>
          </p:cNvSpPr>
          <p:nvPr>
            <p:ph sz="half" idx="1"/>
          </p:nvPr>
        </p:nvSpPr>
        <p:spPr>
          <a:xfrm>
            <a:off x="838200" y="1617935"/>
            <a:ext cx="5181600" cy="4351338"/>
          </a:xfrm>
          <a:prstGeom prst="rect">
            <a:avLst/>
          </a:prstGeom>
          <a:noFill/>
          <a:ln>
            <a:noFill/>
          </a:ln>
        </p:spPr>
        <p:txBody>
          <a:bodyPr spcFirstLastPara="1" wrap="square" lIns="91425" tIns="45700" rIns="91425" bIns="45700" rtlCol="0" anchor="t" anchorCtr="0">
            <a:noAutofit/>
          </a:bodyPr>
          <a:lstStyle/>
          <a:p>
            <a:pPr marL="0" indent="0" rtl="0">
              <a:spcBef>
                <a:spcPts val="0"/>
              </a:spcBef>
              <a:buClr>
                <a:schemeClr val="dk1"/>
              </a:buClr>
              <a:buSzPts val="2800"/>
              <a:buNone/>
            </a:pPr>
            <a:r>
              <a:rPr lang="nn-no" sz="2400" b="1">
                <a:solidFill>
                  <a:srgbClr val="7030A0"/>
                </a:solidFill>
              </a:rPr>
              <a:t>Vi blir kjente med karakterane</a:t>
            </a:r>
          </a:p>
          <a:p>
            <a:pPr marL="0" indent="0" rtl="0">
              <a:spcBef>
                <a:spcPts val="0"/>
              </a:spcBef>
              <a:buClr>
                <a:schemeClr val="dk1"/>
              </a:buClr>
              <a:buSzPts val="2800"/>
              <a:buNone/>
            </a:pPr>
            <a:endParaRPr lang="nb-NO" sz="2000" dirty="0"/>
          </a:p>
          <a:p>
            <a:pPr rtl="0">
              <a:spcBef>
                <a:spcPts val="0"/>
              </a:spcBef>
              <a:buClr>
                <a:schemeClr val="dk1"/>
              </a:buClr>
              <a:buSzPts val="2800"/>
            </a:pPr>
            <a:r>
              <a:rPr lang="nn-no" sz="2000"/>
              <a:t>Bli-kjent-runde der alle seier kvifor dei er i terapi.</a:t>
            </a:r>
          </a:p>
          <a:p>
            <a:pPr marL="0" indent="0" rtl="0">
              <a:spcBef>
                <a:spcPts val="0"/>
              </a:spcBef>
              <a:buClr>
                <a:schemeClr val="dk1"/>
              </a:buClr>
              <a:buSzPts val="2800"/>
              <a:buNone/>
            </a:pPr>
            <a:endParaRPr lang="nb-NO" sz="1100" dirty="0"/>
          </a:p>
          <a:p>
            <a:pPr rtl="0">
              <a:spcBef>
                <a:spcPts val="0"/>
              </a:spcBef>
              <a:buClr>
                <a:schemeClr val="dk1"/>
              </a:buClr>
              <a:buSzPts val="2800"/>
            </a:pPr>
            <a:r>
              <a:rPr lang="nn-no" sz="2000"/>
              <a:t>Kva ønsker du å oppnå med å gå i terapi?</a:t>
            </a:r>
          </a:p>
          <a:p>
            <a:pPr marL="0" indent="0" rtl="0">
              <a:spcBef>
                <a:spcPts val="0"/>
              </a:spcBef>
              <a:buClr>
                <a:schemeClr val="dk1"/>
              </a:buClr>
              <a:buSzPts val="2800"/>
              <a:buNone/>
            </a:pPr>
            <a:endParaRPr lang="nb-NO" sz="1100" dirty="0"/>
          </a:p>
          <a:p>
            <a:pPr rtl="0">
              <a:spcBef>
                <a:spcPts val="0"/>
              </a:spcBef>
              <a:buClr>
                <a:schemeClr val="dk1"/>
              </a:buClr>
              <a:buSzPts val="2800"/>
            </a:pPr>
            <a:r>
              <a:rPr lang="nn-no" sz="2000"/>
              <a:t>Beskriv livet ditt slik du opplever det no. </a:t>
            </a:r>
          </a:p>
          <a:p>
            <a:pPr marL="0" indent="0" rtl="0">
              <a:spcBef>
                <a:spcPts val="0"/>
              </a:spcBef>
              <a:buClr>
                <a:schemeClr val="dk1"/>
              </a:buClr>
              <a:buSzPts val="2800"/>
              <a:buNone/>
            </a:pPr>
            <a:endParaRPr lang="nb-NO" sz="1100" dirty="0"/>
          </a:p>
          <a:p>
            <a:pPr rtl="0">
              <a:spcBef>
                <a:spcPts val="0"/>
              </a:spcBef>
              <a:buClr>
                <a:schemeClr val="dk1"/>
              </a:buClr>
              <a:buSzPts val="2800"/>
            </a:pPr>
            <a:r>
              <a:rPr lang="nn-no" sz="2000"/>
              <a:t>Har det skjedd noko i fortida di som har vore vanskeleg?</a:t>
            </a:r>
          </a:p>
          <a:p>
            <a:pPr marL="0" indent="0" rtl="0">
              <a:spcBef>
                <a:spcPts val="0"/>
              </a:spcBef>
              <a:buClr>
                <a:schemeClr val="dk1"/>
              </a:buClr>
              <a:buSzPts val="2800"/>
              <a:buNone/>
            </a:pPr>
            <a:endParaRPr lang="nb-NO" sz="1100" dirty="0"/>
          </a:p>
          <a:p>
            <a:pPr rtl="0">
              <a:spcBef>
                <a:spcPts val="0"/>
              </a:spcBef>
              <a:buClr>
                <a:schemeClr val="dk1"/>
              </a:buClr>
              <a:buSzPts val="2800"/>
            </a:pPr>
            <a:r>
              <a:rPr lang="nn-no" sz="2000"/>
              <a:t>Korleis var oppveksten din?</a:t>
            </a:r>
          </a:p>
          <a:p>
            <a:pPr marL="0" indent="0" rtl="0">
              <a:spcBef>
                <a:spcPts val="0"/>
              </a:spcBef>
              <a:buClr>
                <a:schemeClr val="dk1"/>
              </a:buClr>
              <a:buSzPts val="2800"/>
              <a:buNone/>
            </a:pPr>
            <a:endParaRPr lang="nb-NO" sz="1100" dirty="0"/>
          </a:p>
          <a:p>
            <a:pPr rtl="0">
              <a:spcBef>
                <a:spcPts val="0"/>
              </a:spcBef>
              <a:buClr>
                <a:schemeClr val="dk1"/>
              </a:buClr>
              <a:buSzPts val="2800"/>
            </a:pPr>
            <a:r>
              <a:rPr lang="nn-no" sz="2000"/>
              <a:t>Korleis er forholdet til foreldra dine? Søsken? Venner?</a:t>
            </a:r>
          </a:p>
          <a:p>
            <a:pPr marL="0" indent="0" rtl="0">
              <a:spcBef>
                <a:spcPts val="0"/>
              </a:spcBef>
              <a:buClr>
                <a:schemeClr val="dk1"/>
              </a:buClr>
              <a:buSzPts val="2800"/>
              <a:buNone/>
            </a:pPr>
            <a:endParaRPr lang="nb-NO" sz="2000" dirty="0"/>
          </a:p>
          <a:p>
            <a:pPr marL="0" indent="0" rtl="0">
              <a:spcBef>
                <a:spcPts val="0"/>
              </a:spcBef>
              <a:buClr>
                <a:schemeClr val="dk1"/>
              </a:buClr>
              <a:buSzPts val="2800"/>
              <a:buNone/>
            </a:pPr>
            <a:endParaRPr lang="nb-NO" sz="2000" dirty="0"/>
          </a:p>
          <a:p>
            <a:pPr marL="0" indent="0" rtl="0">
              <a:spcBef>
                <a:spcPts val="0"/>
              </a:spcBef>
              <a:buClr>
                <a:schemeClr val="dk1"/>
              </a:buClr>
              <a:buSzPts val="2800"/>
              <a:buNone/>
            </a:pPr>
            <a:endParaRPr lang="nb-NO" sz="2000" dirty="0"/>
          </a:p>
          <a:p>
            <a:pPr marL="0" indent="0" rtl="0">
              <a:spcBef>
                <a:spcPts val="0"/>
              </a:spcBef>
              <a:buClr>
                <a:schemeClr val="dk1"/>
              </a:buClr>
              <a:buSzPts val="2800"/>
              <a:buNone/>
            </a:pPr>
            <a:endParaRPr lang="nb-NO" sz="2000" dirty="0"/>
          </a:p>
          <a:p>
            <a:pPr marL="0" indent="0" rtl="0">
              <a:spcBef>
                <a:spcPts val="0"/>
              </a:spcBef>
              <a:buClr>
                <a:schemeClr val="dk1"/>
              </a:buClr>
              <a:buSzPts val="2800"/>
              <a:buNone/>
            </a:pPr>
            <a:endParaRPr lang="nb-NO" sz="2000" dirty="0"/>
          </a:p>
          <a:p>
            <a:pPr marL="0" indent="0" rtl="0">
              <a:spcBef>
                <a:spcPts val="0"/>
              </a:spcBef>
              <a:buClr>
                <a:schemeClr val="dk1"/>
              </a:buClr>
              <a:buSzPts val="2800"/>
              <a:buNone/>
            </a:pPr>
            <a:endParaRPr lang="nb-NO" sz="2000" dirty="0"/>
          </a:p>
          <a:p>
            <a:pPr marL="457200" lvl="1" indent="0" rtl="0">
              <a:spcBef>
                <a:spcPts val="0"/>
              </a:spcBef>
              <a:buClr>
                <a:schemeClr val="dk1"/>
              </a:buClr>
              <a:buSzPts val="2800"/>
              <a:buNone/>
            </a:pPr>
            <a:endParaRPr lang="nb-NO" sz="2000" dirty="0"/>
          </a:p>
        </p:txBody>
      </p:sp>
      <p:sp>
        <p:nvSpPr>
          <p:cNvPr id="3" name="Plassholder for innhold 2">
            <a:extLst>
              <a:ext uri="{FF2B5EF4-FFF2-40B4-BE49-F238E27FC236}">
                <a16:creationId xmlns:a16="http://schemas.microsoft.com/office/drawing/2014/main" id="{E183E92B-49E3-4FA8-A6B2-6E826A64B136}"/>
              </a:ext>
            </a:extLst>
          </p:cNvPr>
          <p:cNvSpPr>
            <a:spLocks noGrp="1"/>
          </p:cNvSpPr>
          <p:nvPr>
            <p:ph sz="half" idx="2"/>
          </p:nvPr>
        </p:nvSpPr>
        <p:spPr>
          <a:xfrm>
            <a:off x="5867399" y="1617935"/>
            <a:ext cx="6057901" cy="4351338"/>
          </a:xfrm>
        </p:spPr>
        <p:txBody>
          <a:bodyPr rtlCol="0">
            <a:noAutofit/>
          </a:bodyPr>
          <a:lstStyle/>
          <a:p>
            <a:pPr marL="0" indent="0" rtl="0">
              <a:spcBef>
                <a:spcPts val="0"/>
              </a:spcBef>
              <a:buClr>
                <a:schemeClr val="dk1"/>
              </a:buClr>
              <a:buSzPts val="2800"/>
              <a:buNone/>
            </a:pPr>
            <a:r>
              <a:rPr lang="nn-no" sz="2400" b="1" dirty="0">
                <a:solidFill>
                  <a:srgbClr val="009999"/>
                </a:solidFill>
              </a:rPr>
              <a:t>Nokre direkte spørsmål til enkeltkarakterar</a:t>
            </a:r>
          </a:p>
          <a:p>
            <a:pPr rtl="0">
              <a:spcBef>
                <a:spcPts val="0"/>
              </a:spcBef>
              <a:buClr>
                <a:schemeClr val="dk1"/>
              </a:buClr>
              <a:buSzPts val="2800"/>
            </a:pPr>
            <a:endParaRPr lang="nb-NO" sz="2000" dirty="0"/>
          </a:p>
          <a:p>
            <a:pPr rtl="0">
              <a:spcBef>
                <a:spcPts val="0"/>
              </a:spcBef>
              <a:buClr>
                <a:schemeClr val="dk1"/>
              </a:buClr>
              <a:buSzPts val="2800"/>
            </a:pPr>
            <a:r>
              <a:rPr lang="nn-no" sz="2000" dirty="0"/>
              <a:t>Kvifor skalv du så fælt då du fekk brudekrona di på? (Til karakteren Kristin Lavransdatter frå </a:t>
            </a:r>
            <a:r>
              <a:rPr lang="nn-no" sz="2000" i="1" dirty="0"/>
              <a:t>Kransen.</a:t>
            </a:r>
            <a:r>
              <a:rPr lang="nn-no" sz="2000" dirty="0"/>
              <a:t>)</a:t>
            </a:r>
          </a:p>
          <a:p>
            <a:pPr rtl="0">
              <a:spcBef>
                <a:spcPts val="0"/>
              </a:spcBef>
              <a:buClr>
                <a:schemeClr val="dk1"/>
              </a:buClr>
              <a:buSzPts val="2800"/>
            </a:pPr>
            <a:endParaRPr lang="nb-NO" sz="1800" dirty="0"/>
          </a:p>
          <a:p>
            <a:pPr rtl="0">
              <a:spcBef>
                <a:spcPts val="0"/>
              </a:spcBef>
              <a:buClr>
                <a:schemeClr val="dk1"/>
              </a:buClr>
              <a:buSzPts val="2800"/>
            </a:pPr>
            <a:r>
              <a:rPr lang="nn-no" sz="2000" dirty="0"/>
              <a:t>Kva følte du då du fekk vite at søstera di hadde forlova seg? (Til Sophie i </a:t>
            </a:r>
            <a:r>
              <a:rPr lang="nn-no" sz="2000" i="1" dirty="0" err="1"/>
              <a:t>Amtmandens</a:t>
            </a:r>
            <a:r>
              <a:rPr lang="nn-no" sz="2000" i="1" dirty="0"/>
              <a:t> </a:t>
            </a:r>
            <a:r>
              <a:rPr lang="nn-no" sz="2000" i="1" dirty="0" err="1"/>
              <a:t>døtre</a:t>
            </a:r>
            <a:r>
              <a:rPr lang="nn-no" sz="2000" i="1" dirty="0"/>
              <a:t>.</a:t>
            </a:r>
            <a:r>
              <a:rPr lang="nn-no" sz="2000" dirty="0"/>
              <a:t>)</a:t>
            </a:r>
          </a:p>
          <a:p>
            <a:pPr rtl="0">
              <a:spcBef>
                <a:spcPts val="0"/>
              </a:spcBef>
              <a:buClr>
                <a:schemeClr val="dk1"/>
              </a:buClr>
              <a:buSzPts val="2800"/>
            </a:pPr>
            <a:endParaRPr lang="nb-NO" sz="1400" dirty="0"/>
          </a:p>
          <a:p>
            <a:pPr rtl="0">
              <a:spcBef>
                <a:spcPts val="0"/>
              </a:spcBef>
              <a:buClr>
                <a:schemeClr val="dk1"/>
              </a:buClr>
              <a:buSzPts val="2800"/>
            </a:pPr>
            <a:r>
              <a:rPr lang="nn-no" sz="2000" dirty="0"/>
              <a:t>Var du forelska i guten du hadde ansvar for? (Til Idun i «Pleie».)</a:t>
            </a:r>
          </a:p>
          <a:p>
            <a:pPr rtl="0">
              <a:spcBef>
                <a:spcPts val="0"/>
              </a:spcBef>
              <a:buClr>
                <a:schemeClr val="dk1"/>
              </a:buClr>
              <a:buSzPts val="2800"/>
            </a:pPr>
            <a:endParaRPr lang="nb-NO" sz="1400" dirty="0"/>
          </a:p>
          <a:p>
            <a:pPr rtl="0">
              <a:spcBef>
                <a:spcPts val="0"/>
              </a:spcBef>
              <a:buClr>
                <a:schemeClr val="dk1"/>
              </a:buClr>
              <a:buSzPts val="2800"/>
            </a:pPr>
            <a:r>
              <a:rPr lang="nn-no" sz="2000" dirty="0"/>
              <a:t>Kvifor lét du familien din arrangere eit bryllaup du og kjærasten din ikkje hadde noko lyst på? (Til Abid Raja i «</a:t>
            </a:r>
            <a:r>
              <a:rPr lang="nn-no" sz="2000" dirty="0" err="1"/>
              <a:t>Mållinjen</a:t>
            </a:r>
            <a:r>
              <a:rPr lang="nn-no" sz="2000" dirty="0"/>
              <a:t>».)</a:t>
            </a:r>
          </a:p>
          <a:p>
            <a:pPr rtl="0">
              <a:spcBef>
                <a:spcPts val="0"/>
              </a:spcBef>
              <a:buClr>
                <a:schemeClr val="dk1"/>
              </a:buClr>
              <a:buSzPts val="2800"/>
            </a:pPr>
            <a:endParaRPr lang="nb-NO" sz="2000" dirty="0"/>
          </a:p>
          <a:p>
            <a:pPr marL="0" indent="0" rtl="0">
              <a:buNone/>
            </a:pPr>
            <a:endParaRPr lang="nb-NO" sz="2000"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87589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sz="4000" b="1">
                <a:latin typeface="+mn-lt"/>
              </a:rPr>
              <a:t>Merk: fantasi og fag!</a:t>
            </a:r>
          </a:p>
        </p:txBody>
      </p:sp>
      <p:sp>
        <p:nvSpPr>
          <p:cNvPr id="217" name="Google Shape;217;p18"/>
          <p:cNvSpPr txBox="1">
            <a:spLocks noGrp="1"/>
          </p:cNvSpPr>
          <p:nvPr>
            <p:ph idx="1"/>
          </p:nvPr>
        </p:nvSpPr>
        <p:spPr>
          <a:prstGeom prst="rect">
            <a:avLst/>
          </a:prstGeom>
          <a:noFill/>
          <a:ln>
            <a:noFill/>
          </a:ln>
        </p:spPr>
        <p:txBody>
          <a:bodyPr spcFirstLastPara="1" wrap="square" lIns="91425" tIns="45700" rIns="91425" bIns="45700" rtlCol="0" anchor="t" anchorCtr="0">
            <a:normAutofit/>
          </a:bodyPr>
          <a:lstStyle/>
          <a:p>
            <a:pPr marL="0" indent="0" rtl="0">
              <a:spcBef>
                <a:spcPts val="0"/>
              </a:spcBef>
              <a:buClr>
                <a:schemeClr val="dk1"/>
              </a:buClr>
              <a:buSzPts val="2800"/>
              <a:buNone/>
            </a:pPr>
            <a:r>
              <a:rPr lang="nn-no" sz="2400"/>
              <a:t>Rollespelet er ein blandingssjanger mellom fri fantasi / innleving og fagkunnskap. </a:t>
            </a:r>
          </a:p>
          <a:p>
            <a:pPr marL="0" indent="0" rtl="0">
              <a:spcBef>
                <a:spcPts val="0"/>
              </a:spcBef>
              <a:buClr>
                <a:schemeClr val="dk1"/>
              </a:buClr>
              <a:buSzPts val="2800"/>
              <a:buNone/>
            </a:pPr>
            <a:endParaRPr lang="nb-NO" sz="2400" dirty="0"/>
          </a:p>
          <a:p>
            <a:pPr marL="0" indent="0" rtl="0">
              <a:spcBef>
                <a:spcPts val="0"/>
              </a:spcBef>
              <a:buClr>
                <a:schemeClr val="dk1"/>
              </a:buClr>
              <a:buSzPts val="2800"/>
              <a:buNone/>
            </a:pPr>
            <a:r>
              <a:rPr lang="nn-no" sz="2400" b="1"/>
              <a:t>Fantasi/innleving: </a:t>
            </a:r>
            <a:r>
              <a:rPr lang="nn-no" sz="2400"/>
              <a:t>Du bruker stemme og kropp på ein måte du meiner samsvarer med det indre sjelelivet og livssituasjonen til karakteren. </a:t>
            </a:r>
          </a:p>
          <a:p>
            <a:pPr marL="0" indent="0" rtl="0">
              <a:spcBef>
                <a:spcPts val="0"/>
              </a:spcBef>
              <a:buClr>
                <a:schemeClr val="dk1"/>
              </a:buClr>
              <a:buSzPts val="2800"/>
              <a:buNone/>
            </a:pPr>
            <a:endParaRPr lang="nb-NO" sz="2400" dirty="0"/>
          </a:p>
          <a:p>
            <a:pPr marL="0" indent="0" rtl="0">
              <a:spcBef>
                <a:spcPts val="0"/>
              </a:spcBef>
              <a:buClr>
                <a:schemeClr val="dk1"/>
              </a:buClr>
              <a:buSzPts val="2800"/>
              <a:buNone/>
            </a:pPr>
            <a:r>
              <a:rPr lang="nn-no" sz="2400" b="1"/>
              <a:t>Fagkunnskap: </a:t>
            </a:r>
            <a:r>
              <a:rPr lang="nn-no" sz="2400"/>
              <a:t>Du er klar over at karakteren din er eit «produkt av si tid». Livsvilkåra for kvinner på 1800-talet er for eksempel ganske annleis enn på 2000-talet. Denne fagkunnskapen påverkar framstillinga di av karakteren du har fått tildelt. </a:t>
            </a:r>
          </a:p>
          <a:p>
            <a:pPr marL="0" indent="0" rtl="0">
              <a:spcBef>
                <a:spcPts val="0"/>
              </a:spcBef>
              <a:buClr>
                <a:schemeClr val="dk1"/>
              </a:buClr>
              <a:buSzPts val="2800"/>
              <a:buNone/>
            </a:pPr>
            <a:endParaRPr lang="nb-NO" sz="2400" dirty="0"/>
          </a:p>
          <a:p>
            <a:pPr marL="0" indent="0" rtl="0">
              <a:spcBef>
                <a:spcPts val="0"/>
              </a:spcBef>
              <a:buClr>
                <a:schemeClr val="dk1"/>
              </a:buClr>
              <a:buSzPts val="2800"/>
              <a:buNone/>
            </a:pPr>
            <a:endParaRPr lang="nb-NO" sz="2400" dirty="0"/>
          </a:p>
          <a:p>
            <a:pPr marL="457200" lvl="1" indent="0" rtl="0">
              <a:spcBef>
                <a:spcPts val="0"/>
              </a:spcBef>
              <a:buClr>
                <a:schemeClr val="dk1"/>
              </a:buClr>
              <a:buSzPts val="2800"/>
              <a:buNone/>
            </a:pPr>
            <a:endParaRPr lang="nb-NO" sz="2000"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417300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sz="4000" b="1" dirty="0">
                <a:latin typeface="+mn-lt"/>
              </a:rPr>
              <a:t>Gjennomføring: Livsmeistringsrådet</a:t>
            </a:r>
          </a:p>
        </p:txBody>
      </p:sp>
      <p:sp>
        <p:nvSpPr>
          <p:cNvPr id="217" name="Google Shape;217;p18"/>
          <p:cNvSpPr txBox="1">
            <a:spLocks noGrp="1"/>
          </p:cNvSpPr>
          <p:nvPr>
            <p:ph idx="1"/>
          </p:nvPr>
        </p:nvSpPr>
        <p:spPr>
          <a:prstGeom prst="rect">
            <a:avLst/>
          </a:prstGeom>
          <a:noFill/>
          <a:ln>
            <a:noFill/>
          </a:ln>
        </p:spPr>
        <p:txBody>
          <a:bodyPr spcFirstLastPara="1" wrap="square" lIns="91425" tIns="45700" rIns="91425" bIns="45700" rtlCol="0" anchor="t" anchorCtr="0">
            <a:normAutofit/>
          </a:bodyPr>
          <a:lstStyle/>
          <a:p>
            <a:pPr rtl="0">
              <a:lnSpc>
                <a:spcPct val="150000"/>
              </a:lnSpc>
              <a:spcBef>
                <a:spcPts val="0"/>
              </a:spcBef>
              <a:buClr>
                <a:schemeClr val="dk1"/>
              </a:buClr>
              <a:buSzPts val="2800"/>
            </a:pPr>
            <a:r>
              <a:rPr lang="nn-no" sz="2400" dirty="0"/>
              <a:t>Rådet gjennomfører ein samtale der dei diskuterer det dei har høyrt. </a:t>
            </a:r>
          </a:p>
          <a:p>
            <a:pPr rtl="0">
              <a:lnSpc>
                <a:spcPct val="150000"/>
              </a:lnSpc>
              <a:spcBef>
                <a:spcPts val="0"/>
              </a:spcBef>
              <a:buClr>
                <a:schemeClr val="dk1"/>
              </a:buClr>
              <a:buSzPts val="2800"/>
            </a:pPr>
            <a:r>
              <a:rPr lang="nn-no" sz="2400" dirty="0"/>
              <a:t>Kvart rådsmedlem gir eit konkret råd til kvar karakter. </a:t>
            </a:r>
          </a:p>
          <a:p>
            <a:pPr rtl="0">
              <a:lnSpc>
                <a:spcPct val="150000"/>
              </a:lnSpc>
              <a:spcBef>
                <a:spcPts val="0"/>
              </a:spcBef>
              <a:buClr>
                <a:schemeClr val="dk1"/>
              </a:buClr>
              <a:buSzPts val="2800"/>
            </a:pPr>
            <a:r>
              <a:rPr lang="nn-no" sz="2400" dirty="0"/>
              <a:t>Programleiaren styrer samtalen.</a:t>
            </a:r>
          </a:p>
          <a:p>
            <a:pPr rtl="0">
              <a:lnSpc>
                <a:spcPct val="150000"/>
              </a:lnSpc>
              <a:spcBef>
                <a:spcPts val="0"/>
              </a:spcBef>
              <a:buClr>
                <a:schemeClr val="dk1"/>
              </a:buClr>
              <a:buSzPts val="2800"/>
            </a:pPr>
            <a:endParaRPr lang="nb-NO" sz="2400" dirty="0"/>
          </a:p>
          <a:p>
            <a:pPr rtl="0">
              <a:spcBef>
                <a:spcPts val="0"/>
              </a:spcBef>
              <a:buClr>
                <a:schemeClr val="dk1"/>
              </a:buClr>
              <a:buSzPts val="2800"/>
            </a:pPr>
            <a:endParaRPr lang="nb-NO" sz="2400" dirty="0"/>
          </a:p>
          <a:p>
            <a:pPr marL="0" indent="0" rtl="0">
              <a:spcBef>
                <a:spcPts val="0"/>
              </a:spcBef>
              <a:buClr>
                <a:schemeClr val="dk1"/>
              </a:buClr>
              <a:buSzPts val="2800"/>
              <a:buNone/>
            </a:pPr>
            <a:r>
              <a:rPr lang="nn-no" sz="2400" b="1" dirty="0"/>
              <a:t>Tips: </a:t>
            </a:r>
            <a:r>
              <a:rPr lang="nn-no" sz="2400" dirty="0"/>
              <a:t>Lytt til radioprogrammet </a:t>
            </a:r>
            <a:r>
              <a:rPr lang="nn-no" sz="2400" b="1" dirty="0">
                <a:solidFill>
                  <a:srgbClr val="7030A0"/>
                </a:solidFill>
              </a:rPr>
              <a:t>«</a:t>
            </a:r>
            <a:r>
              <a:rPr lang="nn-no" sz="2400" b="1" dirty="0" err="1">
                <a:solidFill>
                  <a:srgbClr val="7030A0"/>
                </a:solidFill>
              </a:rPr>
              <a:t>Lørdagsrådet</a:t>
            </a:r>
            <a:r>
              <a:rPr lang="nn-no" sz="2400" b="1" dirty="0">
                <a:solidFill>
                  <a:srgbClr val="7030A0"/>
                </a:solidFill>
              </a:rPr>
              <a:t>» </a:t>
            </a:r>
            <a:r>
              <a:rPr lang="nn-no" sz="2400" dirty="0"/>
              <a:t>på P3 som ein del av forarbeidet. La dykk inspirere av stil og struktur. </a:t>
            </a:r>
          </a:p>
          <a:p>
            <a:pPr marL="0" indent="0" rtl="0">
              <a:spcBef>
                <a:spcPts val="0"/>
              </a:spcBef>
              <a:buClr>
                <a:schemeClr val="dk1"/>
              </a:buClr>
              <a:buSzPts val="2800"/>
              <a:buNone/>
            </a:pPr>
            <a:endParaRPr lang="nb-NO" dirty="0"/>
          </a:p>
          <a:p>
            <a:pPr marL="914400" lvl="1" indent="-457200" rtl="0">
              <a:spcBef>
                <a:spcPts val="0"/>
              </a:spcBef>
              <a:buClr>
                <a:schemeClr val="dk1"/>
              </a:buClr>
              <a:buSzPts val="2800"/>
              <a:buFont typeface="+mj-lt"/>
              <a:buAutoNum type="arabicPeriod"/>
            </a:pPr>
            <a:endParaRPr lang="nb-NO" dirty="0"/>
          </a:p>
          <a:p>
            <a:pPr marL="0" indent="0" rtl="0">
              <a:spcBef>
                <a:spcPts val="0"/>
              </a:spcBef>
              <a:buClr>
                <a:schemeClr val="dk1"/>
              </a:buClr>
              <a:buSzPts val="2800"/>
              <a:buNone/>
            </a:pPr>
            <a:endParaRPr lang="nb-NO" dirty="0"/>
          </a:p>
          <a:p>
            <a:pPr marL="0" indent="0" rtl="0">
              <a:spcBef>
                <a:spcPts val="0"/>
              </a:spcBef>
              <a:buClr>
                <a:schemeClr val="dk1"/>
              </a:buClr>
              <a:buSzPts val="2800"/>
              <a:buNone/>
            </a:pPr>
            <a:endParaRPr lang="nb-NO" dirty="0"/>
          </a:p>
          <a:p>
            <a:pPr marL="457200" lvl="1" indent="0" rtl="0">
              <a:spcBef>
                <a:spcPts val="0"/>
              </a:spcBef>
              <a:buClr>
                <a:schemeClr val="dk1"/>
              </a:buClr>
              <a:buSzPts val="2800"/>
              <a:buNone/>
            </a:pPr>
            <a:endParaRPr lang="nb-NO"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424513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sz="4000" b="1">
                <a:latin typeface="+mn-lt"/>
              </a:rPr>
              <a:t>Etterarbeid: Skriv ein karakteranalyse</a:t>
            </a:r>
          </a:p>
        </p:txBody>
      </p:sp>
      <p:sp>
        <p:nvSpPr>
          <p:cNvPr id="217" name="Google Shape;217;p18"/>
          <p:cNvSpPr txBox="1">
            <a:spLocks noGrp="1"/>
          </p:cNvSpPr>
          <p:nvPr>
            <p:ph sz="half" idx="1"/>
          </p:nvPr>
        </p:nvSpPr>
        <p:spPr>
          <a:xfrm>
            <a:off x="838200" y="1825625"/>
            <a:ext cx="5429250" cy="4351338"/>
          </a:xfrm>
          <a:prstGeom prst="rect">
            <a:avLst/>
          </a:prstGeom>
          <a:noFill/>
          <a:ln>
            <a:noFill/>
          </a:ln>
        </p:spPr>
        <p:txBody>
          <a:bodyPr spcFirstLastPara="1" wrap="square" lIns="91425" tIns="45700" rIns="91425" bIns="45700" rtlCol="0" anchor="t" anchorCtr="0">
            <a:normAutofit lnSpcReduction="10000"/>
          </a:bodyPr>
          <a:lstStyle/>
          <a:p>
            <a:pPr marL="0" indent="0" rtl="0">
              <a:spcBef>
                <a:spcPts val="0"/>
              </a:spcBef>
              <a:buClr>
                <a:schemeClr val="dk1"/>
              </a:buClr>
              <a:buSzPts val="2800"/>
              <a:buNone/>
            </a:pPr>
            <a:r>
              <a:rPr lang="nn-no" sz="2000"/>
              <a:t>Ta utgangspunkt i ein av karakterane som har vore i terapi, og skriv ein analyse av denne karakteren.</a:t>
            </a:r>
          </a:p>
          <a:p>
            <a:pPr marL="0" indent="0" rtl="0">
              <a:spcBef>
                <a:spcPts val="0"/>
              </a:spcBef>
              <a:buClr>
                <a:schemeClr val="dk1"/>
              </a:buClr>
              <a:buSzPts val="2800"/>
              <a:buNone/>
            </a:pPr>
            <a:endParaRPr lang="nb-NO" sz="2000" dirty="0"/>
          </a:p>
          <a:p>
            <a:pPr marL="0" indent="0" rtl="0">
              <a:spcBef>
                <a:spcPts val="0"/>
              </a:spcBef>
              <a:buClr>
                <a:schemeClr val="dk1"/>
              </a:buClr>
              <a:buSzPts val="2800"/>
              <a:buNone/>
            </a:pPr>
            <a:r>
              <a:rPr lang="nn-no" sz="2000"/>
              <a:t>Teksten skal vere på ca. 200–300 ord. </a:t>
            </a:r>
          </a:p>
          <a:p>
            <a:pPr marL="0" indent="0" rtl="0">
              <a:spcBef>
                <a:spcPts val="0"/>
              </a:spcBef>
              <a:buClr>
                <a:schemeClr val="dk1"/>
              </a:buClr>
              <a:buSzPts val="2800"/>
              <a:buNone/>
            </a:pPr>
            <a:endParaRPr lang="nb-NO" sz="2000" dirty="0"/>
          </a:p>
          <a:p>
            <a:pPr marL="0" indent="0" rtl="0">
              <a:spcBef>
                <a:spcPts val="0"/>
              </a:spcBef>
              <a:buClr>
                <a:schemeClr val="dk1"/>
              </a:buClr>
              <a:buSzPts val="2800"/>
              <a:buNone/>
            </a:pPr>
            <a:endParaRPr lang="nb-NO" sz="2000" dirty="0"/>
          </a:p>
          <a:p>
            <a:pPr marL="0" indent="0" rtl="0">
              <a:spcBef>
                <a:spcPts val="0"/>
              </a:spcBef>
              <a:buClr>
                <a:schemeClr val="dk1"/>
              </a:buClr>
              <a:buSzPts val="2800"/>
              <a:buNone/>
            </a:pPr>
            <a:r>
              <a:rPr lang="nn-no" sz="2000" b="1"/>
              <a:t>Kommentar: </a:t>
            </a:r>
            <a:r>
              <a:rPr lang="nn-no" sz="2000"/>
              <a:t>Bruk relevante fagomgrep. </a:t>
            </a:r>
          </a:p>
          <a:p>
            <a:pPr marL="0" indent="0" rtl="0">
              <a:spcBef>
                <a:spcPts val="0"/>
              </a:spcBef>
              <a:buClr>
                <a:schemeClr val="dk1"/>
              </a:buClr>
              <a:buSzPts val="2800"/>
              <a:buNone/>
            </a:pPr>
            <a:endParaRPr lang="nb-NO" sz="2400" dirty="0"/>
          </a:p>
          <a:p>
            <a:pPr marL="0" indent="0" rtl="0">
              <a:spcBef>
                <a:spcPts val="0"/>
              </a:spcBef>
              <a:buClr>
                <a:schemeClr val="dk1"/>
              </a:buClr>
              <a:buSzPts val="2800"/>
              <a:buNone/>
            </a:pPr>
            <a:endParaRPr lang="nb-NO" sz="2400" dirty="0"/>
          </a:p>
          <a:p>
            <a:pPr marL="457200" lvl="1" indent="0" rtl="0">
              <a:spcBef>
                <a:spcPts val="0"/>
              </a:spcBef>
              <a:buClr>
                <a:schemeClr val="dk1"/>
              </a:buClr>
              <a:buSzPts val="2800"/>
              <a:buNone/>
            </a:pPr>
            <a:endParaRPr lang="nb-NO" dirty="0"/>
          </a:p>
        </p:txBody>
      </p:sp>
      <p:sp>
        <p:nvSpPr>
          <p:cNvPr id="2" name="Plassholder for innhold 1">
            <a:extLst>
              <a:ext uri="{FF2B5EF4-FFF2-40B4-BE49-F238E27FC236}">
                <a16:creationId xmlns:a16="http://schemas.microsoft.com/office/drawing/2014/main" id="{EA6724E7-210C-4AB8-9CE9-B34D7AA11858}"/>
              </a:ext>
            </a:extLst>
          </p:cNvPr>
          <p:cNvSpPr>
            <a:spLocks noGrp="1"/>
          </p:cNvSpPr>
          <p:nvPr>
            <p:ph sz="half" idx="2"/>
          </p:nvPr>
        </p:nvSpPr>
        <p:spPr>
          <a:xfrm>
            <a:off x="6648450" y="1825625"/>
            <a:ext cx="5181600" cy="4351338"/>
          </a:xfrm>
        </p:spPr>
        <p:txBody>
          <a:bodyPr rtlCol="0">
            <a:normAutofit lnSpcReduction="10000"/>
          </a:bodyPr>
          <a:lstStyle/>
          <a:p>
            <a:pPr marL="0" indent="0" rtl="0">
              <a:buNone/>
            </a:pPr>
            <a:r>
              <a:rPr lang="nn-no" sz="2400" b="1"/>
              <a:t>Tips til relevante fagomgrep</a:t>
            </a:r>
          </a:p>
          <a:p>
            <a:pPr marL="0" indent="0" rtl="0">
              <a:buNone/>
            </a:pPr>
            <a:endParaRPr lang="nb-NO" sz="200" b="1" dirty="0"/>
          </a:p>
          <a:p>
            <a:pPr lvl="1" rtl="0">
              <a:lnSpc>
                <a:spcPct val="150000"/>
              </a:lnSpc>
            </a:pPr>
            <a:r>
              <a:rPr lang="nn-no" sz="1900" b="0" i="0">
                <a:solidFill>
                  <a:srgbClr val="000000"/>
                </a:solidFill>
                <a:effectLst/>
              </a:rPr>
              <a:t>direkte personskildring</a:t>
            </a:r>
          </a:p>
          <a:p>
            <a:pPr lvl="1" rtl="0">
              <a:lnSpc>
                <a:spcPct val="150000"/>
              </a:lnSpc>
            </a:pPr>
            <a:r>
              <a:rPr lang="nn-no" sz="1900" b="0" i="0">
                <a:solidFill>
                  <a:srgbClr val="000000"/>
                </a:solidFill>
                <a:effectLst/>
              </a:rPr>
              <a:t>indirekte personskildring</a:t>
            </a:r>
          </a:p>
          <a:p>
            <a:pPr lvl="1" rtl="0">
              <a:lnSpc>
                <a:spcPct val="150000"/>
              </a:lnSpc>
            </a:pPr>
            <a:r>
              <a:rPr lang="nn-no" sz="1900" b="0" i="0">
                <a:solidFill>
                  <a:srgbClr val="000000"/>
                </a:solidFill>
                <a:effectLst/>
              </a:rPr>
              <a:t>hovudperson</a:t>
            </a:r>
          </a:p>
          <a:p>
            <a:pPr lvl="1" rtl="0">
              <a:lnSpc>
                <a:spcPct val="150000"/>
              </a:lnSpc>
            </a:pPr>
            <a:r>
              <a:rPr lang="nn-no" sz="1900" b="0" i="0">
                <a:solidFill>
                  <a:srgbClr val="000000"/>
                </a:solidFill>
                <a:effectLst/>
              </a:rPr>
              <a:t>biperson</a:t>
            </a:r>
          </a:p>
          <a:p>
            <a:pPr lvl="1" rtl="0">
              <a:lnSpc>
                <a:spcPct val="150000"/>
              </a:lnSpc>
            </a:pPr>
            <a:r>
              <a:rPr lang="nn-no" sz="1900" b="0" i="0">
                <a:solidFill>
                  <a:srgbClr val="000000"/>
                </a:solidFill>
                <a:effectLst/>
              </a:rPr>
              <a:t>type</a:t>
            </a:r>
          </a:p>
          <a:p>
            <a:pPr lvl="1" rtl="0">
              <a:lnSpc>
                <a:spcPct val="150000"/>
              </a:lnSpc>
            </a:pPr>
            <a:r>
              <a:rPr lang="nn-no" sz="1900" b="0" i="0">
                <a:solidFill>
                  <a:srgbClr val="000000"/>
                </a:solidFill>
                <a:effectLst/>
              </a:rPr>
              <a:t>individ</a:t>
            </a:r>
          </a:p>
          <a:p>
            <a:pPr lvl="1" rtl="0">
              <a:lnSpc>
                <a:spcPct val="150000"/>
              </a:lnSpc>
            </a:pPr>
            <a:r>
              <a:rPr lang="nn-no" sz="1900" b="0" i="0">
                <a:solidFill>
                  <a:srgbClr val="000000"/>
                </a:solidFill>
                <a:effectLst/>
              </a:rPr>
              <a:t>statisk karakter</a:t>
            </a:r>
          </a:p>
          <a:p>
            <a:pPr lvl="1" rtl="0">
              <a:lnSpc>
                <a:spcPct val="150000"/>
              </a:lnSpc>
            </a:pPr>
            <a:r>
              <a:rPr lang="nn-no" sz="1900" b="0" i="0">
                <a:solidFill>
                  <a:srgbClr val="000000"/>
                </a:solidFill>
                <a:effectLst/>
              </a:rPr>
              <a:t>dynamisk karakter</a:t>
            </a:r>
          </a:p>
          <a:p>
            <a:pPr marL="0" indent="0" rtl="0">
              <a:buNone/>
            </a:pPr>
            <a:endParaRPr lang="nb-NO" sz="2400"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329878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56640"/>
            <a:ext cx="10515600" cy="1325563"/>
          </a:xfrm>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sz="4000" b="1">
                <a:solidFill>
                  <a:srgbClr val="FF0000"/>
                </a:solidFill>
                <a:latin typeface="Calibri "/>
              </a:rPr>
              <a:t>Til læraren – tips til tekstar</a:t>
            </a:r>
          </a:p>
        </p:txBody>
      </p:sp>
      <p:sp>
        <p:nvSpPr>
          <p:cNvPr id="101" name="Google Shape;101;p3"/>
          <p:cNvSpPr txBox="1">
            <a:spLocks noGrp="1"/>
          </p:cNvSpPr>
          <p:nvPr>
            <p:ph sz="half" idx="1"/>
          </p:nvPr>
        </p:nvSpPr>
        <p:spPr>
          <a:xfrm>
            <a:off x="725214" y="1825625"/>
            <a:ext cx="6047375" cy="4351338"/>
          </a:xfrm>
          <a:prstGeom prst="rect">
            <a:avLst/>
          </a:prstGeom>
          <a:noFill/>
          <a:ln>
            <a:noFill/>
          </a:ln>
        </p:spPr>
        <p:txBody>
          <a:bodyPr spcFirstLastPara="1" wrap="square" lIns="91425" tIns="45700" rIns="91425" bIns="45700" rtlCol="0" anchor="t" anchorCtr="0">
            <a:normAutofit/>
          </a:bodyPr>
          <a:lstStyle/>
          <a:p>
            <a:pPr marL="0" indent="0" rtl="0">
              <a:buClr>
                <a:schemeClr val="dk1"/>
              </a:buClr>
              <a:buSzPts val="2800"/>
              <a:buNone/>
            </a:pPr>
            <a:r>
              <a:rPr lang="nn-no" b="1">
                <a:solidFill>
                  <a:srgbClr val="FF0000"/>
                </a:solidFill>
              </a:rPr>
              <a:t>Terapigruppe 1</a:t>
            </a:r>
          </a:p>
          <a:p>
            <a:pPr rtl="0">
              <a:lnSpc>
                <a:spcPct val="150000"/>
              </a:lnSpc>
              <a:buClr>
                <a:schemeClr val="dk1"/>
              </a:buClr>
              <a:buSzPts val="2800"/>
            </a:pPr>
            <a:r>
              <a:rPr lang="nn-no" sz="2000" i="1">
                <a:solidFill>
                  <a:srgbClr val="FF0000"/>
                </a:solidFill>
              </a:rPr>
              <a:t>Sult</a:t>
            </a:r>
            <a:r>
              <a:rPr lang="nn-no" sz="2000">
                <a:solidFill>
                  <a:srgbClr val="FF0000"/>
                </a:solidFill>
              </a:rPr>
              <a:t> av Knut Hamsun, s. 421</a:t>
            </a:r>
          </a:p>
          <a:p>
            <a:pPr rtl="0">
              <a:lnSpc>
                <a:spcPct val="150000"/>
              </a:lnSpc>
              <a:buClr>
                <a:schemeClr val="dk1"/>
              </a:buClr>
              <a:buSzPts val="2800"/>
            </a:pPr>
            <a:r>
              <a:rPr lang="nn-no" sz="2000">
                <a:solidFill>
                  <a:srgbClr val="FF0000"/>
                </a:solidFill>
              </a:rPr>
              <a:t>«Jeg ser» av Sigbjørn Obstfelder, s. 418</a:t>
            </a:r>
          </a:p>
          <a:p>
            <a:pPr rtl="0">
              <a:lnSpc>
                <a:spcPct val="150000"/>
              </a:lnSpc>
              <a:buClr>
                <a:schemeClr val="dk1"/>
              </a:buClr>
              <a:buSzPts val="2800"/>
            </a:pPr>
            <a:r>
              <a:rPr lang="nn-no" sz="2000">
                <a:solidFill>
                  <a:srgbClr val="FF0000"/>
                </a:solidFill>
              </a:rPr>
              <a:t>«Jeg velger meg april» av Bjørnstjerne Bjørnson, s. 380</a:t>
            </a:r>
          </a:p>
          <a:p>
            <a:pPr rtl="0">
              <a:lnSpc>
                <a:spcPct val="150000"/>
              </a:lnSpc>
              <a:buClr>
                <a:schemeClr val="dk1"/>
              </a:buClr>
              <a:buSzPts val="2800"/>
            </a:pPr>
            <a:r>
              <a:rPr lang="nn-no" sz="2000">
                <a:solidFill>
                  <a:srgbClr val="FF0000"/>
                </a:solidFill>
              </a:rPr>
              <a:t>«Levende» av Søren Ulrik Thomsen, s. 483</a:t>
            </a:r>
          </a:p>
        </p:txBody>
      </p:sp>
      <p:sp>
        <p:nvSpPr>
          <p:cNvPr id="2" name="Plassholder for innhold 1">
            <a:extLst>
              <a:ext uri="{FF2B5EF4-FFF2-40B4-BE49-F238E27FC236}">
                <a16:creationId xmlns:a16="http://schemas.microsoft.com/office/drawing/2014/main" id="{5701DE22-FADE-4ACD-A1DB-52BC7C4F98AB}"/>
              </a:ext>
            </a:extLst>
          </p:cNvPr>
          <p:cNvSpPr>
            <a:spLocks noGrp="1"/>
          </p:cNvSpPr>
          <p:nvPr>
            <p:ph sz="half" idx="2"/>
          </p:nvPr>
        </p:nvSpPr>
        <p:spPr>
          <a:xfrm>
            <a:off x="7036357" y="1969047"/>
            <a:ext cx="4891036" cy="4351338"/>
          </a:xfrm>
        </p:spPr>
        <p:txBody>
          <a:bodyPr rtlCol="0">
            <a:normAutofit/>
          </a:bodyPr>
          <a:lstStyle/>
          <a:p>
            <a:pPr marL="0" indent="0" rtl="0">
              <a:buNone/>
            </a:pPr>
            <a:r>
              <a:rPr lang="nn-no" b="1" dirty="0"/>
              <a:t>Moglegheiter</a:t>
            </a:r>
          </a:p>
          <a:p>
            <a:pPr marL="0" indent="0" rtl="0">
              <a:buNone/>
            </a:pPr>
            <a:r>
              <a:rPr lang="nn-no" sz="2400" dirty="0"/>
              <a:t>Utforske framandgjering, angst, uro, byliv og syn på endringar. Teksten til Bjørnson er meir optimistisk til endringar enn dei andre karakterane / lyriske eg-a gir uttrykk for. Teksten til Thomsen er frå 1980-talet, og dansk. Ein kan trekke litt lengre linjer enn berre slutten av 1800-talet og Kristiania. </a:t>
            </a:r>
          </a:p>
          <a:p>
            <a:pPr marL="0" indent="0" rtl="0">
              <a:buNone/>
            </a:pPr>
            <a:endParaRPr lang="nb-NO" dirty="0"/>
          </a:p>
        </p:txBody>
      </p:sp>
      <p:pic>
        <p:nvPicPr>
          <p:cNvPr id="5" name="Google Shape;91;p1">
            <a:extLst>
              <a:ext uri="{FF2B5EF4-FFF2-40B4-BE49-F238E27FC236}">
                <a16:creationId xmlns:a16="http://schemas.microsoft.com/office/drawing/2014/main" id="{8848232E-2407-967F-8397-6CC563DB4181}"/>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338678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sz="4000" b="1">
                <a:solidFill>
                  <a:srgbClr val="FF0000"/>
                </a:solidFill>
                <a:latin typeface="Calibri "/>
              </a:rPr>
              <a:t>Til læraren – tips til tekstar</a:t>
            </a:r>
          </a:p>
        </p:txBody>
      </p:sp>
      <p:sp>
        <p:nvSpPr>
          <p:cNvPr id="101" name="Google Shape;101;p3"/>
          <p:cNvSpPr txBox="1">
            <a:spLocks noGrp="1"/>
          </p:cNvSpPr>
          <p:nvPr>
            <p:ph sz="half" idx="1"/>
          </p:nvPr>
        </p:nvSpPr>
        <p:spPr>
          <a:xfrm>
            <a:off x="838199" y="1835673"/>
            <a:ext cx="6004728" cy="4351338"/>
          </a:xfrm>
          <a:prstGeom prst="rect">
            <a:avLst/>
          </a:prstGeom>
          <a:noFill/>
          <a:ln>
            <a:noFill/>
          </a:ln>
        </p:spPr>
        <p:txBody>
          <a:bodyPr spcFirstLastPara="1" wrap="square" lIns="91425" tIns="45700" rIns="91425" bIns="45700" rtlCol="0" anchor="t" anchorCtr="0">
            <a:normAutofit/>
          </a:bodyPr>
          <a:lstStyle/>
          <a:p>
            <a:pPr marL="0" indent="0" rtl="0">
              <a:buClr>
                <a:schemeClr val="dk1"/>
              </a:buClr>
              <a:buSzPts val="2800"/>
              <a:buNone/>
            </a:pPr>
            <a:r>
              <a:rPr lang="nn-no" b="1">
                <a:solidFill>
                  <a:srgbClr val="FF0000"/>
                </a:solidFill>
              </a:rPr>
              <a:t>Terapigruppe 2</a:t>
            </a:r>
          </a:p>
          <a:p>
            <a:pPr rtl="0">
              <a:lnSpc>
                <a:spcPct val="150000"/>
              </a:lnSpc>
              <a:buClr>
                <a:schemeClr val="dk1"/>
              </a:buClr>
              <a:buSzPts val="2800"/>
            </a:pPr>
            <a:r>
              <a:rPr lang="nn-no" sz="2000" i="1">
                <a:solidFill>
                  <a:srgbClr val="FF0000"/>
                </a:solidFill>
              </a:rPr>
              <a:t>En mann i kostyme</a:t>
            </a:r>
            <a:r>
              <a:rPr lang="nn-no" sz="2000">
                <a:solidFill>
                  <a:srgbClr val="FF0000"/>
                </a:solidFill>
              </a:rPr>
              <a:t> av Tomas Espedal, s. 532</a:t>
            </a:r>
          </a:p>
          <a:p>
            <a:pPr rtl="0">
              <a:lnSpc>
                <a:spcPct val="150000"/>
              </a:lnSpc>
              <a:buClr>
                <a:schemeClr val="dk1"/>
              </a:buClr>
              <a:buSzPts val="2800"/>
            </a:pPr>
            <a:r>
              <a:rPr lang="nn-no" sz="2000">
                <a:solidFill>
                  <a:srgbClr val="FF0000"/>
                </a:solidFill>
              </a:rPr>
              <a:t>«Straff» av Cecilie Løveid, s. 469</a:t>
            </a:r>
          </a:p>
          <a:p>
            <a:pPr rtl="0">
              <a:lnSpc>
                <a:spcPct val="150000"/>
              </a:lnSpc>
              <a:buClr>
                <a:schemeClr val="dk1"/>
              </a:buClr>
              <a:buSzPts val="2800"/>
            </a:pPr>
            <a:r>
              <a:rPr lang="nn-no" sz="2000">
                <a:solidFill>
                  <a:srgbClr val="FF0000"/>
                </a:solidFill>
              </a:rPr>
              <a:t>«En asylsøkers jantelov» av Sumaya Jirde Ali, s. 472</a:t>
            </a:r>
          </a:p>
          <a:p>
            <a:pPr rtl="0">
              <a:lnSpc>
                <a:spcPct val="150000"/>
              </a:lnSpc>
              <a:buClr>
                <a:schemeClr val="dk1"/>
              </a:buClr>
              <a:buSzPts val="2800"/>
            </a:pPr>
            <a:r>
              <a:rPr lang="nn-no" sz="2000">
                <a:solidFill>
                  <a:srgbClr val="FF0000"/>
                </a:solidFill>
              </a:rPr>
              <a:t>«Om formyndermennesket» av Jens Bjørneboe, s. 463</a:t>
            </a:r>
          </a:p>
        </p:txBody>
      </p:sp>
      <p:sp>
        <p:nvSpPr>
          <p:cNvPr id="2" name="Plassholder for innhold 1">
            <a:extLst>
              <a:ext uri="{FF2B5EF4-FFF2-40B4-BE49-F238E27FC236}">
                <a16:creationId xmlns:a16="http://schemas.microsoft.com/office/drawing/2014/main" id="{5701DE22-FADE-4ACD-A1DB-52BC7C4F98AB}"/>
              </a:ext>
            </a:extLst>
          </p:cNvPr>
          <p:cNvSpPr>
            <a:spLocks noGrp="1"/>
          </p:cNvSpPr>
          <p:nvPr>
            <p:ph sz="half" idx="2"/>
          </p:nvPr>
        </p:nvSpPr>
        <p:spPr>
          <a:xfrm>
            <a:off x="7010400" y="1974356"/>
            <a:ext cx="5181600" cy="4351338"/>
          </a:xfrm>
        </p:spPr>
        <p:txBody>
          <a:bodyPr rtlCol="0"/>
          <a:lstStyle/>
          <a:p>
            <a:pPr marL="0" indent="0" rtl="0">
              <a:buNone/>
            </a:pPr>
            <a:r>
              <a:rPr lang="nn-no" b="1" dirty="0"/>
              <a:t>Moglegheiter</a:t>
            </a:r>
          </a:p>
          <a:p>
            <a:pPr marL="0" indent="0" rtl="0">
              <a:buNone/>
            </a:pPr>
            <a:r>
              <a:rPr lang="nn-no" sz="2400" dirty="0"/>
              <a:t>Utforske 22. juli i lys av andre tekstar/perspektiv. Kvar kjem råskap og vondskap frå? Kvar kjem førestillinga om «vi» og «dei» frå, og kva er faren med ei slik polarisering? </a:t>
            </a:r>
          </a:p>
        </p:txBody>
      </p:sp>
      <p:pic>
        <p:nvPicPr>
          <p:cNvPr id="5" name="Google Shape;91;p1">
            <a:extLst>
              <a:ext uri="{FF2B5EF4-FFF2-40B4-BE49-F238E27FC236}">
                <a16:creationId xmlns:a16="http://schemas.microsoft.com/office/drawing/2014/main" id="{1B27073B-3ECD-05D9-CC97-D44AC6C24E8F}"/>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219098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sz="4000" b="1">
                <a:solidFill>
                  <a:srgbClr val="FF0000"/>
                </a:solidFill>
                <a:latin typeface="Calibri "/>
              </a:rPr>
              <a:t>Til læraren – tips til tekstar</a:t>
            </a:r>
          </a:p>
        </p:txBody>
      </p:sp>
      <p:sp>
        <p:nvSpPr>
          <p:cNvPr id="101" name="Google Shape;101;p3"/>
          <p:cNvSpPr txBox="1">
            <a:spLocks noGrp="1"/>
          </p:cNvSpPr>
          <p:nvPr>
            <p:ph sz="half" idx="1"/>
          </p:nvPr>
        </p:nvSpPr>
        <p:spPr>
          <a:prstGeom prst="rect">
            <a:avLst/>
          </a:prstGeom>
          <a:noFill/>
          <a:ln>
            <a:noFill/>
          </a:ln>
        </p:spPr>
        <p:txBody>
          <a:bodyPr spcFirstLastPara="1" wrap="square" lIns="91425" tIns="45700" rIns="91425" bIns="45700" rtlCol="0" anchor="t" anchorCtr="0">
            <a:normAutofit/>
          </a:bodyPr>
          <a:lstStyle/>
          <a:p>
            <a:pPr marL="0" indent="0" rtl="0">
              <a:buClr>
                <a:schemeClr val="dk1"/>
              </a:buClr>
              <a:buSzPts val="2800"/>
              <a:buNone/>
            </a:pPr>
            <a:r>
              <a:rPr lang="nn-no" b="1" dirty="0">
                <a:solidFill>
                  <a:srgbClr val="FF0000"/>
                </a:solidFill>
              </a:rPr>
              <a:t>Terapigruppe 3</a:t>
            </a:r>
          </a:p>
          <a:p>
            <a:pPr rtl="0">
              <a:lnSpc>
                <a:spcPct val="150000"/>
              </a:lnSpc>
              <a:buClr>
                <a:schemeClr val="dk1"/>
              </a:buClr>
              <a:buSzPts val="2800"/>
            </a:pPr>
            <a:r>
              <a:rPr lang="nn-no" sz="2000" i="1" dirty="0">
                <a:solidFill>
                  <a:srgbClr val="FF0000"/>
                </a:solidFill>
              </a:rPr>
              <a:t>Amtmannens </a:t>
            </a:r>
            <a:r>
              <a:rPr lang="nn-no" sz="2000" i="1" dirty="0" err="1">
                <a:solidFill>
                  <a:srgbClr val="FF0000"/>
                </a:solidFill>
              </a:rPr>
              <a:t>døtre</a:t>
            </a:r>
            <a:r>
              <a:rPr lang="nn-no" sz="2000" i="1" dirty="0">
                <a:solidFill>
                  <a:srgbClr val="FF0000"/>
                </a:solidFill>
              </a:rPr>
              <a:t> </a:t>
            </a:r>
            <a:r>
              <a:rPr lang="nn-no" sz="2000" dirty="0">
                <a:solidFill>
                  <a:srgbClr val="FF0000"/>
                </a:solidFill>
              </a:rPr>
              <a:t>av Camilla Collett, s. 377</a:t>
            </a:r>
          </a:p>
          <a:p>
            <a:pPr rtl="0">
              <a:lnSpc>
                <a:spcPct val="150000"/>
              </a:lnSpc>
              <a:buClr>
                <a:schemeClr val="dk1"/>
              </a:buClr>
              <a:buSzPts val="2800"/>
            </a:pPr>
            <a:r>
              <a:rPr lang="nn-no" sz="2000" i="1" dirty="0">
                <a:solidFill>
                  <a:srgbClr val="FF0000"/>
                </a:solidFill>
              </a:rPr>
              <a:t>Kransen</a:t>
            </a:r>
            <a:r>
              <a:rPr lang="nn-no" sz="2000" dirty="0">
                <a:solidFill>
                  <a:srgbClr val="FF0000"/>
                </a:solidFill>
              </a:rPr>
              <a:t> av Sigrid Undset, s. 401</a:t>
            </a:r>
          </a:p>
          <a:p>
            <a:pPr rtl="0">
              <a:lnSpc>
                <a:spcPct val="150000"/>
              </a:lnSpc>
              <a:buClr>
                <a:schemeClr val="dk1"/>
              </a:buClr>
              <a:buSzPts val="2800"/>
            </a:pPr>
            <a:r>
              <a:rPr lang="nn-no" sz="2000" dirty="0">
                <a:solidFill>
                  <a:srgbClr val="FF0000"/>
                </a:solidFill>
              </a:rPr>
              <a:t>«Pleie» av Merethe Lindstrøm, s. 511</a:t>
            </a:r>
          </a:p>
          <a:p>
            <a:pPr rtl="0">
              <a:lnSpc>
                <a:spcPct val="150000"/>
              </a:lnSpc>
              <a:buClr>
                <a:schemeClr val="dk1"/>
              </a:buClr>
              <a:buSzPts val="2800"/>
            </a:pPr>
            <a:r>
              <a:rPr lang="nn-no" sz="2000" dirty="0">
                <a:solidFill>
                  <a:srgbClr val="FF0000"/>
                </a:solidFill>
              </a:rPr>
              <a:t>«</a:t>
            </a:r>
            <a:r>
              <a:rPr lang="nn-no" sz="2000" dirty="0" err="1">
                <a:solidFill>
                  <a:srgbClr val="FF0000"/>
                </a:solidFill>
              </a:rPr>
              <a:t>Mållinjen</a:t>
            </a:r>
            <a:r>
              <a:rPr lang="nn-no" sz="2000" dirty="0">
                <a:solidFill>
                  <a:srgbClr val="FF0000"/>
                </a:solidFill>
              </a:rPr>
              <a:t>» av Abid Raja, s. 542</a:t>
            </a:r>
          </a:p>
        </p:txBody>
      </p:sp>
      <p:sp>
        <p:nvSpPr>
          <p:cNvPr id="2" name="Plassholder for innhold 1">
            <a:extLst>
              <a:ext uri="{FF2B5EF4-FFF2-40B4-BE49-F238E27FC236}">
                <a16:creationId xmlns:a16="http://schemas.microsoft.com/office/drawing/2014/main" id="{5701DE22-FADE-4ACD-A1DB-52BC7C4F98AB}"/>
              </a:ext>
            </a:extLst>
          </p:cNvPr>
          <p:cNvSpPr>
            <a:spLocks noGrp="1"/>
          </p:cNvSpPr>
          <p:nvPr>
            <p:ph sz="half" idx="2"/>
          </p:nvPr>
        </p:nvSpPr>
        <p:spPr>
          <a:xfrm>
            <a:off x="7010400" y="1977531"/>
            <a:ext cx="5181600" cy="4351338"/>
          </a:xfrm>
        </p:spPr>
        <p:txBody>
          <a:bodyPr rtlCol="0">
            <a:normAutofit/>
          </a:bodyPr>
          <a:lstStyle/>
          <a:p>
            <a:pPr marL="0" indent="0" rtl="0">
              <a:buNone/>
            </a:pPr>
            <a:r>
              <a:rPr lang="nn-no" b="1" dirty="0"/>
              <a:t>Moglegheiter</a:t>
            </a:r>
          </a:p>
          <a:p>
            <a:pPr marL="0" indent="0" rtl="0">
              <a:buNone/>
            </a:pPr>
            <a:r>
              <a:rPr lang="nn-no" sz="2400" dirty="0"/>
              <a:t>Utforske kjønn, kjærleik, seksuell tiltrekking, skuld og skam</a:t>
            </a:r>
          </a:p>
        </p:txBody>
      </p:sp>
      <p:pic>
        <p:nvPicPr>
          <p:cNvPr id="5" name="Google Shape;91;p1">
            <a:extLst>
              <a:ext uri="{FF2B5EF4-FFF2-40B4-BE49-F238E27FC236}">
                <a16:creationId xmlns:a16="http://schemas.microsoft.com/office/drawing/2014/main" id="{5B0A12D2-31DD-DADF-23FF-B0326988AF0E}"/>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3819322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5"/>
        <p:cNvGrpSpPr/>
        <p:nvPr/>
      </p:nvGrpSpPr>
      <p:grpSpPr>
        <a:xfrm>
          <a:off x="0" y="0"/>
          <a:ext cx="0" cy="0"/>
          <a:chOff x="0" y="0"/>
          <a:chExt cx="0" cy="0"/>
        </a:xfrm>
      </p:grpSpPr>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
        <p:nvSpPr>
          <p:cNvPr id="14" name="Google Shape;216;p18">
            <a:extLst>
              <a:ext uri="{FF2B5EF4-FFF2-40B4-BE49-F238E27FC236}">
                <a16:creationId xmlns:a16="http://schemas.microsoft.com/office/drawing/2014/main" id="{7BF985E2-E522-49B9-8E06-AA5B9D7F91B6}"/>
              </a:ext>
            </a:extLst>
          </p:cNvPr>
          <p:cNvSpPr txBox="1">
            <a:spLocks noGrp="1"/>
          </p:cNvSpPr>
          <p:nvPr>
            <p:ph type="title"/>
          </p:nvPr>
        </p:nvSpPr>
        <p:spPr>
          <a:xfrm>
            <a:off x="717504" y="378057"/>
            <a:ext cx="3611572" cy="1622321"/>
          </a:xfrm>
          <a:prstGeom prst="rect">
            <a:avLst/>
          </a:prstGeom>
        </p:spPr>
        <p:txBody>
          <a:bodyPr spcFirstLastPara="1" lIns="91425" tIns="45700" rIns="91425" bIns="45700" rtlCol="0" anchorCtr="0">
            <a:normAutofit/>
          </a:bodyPr>
          <a:lstStyle/>
          <a:p>
            <a:pPr marL="0" lvl="0" indent="0" rtl="0">
              <a:spcBef>
                <a:spcPts val="0"/>
              </a:spcBef>
              <a:spcAft>
                <a:spcPts val="0"/>
              </a:spcAft>
              <a:buClr>
                <a:schemeClr val="dk1"/>
              </a:buClr>
              <a:buSzPts val="4400"/>
              <a:buFont typeface="Calibri"/>
              <a:buNone/>
            </a:pPr>
            <a:r>
              <a:rPr lang="nn-no" sz="4000" b="1">
                <a:latin typeface="+mn-lt"/>
              </a:rPr>
              <a:t>Litterær terapi</a:t>
            </a:r>
          </a:p>
        </p:txBody>
      </p:sp>
      <p:sp>
        <p:nvSpPr>
          <p:cNvPr id="15" name="Google Shape;217;p18">
            <a:extLst>
              <a:ext uri="{FF2B5EF4-FFF2-40B4-BE49-F238E27FC236}">
                <a16:creationId xmlns:a16="http://schemas.microsoft.com/office/drawing/2014/main" id="{789534EF-447B-4FEA-93ED-72C3EB587478}"/>
              </a:ext>
            </a:extLst>
          </p:cNvPr>
          <p:cNvSpPr txBox="1">
            <a:spLocks noGrp="1"/>
          </p:cNvSpPr>
          <p:nvPr>
            <p:ph idx="1"/>
          </p:nvPr>
        </p:nvSpPr>
        <p:spPr>
          <a:xfrm>
            <a:off x="823581" y="1788607"/>
            <a:ext cx="3708225" cy="4123714"/>
          </a:xfrm>
          <a:prstGeom prst="rect">
            <a:avLst/>
          </a:prstGeom>
        </p:spPr>
        <p:txBody>
          <a:bodyPr spcFirstLastPara="1" lIns="91425" tIns="45700" rIns="91425" bIns="45700" rtlCol="0" anchorCtr="0">
            <a:normAutofit/>
          </a:bodyPr>
          <a:lstStyle/>
          <a:p>
            <a:pPr marL="0" indent="0" rtl="0">
              <a:spcBef>
                <a:spcPts val="0"/>
              </a:spcBef>
              <a:spcAft>
                <a:spcPts val="600"/>
              </a:spcAft>
              <a:buClr>
                <a:schemeClr val="dk1"/>
              </a:buClr>
              <a:buSzPts val="2800"/>
              <a:buNone/>
            </a:pPr>
            <a:r>
              <a:rPr lang="nn-no" sz="1800" b="1" dirty="0"/>
              <a:t>Tenk deg at fire litterære karakterar møtest til gruppeterapi. </a:t>
            </a:r>
          </a:p>
          <a:p>
            <a:pPr marL="0" indent="0" rtl="0">
              <a:spcBef>
                <a:spcPts val="0"/>
              </a:spcBef>
              <a:spcAft>
                <a:spcPts val="600"/>
              </a:spcAft>
              <a:buClr>
                <a:schemeClr val="dk1"/>
              </a:buClr>
              <a:buSzPts val="2800"/>
              <a:buNone/>
            </a:pPr>
            <a:endParaRPr lang="nb-NO" sz="1800" b="1" dirty="0"/>
          </a:p>
          <a:p>
            <a:pPr rtl="0">
              <a:spcBef>
                <a:spcPts val="0"/>
              </a:spcBef>
              <a:spcAft>
                <a:spcPts val="600"/>
              </a:spcAft>
              <a:buClr>
                <a:schemeClr val="dk1"/>
              </a:buClr>
              <a:buSzPts val="2800"/>
            </a:pPr>
            <a:r>
              <a:rPr lang="nn-no" sz="1800" dirty="0"/>
              <a:t>Dei har alle noko dei slit med, som dei andre karakterane kan kjenne seg igjen i. Kanskje er dei einsame? Ulykkeleg forelska eller fulle av hat overfor samfunnet dei lever i? </a:t>
            </a:r>
          </a:p>
          <a:p>
            <a:pPr marL="0" indent="0" rtl="0">
              <a:spcBef>
                <a:spcPts val="0"/>
              </a:spcBef>
              <a:spcAft>
                <a:spcPts val="600"/>
              </a:spcAft>
              <a:buClr>
                <a:schemeClr val="dk1"/>
              </a:buClr>
              <a:buSzPts val="2800"/>
              <a:buNone/>
            </a:pPr>
            <a:endParaRPr lang="nb-NO" sz="1000" dirty="0"/>
          </a:p>
          <a:p>
            <a:pPr rtl="0">
              <a:spcBef>
                <a:spcPts val="0"/>
              </a:spcBef>
              <a:spcAft>
                <a:spcPts val="600"/>
              </a:spcAft>
              <a:buClr>
                <a:schemeClr val="dk1"/>
              </a:buClr>
              <a:buSzPts val="2800"/>
            </a:pPr>
            <a:r>
              <a:rPr lang="nn-no" sz="1800" dirty="0"/>
              <a:t>No skal du få leve deg inn i fire karakterar, utforske utfordringane dei står i, og dessutan gi/få råd om kva dei kan gjere for å betre livet sitt.</a:t>
            </a:r>
          </a:p>
        </p:txBody>
      </p:sp>
      <p:pic>
        <p:nvPicPr>
          <p:cNvPr id="3" name="Bilde 2">
            <a:extLst>
              <a:ext uri="{FF2B5EF4-FFF2-40B4-BE49-F238E27FC236}">
                <a16:creationId xmlns:a16="http://schemas.microsoft.com/office/drawing/2014/main" id="{B5460C22-B12B-8057-6400-C4B1F6341EE9}"/>
              </a:ext>
            </a:extLst>
          </p:cNvPr>
          <p:cNvPicPr>
            <a:picLocks noChangeAspect="1"/>
          </p:cNvPicPr>
          <p:nvPr/>
        </p:nvPicPr>
        <p:blipFill>
          <a:blip r:embed="rId4"/>
          <a:stretch>
            <a:fillRect/>
          </a:stretch>
        </p:blipFill>
        <p:spPr>
          <a:xfrm>
            <a:off x="4933949" y="1153001"/>
            <a:ext cx="6540547" cy="4352735"/>
          </a:xfrm>
          <a:prstGeom prst="rect">
            <a:avLst/>
          </a:prstGeom>
        </p:spPr>
      </p:pic>
    </p:spTree>
    <p:extLst>
      <p:ext uri="{BB962C8B-B14F-4D97-AF65-F5344CB8AC3E}">
        <p14:creationId xmlns:p14="http://schemas.microsoft.com/office/powerpoint/2010/main" val="174070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sz="4000" b="1" dirty="0">
                <a:latin typeface="+mn-lt"/>
              </a:rPr>
              <a:t>Gjennomføring: Klassen les tekstane</a:t>
            </a:r>
          </a:p>
        </p:txBody>
      </p:sp>
      <p:sp>
        <p:nvSpPr>
          <p:cNvPr id="217" name="Google Shape;217;p18"/>
          <p:cNvSpPr txBox="1">
            <a:spLocks noGrp="1"/>
          </p:cNvSpPr>
          <p:nvPr>
            <p:ph idx="1"/>
          </p:nvPr>
        </p:nvSpPr>
        <p:spPr>
          <a:prstGeom prst="rect">
            <a:avLst/>
          </a:prstGeom>
          <a:noFill/>
          <a:ln>
            <a:noFill/>
          </a:ln>
        </p:spPr>
        <p:txBody>
          <a:bodyPr spcFirstLastPara="1" wrap="square" lIns="91425" tIns="45700" rIns="91425" bIns="45700" rtlCol="0" anchor="t" anchorCtr="0">
            <a:normAutofit/>
          </a:bodyPr>
          <a:lstStyle/>
          <a:p>
            <a:pPr marL="0" indent="0" rtl="0">
              <a:spcBef>
                <a:spcPts val="0"/>
              </a:spcBef>
              <a:buClr>
                <a:schemeClr val="dk1"/>
              </a:buClr>
              <a:buSzPts val="2800"/>
              <a:buNone/>
            </a:pPr>
            <a:r>
              <a:rPr lang="nn-no" dirty="0"/>
              <a:t>Klassen </a:t>
            </a:r>
            <a:r>
              <a:rPr lang="nn-no" b="1" dirty="0"/>
              <a:t>les tekstane </a:t>
            </a:r>
            <a:r>
              <a:rPr lang="nn-no" dirty="0"/>
              <a:t>som skal møtast i gruppeterapi. </a:t>
            </a:r>
          </a:p>
          <a:p>
            <a:pPr marL="457200" lvl="1" indent="0" rtl="0">
              <a:lnSpc>
                <a:spcPct val="150000"/>
              </a:lnSpc>
              <a:spcBef>
                <a:spcPts val="0"/>
              </a:spcBef>
              <a:buClr>
                <a:schemeClr val="dk1"/>
              </a:buClr>
              <a:buSzPts val="2800"/>
              <a:buNone/>
            </a:pPr>
            <a:endParaRPr lang="nb-NO" sz="700" dirty="0">
              <a:solidFill>
                <a:srgbClr val="FF0000"/>
              </a:solidFill>
            </a:endParaRPr>
          </a:p>
          <a:p>
            <a:pPr marL="457200" lvl="1" indent="0" rtl="0">
              <a:lnSpc>
                <a:spcPct val="150000"/>
              </a:lnSpc>
              <a:spcBef>
                <a:spcPts val="0"/>
              </a:spcBef>
              <a:buClr>
                <a:schemeClr val="dk1"/>
              </a:buClr>
              <a:buSzPts val="2800"/>
              <a:buNone/>
            </a:pPr>
            <a:r>
              <a:rPr lang="nn-no" b="1" dirty="0">
                <a:solidFill>
                  <a:srgbClr val="FF0000"/>
                </a:solidFill>
              </a:rPr>
              <a:t>Eksempel</a:t>
            </a:r>
          </a:p>
          <a:p>
            <a:pPr lvl="1" rtl="0">
              <a:lnSpc>
                <a:spcPct val="150000"/>
              </a:lnSpc>
              <a:buClr>
                <a:schemeClr val="dk1"/>
              </a:buClr>
              <a:buSzPts val="2800"/>
            </a:pPr>
            <a:r>
              <a:rPr lang="nn-no" i="1" dirty="0">
                <a:solidFill>
                  <a:srgbClr val="FF0000"/>
                </a:solidFill>
              </a:rPr>
              <a:t>Amtmannens </a:t>
            </a:r>
            <a:r>
              <a:rPr lang="nn-no" i="1" dirty="0" err="1">
                <a:solidFill>
                  <a:srgbClr val="FF0000"/>
                </a:solidFill>
              </a:rPr>
              <a:t>døtre</a:t>
            </a:r>
            <a:r>
              <a:rPr lang="nn-no" i="1" dirty="0">
                <a:solidFill>
                  <a:srgbClr val="FF0000"/>
                </a:solidFill>
              </a:rPr>
              <a:t> </a:t>
            </a:r>
            <a:r>
              <a:rPr lang="nn-no" dirty="0">
                <a:solidFill>
                  <a:srgbClr val="FF0000"/>
                </a:solidFill>
              </a:rPr>
              <a:t>av Camilla Collett, s. 377 </a:t>
            </a:r>
          </a:p>
          <a:p>
            <a:pPr lvl="1" rtl="0">
              <a:lnSpc>
                <a:spcPct val="150000"/>
              </a:lnSpc>
              <a:buClr>
                <a:schemeClr val="dk1"/>
              </a:buClr>
              <a:buSzPts val="2800"/>
            </a:pPr>
            <a:r>
              <a:rPr lang="nn-no" i="1" dirty="0">
                <a:solidFill>
                  <a:srgbClr val="FF0000"/>
                </a:solidFill>
              </a:rPr>
              <a:t>Kransen</a:t>
            </a:r>
            <a:r>
              <a:rPr lang="nn-no" dirty="0">
                <a:solidFill>
                  <a:srgbClr val="FF0000"/>
                </a:solidFill>
              </a:rPr>
              <a:t> av Sigrid Undset, s. 401</a:t>
            </a:r>
          </a:p>
          <a:p>
            <a:pPr lvl="1" rtl="0">
              <a:lnSpc>
                <a:spcPct val="150000"/>
              </a:lnSpc>
              <a:buClr>
                <a:schemeClr val="dk1"/>
              </a:buClr>
              <a:buSzPts val="2800"/>
            </a:pPr>
            <a:r>
              <a:rPr lang="nn-no" dirty="0">
                <a:solidFill>
                  <a:srgbClr val="FF0000"/>
                </a:solidFill>
              </a:rPr>
              <a:t>«Pleie» av Merethe Lindstrøm, s. 511</a:t>
            </a:r>
          </a:p>
          <a:p>
            <a:pPr lvl="1" rtl="0">
              <a:lnSpc>
                <a:spcPct val="150000"/>
              </a:lnSpc>
              <a:buClr>
                <a:schemeClr val="dk1"/>
              </a:buClr>
              <a:buSzPts val="2800"/>
            </a:pPr>
            <a:r>
              <a:rPr lang="nn-no" dirty="0">
                <a:solidFill>
                  <a:srgbClr val="FF0000"/>
                </a:solidFill>
              </a:rPr>
              <a:t>«</a:t>
            </a:r>
            <a:r>
              <a:rPr lang="nn-no" dirty="0" err="1">
                <a:solidFill>
                  <a:srgbClr val="FF0000"/>
                </a:solidFill>
              </a:rPr>
              <a:t>Mållinjen</a:t>
            </a:r>
            <a:r>
              <a:rPr lang="nn-no" dirty="0">
                <a:solidFill>
                  <a:srgbClr val="FF0000"/>
                </a:solidFill>
              </a:rPr>
              <a:t>» av Abid Raja, s. 542</a:t>
            </a:r>
            <a:endParaRPr lang="nb-NO" dirty="0"/>
          </a:p>
          <a:p>
            <a:pPr marL="457200" lvl="1" indent="0" rtl="0">
              <a:spcBef>
                <a:spcPts val="0"/>
              </a:spcBef>
              <a:buClr>
                <a:schemeClr val="dk1"/>
              </a:buClr>
              <a:buSzPts val="2800"/>
              <a:buNone/>
            </a:pPr>
            <a:endParaRPr lang="nb-NO" dirty="0"/>
          </a:p>
          <a:p>
            <a:pPr marL="0" indent="0" rtl="0">
              <a:spcBef>
                <a:spcPts val="0"/>
              </a:spcBef>
              <a:buClr>
                <a:schemeClr val="dk1"/>
              </a:buClr>
              <a:buSzPts val="2800"/>
              <a:buNone/>
            </a:pPr>
            <a:endParaRPr lang="nb-NO" dirty="0"/>
          </a:p>
          <a:p>
            <a:pPr marL="0" indent="0" rtl="0">
              <a:spcBef>
                <a:spcPts val="0"/>
              </a:spcBef>
              <a:buClr>
                <a:schemeClr val="dk1"/>
              </a:buClr>
              <a:buSzPts val="2800"/>
              <a:buNone/>
            </a:pPr>
            <a:endParaRPr lang="nb-NO" dirty="0"/>
          </a:p>
          <a:p>
            <a:pPr marL="457200" lvl="1" indent="0" rtl="0">
              <a:spcBef>
                <a:spcPts val="0"/>
              </a:spcBef>
              <a:buClr>
                <a:schemeClr val="dk1"/>
              </a:buClr>
              <a:buSzPts val="2800"/>
              <a:buNone/>
            </a:pPr>
            <a:endParaRPr lang="nb-NO"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252350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sz="4000" b="1">
                <a:latin typeface="+mn-lt"/>
              </a:rPr>
              <a:t>Tips til spørsmål som kan utforskast</a:t>
            </a:r>
          </a:p>
        </p:txBody>
      </p:sp>
      <p:sp>
        <p:nvSpPr>
          <p:cNvPr id="217" name="Google Shape;217;p18"/>
          <p:cNvSpPr txBox="1">
            <a:spLocks noGrp="1"/>
          </p:cNvSpPr>
          <p:nvPr>
            <p:ph sz="half" idx="1"/>
          </p:nvPr>
        </p:nvSpPr>
        <p:spPr>
          <a:xfrm>
            <a:off x="826625" y="1825625"/>
            <a:ext cx="5181600" cy="4351338"/>
          </a:xfrm>
          <a:prstGeom prst="rect">
            <a:avLst/>
          </a:prstGeom>
          <a:noFill/>
          <a:ln>
            <a:noFill/>
          </a:ln>
        </p:spPr>
        <p:txBody>
          <a:bodyPr spcFirstLastPara="1" wrap="square" lIns="91425" tIns="45700" rIns="91425" bIns="45700" rtlCol="0" anchor="t" anchorCtr="0">
            <a:noAutofit/>
          </a:bodyPr>
          <a:lstStyle/>
          <a:p>
            <a:pPr rtl="0">
              <a:spcBef>
                <a:spcPts val="0"/>
              </a:spcBef>
              <a:buClr>
                <a:schemeClr val="dk1"/>
              </a:buClr>
              <a:buSzPts val="2800"/>
            </a:pPr>
            <a:r>
              <a:rPr lang="nn-no" sz="2000" dirty="0"/>
              <a:t>Kva fysiske eigenskapar har karakterane?</a:t>
            </a:r>
          </a:p>
          <a:p>
            <a:pPr rtl="0">
              <a:spcBef>
                <a:spcPts val="0"/>
              </a:spcBef>
              <a:buClr>
                <a:schemeClr val="dk1"/>
              </a:buClr>
              <a:buSzPts val="2800"/>
            </a:pPr>
            <a:endParaRPr lang="nb-NO" sz="2000" dirty="0"/>
          </a:p>
          <a:p>
            <a:pPr rtl="0">
              <a:spcBef>
                <a:spcPts val="0"/>
              </a:spcBef>
              <a:buClr>
                <a:schemeClr val="dk1"/>
              </a:buClr>
              <a:buSzPts val="2800"/>
            </a:pPr>
            <a:r>
              <a:rPr lang="nn-no" sz="2000" dirty="0"/>
              <a:t>Korleis oppfører dei seg?</a:t>
            </a:r>
          </a:p>
          <a:p>
            <a:pPr marL="0" indent="0" rtl="0">
              <a:spcBef>
                <a:spcPts val="0"/>
              </a:spcBef>
              <a:buClr>
                <a:schemeClr val="dk1"/>
              </a:buClr>
              <a:buSzPts val="2800"/>
              <a:buNone/>
            </a:pPr>
            <a:endParaRPr lang="nb-NO" sz="2000" dirty="0"/>
          </a:p>
          <a:p>
            <a:pPr rtl="0">
              <a:spcBef>
                <a:spcPts val="0"/>
              </a:spcBef>
              <a:buClr>
                <a:schemeClr val="dk1"/>
              </a:buClr>
              <a:buSzPts val="2800"/>
            </a:pPr>
            <a:r>
              <a:rPr lang="nn-no" sz="2000" dirty="0"/>
              <a:t>Korleis snakkar dei? Kva innsikt kan du få frå det dei seier eller tenker?</a:t>
            </a:r>
          </a:p>
          <a:p>
            <a:pPr rtl="0">
              <a:spcBef>
                <a:spcPts val="0"/>
              </a:spcBef>
              <a:buClr>
                <a:schemeClr val="dk1"/>
              </a:buClr>
              <a:buSzPts val="2800"/>
            </a:pPr>
            <a:endParaRPr lang="nb-NO" sz="2000" dirty="0"/>
          </a:p>
          <a:p>
            <a:pPr rtl="0">
              <a:spcBef>
                <a:spcPts val="0"/>
              </a:spcBef>
              <a:buClr>
                <a:schemeClr val="dk1"/>
              </a:buClr>
              <a:buSzPts val="2800"/>
            </a:pPr>
            <a:r>
              <a:rPr lang="nn-no" sz="2000" dirty="0"/>
              <a:t>Er karakteren i konflikt med andre karakterar i historia? Kva slags konflikt? Korleis reagerer karakteren?</a:t>
            </a:r>
          </a:p>
          <a:p>
            <a:pPr rtl="0">
              <a:spcBef>
                <a:spcPts val="0"/>
              </a:spcBef>
              <a:buClr>
                <a:schemeClr val="dk1"/>
              </a:buClr>
              <a:buSzPts val="2800"/>
            </a:pPr>
            <a:endParaRPr lang="nb-NO" sz="2000" dirty="0"/>
          </a:p>
          <a:p>
            <a:pPr rtl="0">
              <a:spcBef>
                <a:spcPts val="0"/>
              </a:spcBef>
              <a:buClr>
                <a:schemeClr val="dk1"/>
              </a:buClr>
              <a:buSzPts val="2800"/>
            </a:pPr>
            <a:r>
              <a:rPr lang="nn-no" sz="2000" dirty="0"/>
              <a:t>Korleis blir karakteren endra (eller ikkje endra) av konflikten?</a:t>
            </a:r>
          </a:p>
          <a:p>
            <a:pPr rtl="0">
              <a:spcBef>
                <a:spcPts val="0"/>
              </a:spcBef>
              <a:buClr>
                <a:schemeClr val="dk1"/>
              </a:buClr>
              <a:buSzPts val="2800"/>
            </a:pPr>
            <a:endParaRPr lang="nb-NO" sz="2000" dirty="0"/>
          </a:p>
          <a:p>
            <a:pPr rtl="0">
              <a:spcBef>
                <a:spcPts val="0"/>
              </a:spcBef>
              <a:buClr>
                <a:schemeClr val="dk1"/>
              </a:buClr>
              <a:buSzPts val="2800"/>
            </a:pPr>
            <a:endParaRPr lang="nb-NO" sz="2000" dirty="0"/>
          </a:p>
          <a:p>
            <a:pPr marL="0" indent="0" rtl="0">
              <a:spcBef>
                <a:spcPts val="0"/>
              </a:spcBef>
              <a:buClr>
                <a:schemeClr val="dk1"/>
              </a:buClr>
              <a:buSzPts val="2800"/>
              <a:buNone/>
            </a:pPr>
            <a:endParaRPr lang="nb-NO" sz="2000" dirty="0"/>
          </a:p>
          <a:p>
            <a:pPr marL="0" indent="0" rtl="0">
              <a:spcBef>
                <a:spcPts val="0"/>
              </a:spcBef>
              <a:buClr>
                <a:schemeClr val="dk1"/>
              </a:buClr>
              <a:buSzPts val="2800"/>
              <a:buNone/>
            </a:pPr>
            <a:endParaRPr lang="nb-NO" sz="2000" dirty="0"/>
          </a:p>
          <a:p>
            <a:pPr marL="0" indent="0" rtl="0">
              <a:spcBef>
                <a:spcPts val="0"/>
              </a:spcBef>
              <a:buClr>
                <a:schemeClr val="dk1"/>
              </a:buClr>
              <a:buSzPts val="2800"/>
              <a:buNone/>
            </a:pPr>
            <a:endParaRPr lang="nb-NO" sz="2000" dirty="0"/>
          </a:p>
          <a:p>
            <a:pPr marL="0" indent="0" rtl="0">
              <a:spcBef>
                <a:spcPts val="0"/>
              </a:spcBef>
              <a:buClr>
                <a:schemeClr val="dk1"/>
              </a:buClr>
              <a:buSzPts val="2800"/>
              <a:buNone/>
            </a:pPr>
            <a:endParaRPr lang="nb-NO" sz="2000" dirty="0"/>
          </a:p>
          <a:p>
            <a:pPr marL="0" indent="0" rtl="0">
              <a:spcBef>
                <a:spcPts val="0"/>
              </a:spcBef>
              <a:buClr>
                <a:schemeClr val="dk1"/>
              </a:buClr>
              <a:buSzPts val="2800"/>
              <a:buNone/>
            </a:pPr>
            <a:endParaRPr lang="nb-NO" sz="2000" dirty="0"/>
          </a:p>
          <a:p>
            <a:pPr marL="457200" lvl="1" indent="0" rtl="0">
              <a:spcBef>
                <a:spcPts val="0"/>
              </a:spcBef>
              <a:buClr>
                <a:schemeClr val="dk1"/>
              </a:buClr>
              <a:buSzPts val="2800"/>
              <a:buNone/>
            </a:pPr>
            <a:endParaRPr lang="nb-NO" sz="2000" dirty="0"/>
          </a:p>
        </p:txBody>
      </p:sp>
      <p:sp>
        <p:nvSpPr>
          <p:cNvPr id="2" name="Plassholder for innhold 1">
            <a:extLst>
              <a:ext uri="{FF2B5EF4-FFF2-40B4-BE49-F238E27FC236}">
                <a16:creationId xmlns:a16="http://schemas.microsoft.com/office/drawing/2014/main" id="{78570521-5A73-46B0-B357-04194E650633}"/>
              </a:ext>
            </a:extLst>
          </p:cNvPr>
          <p:cNvSpPr>
            <a:spLocks noGrp="1"/>
          </p:cNvSpPr>
          <p:nvPr>
            <p:ph sz="half" idx="2"/>
          </p:nvPr>
        </p:nvSpPr>
        <p:spPr>
          <a:xfrm>
            <a:off x="6584183" y="1812402"/>
            <a:ext cx="5181600" cy="4351338"/>
          </a:xfrm>
        </p:spPr>
        <p:txBody>
          <a:bodyPr rtlCol="0">
            <a:normAutofit/>
          </a:bodyPr>
          <a:lstStyle/>
          <a:p>
            <a:pPr rtl="0">
              <a:spcBef>
                <a:spcPts val="0"/>
              </a:spcBef>
              <a:buClr>
                <a:schemeClr val="dk1"/>
              </a:buClr>
              <a:buSzPts val="2800"/>
            </a:pPr>
            <a:r>
              <a:rPr lang="nn-no" sz="2000" dirty="0"/>
              <a:t>Kva slags forhold har karakteren til sine næraste?</a:t>
            </a:r>
          </a:p>
          <a:p>
            <a:pPr marL="0" indent="0" rtl="0">
              <a:spcBef>
                <a:spcPts val="0"/>
              </a:spcBef>
              <a:buClr>
                <a:schemeClr val="dk1"/>
              </a:buClr>
              <a:buSzPts val="2800"/>
              <a:buNone/>
            </a:pPr>
            <a:endParaRPr lang="nb-NO" sz="2000" dirty="0"/>
          </a:p>
          <a:p>
            <a:pPr rtl="0">
              <a:spcBef>
                <a:spcPts val="0"/>
              </a:spcBef>
              <a:buClr>
                <a:schemeClr val="dk1"/>
              </a:buClr>
              <a:buSzPts val="2800"/>
            </a:pPr>
            <a:r>
              <a:rPr lang="nn-no" sz="2000" dirty="0"/>
              <a:t>Korleis trur du karakteren har hatt det i barndommen?</a:t>
            </a:r>
          </a:p>
          <a:p>
            <a:pPr marL="0" indent="0" rtl="0">
              <a:spcBef>
                <a:spcPts val="0"/>
              </a:spcBef>
              <a:buClr>
                <a:schemeClr val="dk1"/>
              </a:buClr>
              <a:buSzPts val="2800"/>
              <a:buNone/>
            </a:pPr>
            <a:endParaRPr lang="nb-NO" sz="2000" dirty="0"/>
          </a:p>
          <a:p>
            <a:pPr rtl="0">
              <a:spcBef>
                <a:spcPts val="0"/>
              </a:spcBef>
              <a:buClr>
                <a:schemeClr val="dk1"/>
              </a:buClr>
              <a:buSzPts val="2800"/>
            </a:pPr>
            <a:r>
              <a:rPr lang="nn-no" sz="2000" dirty="0"/>
              <a:t>Basert på di første lesing av karakterane i teksten: Endrar dei seg i det heile, eller held dei fram med å vere nøyaktig dei same som dei var i byrjinga?</a:t>
            </a:r>
          </a:p>
          <a:p>
            <a:pPr rtl="0">
              <a:spcBef>
                <a:spcPts val="0"/>
              </a:spcBef>
              <a:buClr>
                <a:schemeClr val="dk1"/>
              </a:buClr>
              <a:buSzPts val="2800"/>
            </a:pPr>
            <a:endParaRPr lang="nb-NO" sz="2000" dirty="0"/>
          </a:p>
          <a:p>
            <a:pPr rtl="0"/>
            <a:endParaRPr lang="nb-NO" sz="2000"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345277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sz="4000" b="1" dirty="0">
                <a:latin typeface="+mn-lt"/>
              </a:rPr>
              <a:t>Gjennomføring: Rollene blir delt ut</a:t>
            </a:r>
          </a:p>
        </p:txBody>
      </p:sp>
      <p:sp>
        <p:nvSpPr>
          <p:cNvPr id="217" name="Google Shape;217;p18"/>
          <p:cNvSpPr txBox="1">
            <a:spLocks noGrp="1"/>
          </p:cNvSpPr>
          <p:nvPr>
            <p:ph idx="1"/>
          </p:nvPr>
        </p:nvSpPr>
        <p:spPr>
          <a:xfrm>
            <a:off x="838200" y="1690688"/>
            <a:ext cx="10515600" cy="4351338"/>
          </a:xfrm>
          <a:prstGeom prst="rect">
            <a:avLst/>
          </a:prstGeom>
          <a:noFill/>
          <a:ln>
            <a:noFill/>
          </a:ln>
        </p:spPr>
        <p:txBody>
          <a:bodyPr spcFirstLastPara="1" wrap="square" lIns="91425" tIns="45700" rIns="91425" bIns="45700" rtlCol="0" anchor="t" anchorCtr="0">
            <a:normAutofit/>
          </a:bodyPr>
          <a:lstStyle/>
          <a:p>
            <a:pPr rtl="0">
              <a:lnSpc>
                <a:spcPct val="150000"/>
              </a:lnSpc>
              <a:spcBef>
                <a:spcPts val="0"/>
              </a:spcBef>
              <a:buClr>
                <a:schemeClr val="dk1"/>
              </a:buClr>
              <a:buSzPts val="2800"/>
            </a:pPr>
            <a:r>
              <a:rPr lang="nn-no" sz="2400"/>
              <a:t>skjønnlitterære karakterar som deltek i terapi (4 elevar)</a:t>
            </a:r>
          </a:p>
          <a:p>
            <a:pPr rtl="0">
              <a:lnSpc>
                <a:spcPct val="150000"/>
              </a:lnSpc>
              <a:spcBef>
                <a:spcPts val="0"/>
              </a:spcBef>
              <a:buClr>
                <a:schemeClr val="dk1"/>
              </a:buClr>
              <a:buSzPts val="2800"/>
            </a:pPr>
            <a:r>
              <a:rPr lang="nn-no" sz="2400"/>
              <a:t>støtte til dei skjønnlitterære karakterane (4 elevar)</a:t>
            </a:r>
          </a:p>
          <a:p>
            <a:pPr rtl="0">
              <a:lnSpc>
                <a:spcPct val="150000"/>
              </a:lnSpc>
              <a:spcBef>
                <a:spcPts val="0"/>
              </a:spcBef>
              <a:buClr>
                <a:schemeClr val="dk1"/>
              </a:buClr>
              <a:buSzPts val="2800"/>
            </a:pPr>
            <a:r>
              <a:rPr lang="nn-no" sz="2400"/>
              <a:t>psykologar (lærar pluss 1 elev)</a:t>
            </a:r>
          </a:p>
          <a:p>
            <a:pPr rtl="0">
              <a:lnSpc>
                <a:spcPct val="150000"/>
              </a:lnSpc>
              <a:spcBef>
                <a:spcPts val="0"/>
              </a:spcBef>
              <a:buClr>
                <a:schemeClr val="dk1"/>
              </a:buClr>
              <a:buSzPts val="2800"/>
            </a:pPr>
            <a:r>
              <a:rPr lang="nn-no" sz="2400"/>
              <a:t>Livsmeistringsrådet (4 elevar)</a:t>
            </a:r>
          </a:p>
          <a:p>
            <a:pPr rtl="0">
              <a:lnSpc>
                <a:spcPct val="150000"/>
              </a:lnSpc>
              <a:spcBef>
                <a:spcPts val="0"/>
              </a:spcBef>
              <a:buClr>
                <a:schemeClr val="dk1"/>
              </a:buClr>
              <a:buSzPts val="2800"/>
            </a:pPr>
            <a:r>
              <a:rPr lang="nn-no" sz="2400"/>
              <a:t>programleiar i Livsmeistringsrådet (1 elev)</a:t>
            </a:r>
          </a:p>
          <a:p>
            <a:pPr marL="0" indent="0" rtl="0">
              <a:spcBef>
                <a:spcPts val="0"/>
              </a:spcBef>
              <a:buClr>
                <a:schemeClr val="dk1"/>
              </a:buClr>
              <a:buSzPts val="2800"/>
              <a:buNone/>
            </a:pPr>
            <a:endParaRPr lang="nb-NO" dirty="0"/>
          </a:p>
          <a:p>
            <a:pPr marL="914400" lvl="1" indent="-457200" rtl="0">
              <a:spcBef>
                <a:spcPts val="0"/>
              </a:spcBef>
              <a:buClr>
                <a:schemeClr val="dk1"/>
              </a:buClr>
              <a:buSzPts val="2800"/>
              <a:buFont typeface="+mj-lt"/>
              <a:buAutoNum type="arabicPeriod"/>
            </a:pPr>
            <a:endParaRPr lang="nb-NO" dirty="0"/>
          </a:p>
          <a:p>
            <a:pPr marL="0" indent="0" rtl="0">
              <a:spcBef>
                <a:spcPts val="0"/>
              </a:spcBef>
              <a:buClr>
                <a:schemeClr val="dk1"/>
              </a:buClr>
              <a:buSzPts val="2800"/>
              <a:buNone/>
            </a:pPr>
            <a:endParaRPr lang="nb-NO" dirty="0"/>
          </a:p>
          <a:p>
            <a:pPr marL="0" indent="0" rtl="0">
              <a:spcBef>
                <a:spcPts val="0"/>
              </a:spcBef>
              <a:buClr>
                <a:schemeClr val="dk1"/>
              </a:buClr>
              <a:buSzPts val="2800"/>
              <a:buNone/>
            </a:pPr>
            <a:endParaRPr lang="nb-NO" dirty="0"/>
          </a:p>
          <a:p>
            <a:pPr marL="457200" lvl="1" indent="0" rtl="0">
              <a:spcBef>
                <a:spcPts val="0"/>
              </a:spcBef>
              <a:buClr>
                <a:schemeClr val="dk1"/>
              </a:buClr>
              <a:buSzPts val="2800"/>
              <a:buNone/>
            </a:pPr>
            <a:endParaRPr lang="nb-NO" dirty="0"/>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Tree>
    <p:extLst>
      <p:ext uri="{BB962C8B-B14F-4D97-AF65-F5344CB8AC3E}">
        <p14:creationId xmlns:p14="http://schemas.microsoft.com/office/powerpoint/2010/main" val="206859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8"/>
          <p:cNvSpPr txBox="1">
            <a:spLocks noGrp="1"/>
          </p:cNvSpPr>
          <p:nvPr>
            <p:ph type="title"/>
          </p:nvPr>
        </p:nvSpPr>
        <p:spPr>
          <a:prstGeom prst="rect">
            <a:avLst/>
          </a:prstGeom>
          <a:noFill/>
          <a:ln>
            <a:noFill/>
          </a:ln>
        </p:spPr>
        <p:txBody>
          <a:bodyPr spcFirstLastPara="1" wrap="square" lIns="91425" tIns="45700" rIns="91425" bIns="45700" rtlCol="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n-no" sz="4000" b="1" dirty="0">
                <a:latin typeface="+mn-lt"/>
              </a:rPr>
              <a:t>Gjennomføring: Gruppeterapi!</a:t>
            </a:r>
          </a:p>
        </p:txBody>
      </p:sp>
      <p:sp>
        <p:nvSpPr>
          <p:cNvPr id="217" name="Google Shape;217;p18"/>
          <p:cNvSpPr txBox="1">
            <a:spLocks noGrp="1"/>
          </p:cNvSpPr>
          <p:nvPr>
            <p:ph sz="half" idx="1"/>
          </p:nvPr>
        </p:nvSpPr>
        <p:spPr>
          <a:prstGeom prst="rect">
            <a:avLst/>
          </a:prstGeom>
          <a:noFill/>
          <a:ln>
            <a:noFill/>
          </a:ln>
        </p:spPr>
        <p:txBody>
          <a:bodyPr spcFirstLastPara="1" wrap="square" lIns="91425" tIns="45700" rIns="91425" bIns="45700" rtlCol="0" anchor="t" anchorCtr="0">
            <a:normAutofit/>
          </a:bodyPr>
          <a:lstStyle/>
          <a:p>
            <a:pPr marL="457200" lvl="1" indent="0" rtl="0">
              <a:spcBef>
                <a:spcPts val="0"/>
              </a:spcBef>
              <a:buClr>
                <a:schemeClr val="dk1"/>
              </a:buClr>
              <a:buSzPts val="2800"/>
              <a:buNone/>
            </a:pPr>
            <a:endParaRPr lang="nb-NO" dirty="0"/>
          </a:p>
          <a:p>
            <a:pPr marL="0" indent="0" rtl="0">
              <a:spcBef>
                <a:spcPts val="0"/>
              </a:spcBef>
              <a:buClr>
                <a:schemeClr val="dk1"/>
              </a:buClr>
              <a:buSzPts val="2800"/>
              <a:buNone/>
            </a:pPr>
            <a:endParaRPr lang="nb-NO" dirty="0"/>
          </a:p>
          <a:p>
            <a:pPr marL="0" indent="0" rtl="0">
              <a:spcBef>
                <a:spcPts val="0"/>
              </a:spcBef>
              <a:buClr>
                <a:schemeClr val="dk1"/>
              </a:buClr>
              <a:buSzPts val="2800"/>
              <a:buNone/>
            </a:pPr>
            <a:endParaRPr lang="nb-NO" dirty="0"/>
          </a:p>
          <a:p>
            <a:pPr marL="457200" lvl="1" indent="0" rtl="0">
              <a:spcBef>
                <a:spcPts val="0"/>
              </a:spcBef>
              <a:buClr>
                <a:schemeClr val="dk1"/>
              </a:buClr>
              <a:buSzPts val="2800"/>
              <a:buNone/>
            </a:pPr>
            <a:endParaRPr lang="nb-NO" dirty="0"/>
          </a:p>
        </p:txBody>
      </p:sp>
      <p:sp>
        <p:nvSpPr>
          <p:cNvPr id="5" name="Plassholder for innhold 4">
            <a:extLst>
              <a:ext uri="{FF2B5EF4-FFF2-40B4-BE49-F238E27FC236}">
                <a16:creationId xmlns:a16="http://schemas.microsoft.com/office/drawing/2014/main" id="{752388A5-EB76-407E-9A05-C7DFA2D7E0AE}"/>
              </a:ext>
            </a:extLst>
          </p:cNvPr>
          <p:cNvSpPr>
            <a:spLocks noGrp="1"/>
          </p:cNvSpPr>
          <p:nvPr>
            <p:ph sz="half" idx="2"/>
          </p:nvPr>
        </p:nvSpPr>
        <p:spPr>
          <a:xfrm>
            <a:off x="6172200" y="2109293"/>
            <a:ext cx="5181600" cy="4351338"/>
          </a:xfrm>
        </p:spPr>
        <p:txBody>
          <a:bodyPr rtlCol="0">
            <a:normAutofit/>
          </a:bodyPr>
          <a:lstStyle/>
          <a:p>
            <a:pPr marL="0" indent="0" rtl="0">
              <a:buNone/>
            </a:pPr>
            <a:r>
              <a:rPr lang="nn-no" sz="2400"/>
              <a:t>Den indre sirkelen (</a:t>
            </a:r>
            <a:r>
              <a:rPr lang="nn-no" sz="2400">
                <a:solidFill>
                  <a:srgbClr val="FF0000"/>
                </a:solidFill>
              </a:rPr>
              <a:t>raud</a:t>
            </a:r>
            <a:r>
              <a:rPr lang="nn-no" sz="2400"/>
              <a:t>) består av dei fire karakterane som er i terapi, pluss dei to psykologane (lærar og elev).</a:t>
            </a:r>
          </a:p>
          <a:p>
            <a:pPr marL="0" indent="0" rtl="0">
              <a:buNone/>
            </a:pPr>
            <a:endParaRPr lang="nb-NO" sz="2400" dirty="0"/>
          </a:p>
          <a:p>
            <a:pPr marL="0" indent="0" rtl="0">
              <a:buNone/>
            </a:pPr>
            <a:r>
              <a:rPr lang="nn-no" sz="2400"/>
              <a:t>Den ytre sirkelen (</a:t>
            </a:r>
            <a:r>
              <a:rPr lang="nn-no" sz="2400">
                <a:solidFill>
                  <a:schemeClr val="accent1"/>
                </a:solidFill>
              </a:rPr>
              <a:t>blå</a:t>
            </a:r>
            <a:r>
              <a:rPr lang="nn-no" sz="2400"/>
              <a:t>) består av Livsmeistringsrådet og resten av klassen, som aktivt lyttar til terapistunda. </a:t>
            </a:r>
          </a:p>
        </p:txBody>
      </p:sp>
      <p:pic>
        <p:nvPicPr>
          <p:cNvPr id="4" name="Google Shape;91;p1">
            <a:extLst>
              <a:ext uri="{FF2B5EF4-FFF2-40B4-BE49-F238E27FC236}">
                <a16:creationId xmlns:a16="http://schemas.microsoft.com/office/drawing/2014/main" id="{BB960D37-2C9E-4F73-B3D4-F81CEE46EB78}"/>
              </a:ext>
            </a:extLst>
          </p:cNvPr>
          <p:cNvPicPr preferRelativeResize="0"/>
          <p:nvPr/>
        </p:nvPicPr>
        <p:blipFill>
          <a:blip r:embed="rId3">
            <a:alphaModFix/>
          </a:blip>
          <a:stretch>
            <a:fillRect/>
          </a:stretch>
        </p:blipFill>
        <p:spPr>
          <a:xfrm>
            <a:off x="0" y="6463806"/>
            <a:ext cx="12192000" cy="390517"/>
          </a:xfrm>
          <a:prstGeom prst="rect">
            <a:avLst/>
          </a:prstGeom>
          <a:noFill/>
          <a:ln>
            <a:noFill/>
          </a:ln>
        </p:spPr>
      </p:pic>
      <p:sp>
        <p:nvSpPr>
          <p:cNvPr id="2" name="Ellipse 1">
            <a:extLst>
              <a:ext uri="{FF2B5EF4-FFF2-40B4-BE49-F238E27FC236}">
                <a16:creationId xmlns:a16="http://schemas.microsoft.com/office/drawing/2014/main" id="{E923F069-5096-4AFD-A406-34A85FBBF44C}"/>
              </a:ext>
            </a:extLst>
          </p:cNvPr>
          <p:cNvSpPr/>
          <p:nvPr/>
        </p:nvSpPr>
        <p:spPr>
          <a:xfrm>
            <a:off x="1989573" y="2629494"/>
            <a:ext cx="2019719" cy="1969477"/>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 name="Ellipse 2">
            <a:extLst>
              <a:ext uri="{FF2B5EF4-FFF2-40B4-BE49-F238E27FC236}">
                <a16:creationId xmlns:a16="http://schemas.microsoft.com/office/drawing/2014/main" id="{8B43441A-EA2D-47BA-A47F-8E095CC6855C}"/>
              </a:ext>
            </a:extLst>
          </p:cNvPr>
          <p:cNvSpPr/>
          <p:nvPr/>
        </p:nvSpPr>
        <p:spPr>
          <a:xfrm>
            <a:off x="1075172" y="1825625"/>
            <a:ext cx="3848519" cy="358726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Tree>
    <p:extLst>
      <p:ext uri="{BB962C8B-B14F-4D97-AF65-F5344CB8AC3E}">
        <p14:creationId xmlns:p14="http://schemas.microsoft.com/office/powerpoint/2010/main" val="427854199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1951</TotalTime>
  <Words>1140</Words>
  <Application>Microsoft Office PowerPoint</Application>
  <PresentationFormat>Widescreen</PresentationFormat>
  <Paragraphs>150</Paragraphs>
  <Slides>13</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13</vt:i4>
      </vt:variant>
    </vt:vector>
  </HeadingPairs>
  <TitlesOfParts>
    <vt:vector size="18" baseType="lpstr">
      <vt:lpstr>Arial</vt:lpstr>
      <vt:lpstr>Calibri</vt:lpstr>
      <vt:lpstr>Calibri </vt:lpstr>
      <vt:lpstr>Calibri Light</vt:lpstr>
      <vt:lpstr>Office-tema</vt:lpstr>
      <vt:lpstr>Til læraren – instruks </vt:lpstr>
      <vt:lpstr>Til læraren – tips til tekstar</vt:lpstr>
      <vt:lpstr>Til læraren – tips til tekstar</vt:lpstr>
      <vt:lpstr>Til læraren – tips til tekstar</vt:lpstr>
      <vt:lpstr>Litterær terapi</vt:lpstr>
      <vt:lpstr>Gjennomføring: Klassen les tekstane</vt:lpstr>
      <vt:lpstr>Tips til spørsmål som kan utforskast</vt:lpstr>
      <vt:lpstr>Gjennomføring: Rollene blir delt ut</vt:lpstr>
      <vt:lpstr>Gjennomføring: Gruppeterapi!</vt:lpstr>
      <vt:lpstr>Tips til spørsmål de kan stille i gruppeterapien</vt:lpstr>
      <vt:lpstr>Merk: fantasi og fag!</vt:lpstr>
      <vt:lpstr>Gjennomføring: Livsmeistringsrådet</vt:lpstr>
      <vt:lpstr>Etterarbeid: Skriv ein karakteranalyse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Essay</dc:title>
  <dc:creator>Jorunn Øveland Nyhus</dc:creator>
  <cp:lastModifiedBy>Kari Brudevoll</cp:lastModifiedBy>
  <cp:revision>66</cp:revision>
  <dcterms:created xsi:type="dcterms:W3CDTF">2021-04-22T12:06:19Z</dcterms:created>
  <dcterms:modified xsi:type="dcterms:W3CDTF">2022-08-08T14:37:37Z</dcterms:modified>
</cp:coreProperties>
</file>