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320" r:id="rId2"/>
    <p:sldId id="273" r:id="rId3"/>
    <p:sldId id="368" r:id="rId4"/>
    <p:sldId id="329" r:id="rId5"/>
    <p:sldId id="332" r:id="rId6"/>
    <p:sldId id="338" r:id="rId7"/>
    <p:sldId id="389" r:id="rId8"/>
    <p:sldId id="390" r:id="rId9"/>
    <p:sldId id="391" r:id="rId10"/>
    <p:sldId id="392" r:id="rId11"/>
    <p:sldId id="393" r:id="rId12"/>
    <p:sldId id="394" r:id="rId13"/>
    <p:sldId id="395" r:id="rId14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v="urn:schemas-microsoft-com:vml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83333" autoAdjust="0"/>
  </p:normalViewPr>
  <p:slideViewPr>
    <p:cSldViewPr snapToGrid="0">
      <p:cViewPr varScale="1">
        <p:scale>
          <a:sx n="67" d="100"/>
          <a:sy n="67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unn Øveland Nyhus" userId="5448e305-a6bb-465a-a251-7e03f510ed3e" providerId="ADAL" clId="{A07736B4-710C-4376-A937-D0C9A5469995}"/>
    <pc:docChg chg="undo custSel addSld delSld modSld">
      <pc:chgData name="Jorunn Øveland Nyhus" userId="5448e305-a6bb-465a-a251-7e03f510ed3e" providerId="ADAL" clId="{A07736B4-710C-4376-A937-D0C9A5469995}" dt="2023-02-07T09:11:15.887" v="923" actId="20577"/>
      <pc:docMkLst>
        <pc:docMk/>
      </pc:docMkLst>
      <pc:sldChg chg="modSp mod modNotesTx">
        <pc:chgData name="Jorunn Øveland Nyhus" userId="5448e305-a6bb-465a-a251-7e03f510ed3e" providerId="ADAL" clId="{A07736B4-710C-4376-A937-D0C9A5469995}" dt="2023-02-07T08:46:17.218" v="140" actId="113"/>
        <pc:sldMkLst>
          <pc:docMk/>
          <pc:sldMk cId="0" sldId="273"/>
        </pc:sldMkLst>
        <pc:spChg chg="mod">
          <ac:chgData name="Jorunn Øveland Nyhus" userId="5448e305-a6bb-465a-a251-7e03f510ed3e" providerId="ADAL" clId="{A07736B4-710C-4376-A937-D0C9A5469995}" dt="2023-02-07T08:44:39.560" v="131" actId="20577"/>
          <ac:spMkLst>
            <pc:docMk/>
            <pc:sldMk cId="0" sldId="273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A07736B4-710C-4376-A937-D0C9A5469995}" dt="2023-02-07T08:46:17.218" v="140" actId="113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A07736B4-710C-4376-A937-D0C9A5469995}" dt="2023-02-07T08:44:14.821" v="74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A07736B4-710C-4376-A937-D0C9A5469995}" dt="2023-02-07T08:44:01.899" v="5" actId="20577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A07736B4-710C-4376-A937-D0C9A5469995}" dt="2023-02-07T08:44:14.821" v="74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addSp modSp mod modNotesTx">
        <pc:chgData name="Jorunn Øveland Nyhus" userId="5448e305-a6bb-465a-a251-7e03f510ed3e" providerId="ADAL" clId="{A07736B4-710C-4376-A937-D0C9A5469995}" dt="2023-02-07T09:11:15.887" v="923" actId="20577"/>
        <pc:sldMkLst>
          <pc:docMk/>
          <pc:sldMk cId="322307039" sldId="329"/>
        </pc:sldMkLst>
        <pc:spChg chg="mod">
          <ac:chgData name="Jorunn Øveland Nyhus" userId="5448e305-a6bb-465a-a251-7e03f510ed3e" providerId="ADAL" clId="{A07736B4-710C-4376-A937-D0C9A5469995}" dt="2023-02-07T09:11:15.887" v="923" actId="20577"/>
          <ac:spMkLst>
            <pc:docMk/>
            <pc:sldMk cId="322307039" sldId="329"/>
            <ac:spMk id="3" creationId="{A272C94B-2A89-C803-73C3-178019F7415B}"/>
          </ac:spMkLst>
        </pc:spChg>
        <pc:spChg chg="add mod">
          <ac:chgData name="Jorunn Øveland Nyhus" userId="5448e305-a6bb-465a-a251-7e03f510ed3e" providerId="ADAL" clId="{A07736B4-710C-4376-A937-D0C9A5469995}" dt="2023-02-07T08:52:00.482" v="293" actId="1076"/>
          <ac:spMkLst>
            <pc:docMk/>
            <pc:sldMk cId="322307039" sldId="329"/>
            <ac:spMk id="5" creationId="{D40AD6A1-494B-D740-E291-A068756C0D98}"/>
          </ac:spMkLst>
        </pc:spChg>
        <pc:spChg chg="mod">
          <ac:chgData name="Jorunn Øveland Nyhus" userId="5448e305-a6bb-465a-a251-7e03f510ed3e" providerId="ADAL" clId="{A07736B4-710C-4376-A937-D0C9A5469995}" dt="2023-02-07T08:51:14.961" v="283" actId="20577"/>
          <ac:spMkLst>
            <pc:docMk/>
            <pc:sldMk cId="322307039" sldId="32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8:51:42.359" v="290" actId="1076"/>
          <ac:picMkLst>
            <pc:docMk/>
            <pc:sldMk cId="322307039" sldId="329"/>
            <ac:picMk id="2" creationId="{2352680C-A4B0-FE03-C959-59E9CA20DA2D}"/>
          </ac:picMkLst>
        </pc:picChg>
      </pc:sldChg>
      <pc:sldChg chg="addSp modSp mod modNotesTx">
        <pc:chgData name="Jorunn Øveland Nyhus" userId="5448e305-a6bb-465a-a251-7e03f510ed3e" providerId="ADAL" clId="{A07736B4-710C-4376-A937-D0C9A5469995}" dt="2023-02-07T08:55:13.692" v="322" actId="20577"/>
        <pc:sldMkLst>
          <pc:docMk/>
          <pc:sldMk cId="3309061449" sldId="332"/>
        </pc:sldMkLst>
        <pc:spChg chg="mod">
          <ac:chgData name="Jorunn Øveland Nyhus" userId="5448e305-a6bb-465a-a251-7e03f510ed3e" providerId="ADAL" clId="{A07736B4-710C-4376-A937-D0C9A5469995}" dt="2023-02-07T08:55:10.403" v="321" actId="113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07736B4-710C-4376-A937-D0C9A5469995}" dt="2023-02-07T08:52:34.176" v="311" actId="20577"/>
          <ac:spMkLst>
            <pc:docMk/>
            <pc:sldMk cId="3309061449" sldId="332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8:55:00.283" v="319" actId="1076"/>
          <ac:picMkLst>
            <pc:docMk/>
            <pc:sldMk cId="3309061449" sldId="332"/>
            <ac:picMk id="5" creationId="{1D1B1049-EFD3-E168-C897-2DDD498F9527}"/>
          </ac:picMkLst>
        </pc:picChg>
      </pc:sldChg>
      <pc:sldChg chg="del">
        <pc:chgData name="Jorunn Øveland Nyhus" userId="5448e305-a6bb-465a-a251-7e03f510ed3e" providerId="ADAL" clId="{A07736B4-710C-4376-A937-D0C9A5469995}" dt="2023-02-07T08:55:16.036" v="323" actId="47"/>
        <pc:sldMkLst>
          <pc:docMk/>
          <pc:sldMk cId="3494187719" sldId="334"/>
        </pc:sldMkLst>
      </pc:sldChg>
      <pc:sldChg chg="addSp delSp modSp mod">
        <pc:chgData name="Jorunn Øveland Nyhus" userId="5448e305-a6bb-465a-a251-7e03f510ed3e" providerId="ADAL" clId="{A07736B4-710C-4376-A937-D0C9A5469995}" dt="2023-02-07T08:56:34.438" v="347" actId="20577"/>
        <pc:sldMkLst>
          <pc:docMk/>
          <pc:sldMk cId="4125510018" sldId="338"/>
        </pc:sldMkLst>
        <pc:spChg chg="mod">
          <ac:chgData name="Jorunn Øveland Nyhus" userId="5448e305-a6bb-465a-a251-7e03f510ed3e" providerId="ADAL" clId="{A07736B4-710C-4376-A937-D0C9A5469995}" dt="2023-02-07T08:56:34.438" v="347" actId="20577"/>
          <ac:spMkLst>
            <pc:docMk/>
            <pc:sldMk cId="4125510018" sldId="338"/>
            <ac:spMk id="2" creationId="{3990515D-1DA6-BF16-6655-DA2362F6B722}"/>
          </ac:spMkLst>
        </pc:spChg>
        <pc:spChg chg="mod">
          <ac:chgData name="Jorunn Øveland Nyhus" userId="5448e305-a6bb-465a-a251-7e03f510ed3e" providerId="ADAL" clId="{A07736B4-710C-4376-A937-D0C9A5469995}" dt="2023-02-07T08:56:18.143" v="343" actId="20577"/>
          <ac:spMkLst>
            <pc:docMk/>
            <pc:sldMk cId="4125510018" sldId="338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8:56:10.651" v="332" actId="1076"/>
          <ac:picMkLst>
            <pc:docMk/>
            <pc:sldMk cId="4125510018" sldId="338"/>
            <ac:picMk id="5" creationId="{D7EFBF77-C42D-FAFE-DF7D-672654414858}"/>
          </ac:picMkLst>
        </pc:picChg>
        <pc:picChg chg="del">
          <ac:chgData name="Jorunn Øveland Nyhus" userId="5448e305-a6bb-465a-a251-7e03f510ed3e" providerId="ADAL" clId="{A07736B4-710C-4376-A937-D0C9A5469995}" dt="2023-02-07T08:55:19.069" v="325" actId="478"/>
          <ac:picMkLst>
            <pc:docMk/>
            <pc:sldMk cId="4125510018" sldId="338"/>
            <ac:picMk id="6" creationId="{09AF6A5D-1F57-7079-6690-A63AF07740E1}"/>
          </ac:picMkLst>
        </pc:picChg>
      </pc:sldChg>
      <pc:sldChg chg="addSp modSp mod">
        <pc:chgData name="Jorunn Øveland Nyhus" userId="5448e305-a6bb-465a-a251-7e03f510ed3e" providerId="ADAL" clId="{A07736B4-710C-4376-A937-D0C9A5469995}" dt="2023-02-07T08:50:51.469" v="262" actId="1076"/>
        <pc:sldMkLst>
          <pc:docMk/>
          <pc:sldMk cId="2922325958" sldId="368"/>
        </pc:sldMkLst>
        <pc:spChg chg="mod">
          <ac:chgData name="Jorunn Øveland Nyhus" userId="5448e305-a6bb-465a-a251-7e03f510ed3e" providerId="ADAL" clId="{A07736B4-710C-4376-A937-D0C9A5469995}" dt="2023-02-07T08:50:07.568" v="245" actId="403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A07736B4-710C-4376-A937-D0C9A5469995}" dt="2023-02-07T08:50:45.306" v="261" actId="1076"/>
          <ac:spMkLst>
            <pc:docMk/>
            <pc:sldMk cId="2922325958" sldId="368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8:50:51.469" v="262" actId="1076"/>
          <ac:picMkLst>
            <pc:docMk/>
            <pc:sldMk cId="2922325958" sldId="368"/>
            <ac:picMk id="3" creationId="{DBE73BF4-38C4-43B1-D1E7-7DA654EA5416}"/>
          </ac:picMkLst>
        </pc:picChg>
        <pc:picChg chg="add mod">
          <ac:chgData name="Jorunn Øveland Nyhus" userId="5448e305-a6bb-465a-a251-7e03f510ed3e" providerId="ADAL" clId="{A07736B4-710C-4376-A937-D0C9A5469995}" dt="2023-02-07T08:50:12.279" v="247" actId="1076"/>
          <ac:picMkLst>
            <pc:docMk/>
            <pc:sldMk cId="2922325958" sldId="368"/>
            <ac:picMk id="6" creationId="{D58DC1A6-1B18-AD24-A57B-AF2EE00E2F65}"/>
          </ac:picMkLst>
        </pc:picChg>
      </pc:sldChg>
      <pc:sldChg chg="del">
        <pc:chgData name="Jorunn Øveland Nyhus" userId="5448e305-a6bb-465a-a251-7e03f510ed3e" providerId="ADAL" clId="{A07736B4-710C-4376-A937-D0C9A5469995}" dt="2023-02-07T08:56:39.622" v="348" actId="47"/>
        <pc:sldMkLst>
          <pc:docMk/>
          <pc:sldMk cId="3929101291" sldId="388"/>
        </pc:sldMkLst>
      </pc:sldChg>
      <pc:sldChg chg="addSp modSp mod modNotesTx">
        <pc:chgData name="Jorunn Øveland Nyhus" userId="5448e305-a6bb-465a-a251-7e03f510ed3e" providerId="ADAL" clId="{A07736B4-710C-4376-A937-D0C9A5469995}" dt="2023-02-07T08:58:02.865" v="388"/>
        <pc:sldMkLst>
          <pc:docMk/>
          <pc:sldMk cId="3435490879" sldId="389"/>
        </pc:sldMkLst>
        <pc:spChg chg="mod">
          <ac:chgData name="Jorunn Øveland Nyhus" userId="5448e305-a6bb-465a-a251-7e03f510ed3e" providerId="ADAL" clId="{A07736B4-710C-4376-A937-D0C9A5469995}" dt="2023-02-07T08:57:31.482" v="384" actId="14100"/>
          <ac:spMkLst>
            <pc:docMk/>
            <pc:sldMk cId="3435490879" sldId="389"/>
            <ac:spMk id="7" creationId="{1DF242AE-79C7-673A-4239-F0CFFD9716C5}"/>
          </ac:spMkLst>
        </pc:spChg>
        <pc:spChg chg="mod">
          <ac:chgData name="Jorunn Øveland Nyhus" userId="5448e305-a6bb-465a-a251-7e03f510ed3e" providerId="ADAL" clId="{A07736B4-710C-4376-A937-D0C9A5469995}" dt="2023-02-07T08:56:52.705" v="369" actId="20577"/>
          <ac:spMkLst>
            <pc:docMk/>
            <pc:sldMk cId="3435490879" sldId="38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8:57:55.948" v="387" actId="1076"/>
          <ac:picMkLst>
            <pc:docMk/>
            <pc:sldMk cId="3435490879" sldId="389"/>
            <ac:picMk id="3" creationId="{816C3E35-BBD9-6077-8055-861CF90F1D41}"/>
          </ac:picMkLst>
        </pc:picChg>
      </pc:sldChg>
      <pc:sldChg chg="addSp delSp modSp mod">
        <pc:chgData name="Jorunn Øveland Nyhus" userId="5448e305-a6bb-465a-a251-7e03f510ed3e" providerId="ADAL" clId="{A07736B4-710C-4376-A937-D0C9A5469995}" dt="2023-02-07T09:01:12.303" v="512" actId="1076"/>
        <pc:sldMkLst>
          <pc:docMk/>
          <pc:sldMk cId="1907719142" sldId="390"/>
        </pc:sldMkLst>
        <pc:spChg chg="del mod">
          <ac:chgData name="Jorunn Øveland Nyhus" userId="5448e305-a6bb-465a-a251-7e03f510ed3e" providerId="ADAL" clId="{A07736B4-710C-4376-A937-D0C9A5469995}" dt="2023-02-07T09:00:33.891" v="504" actId="478"/>
          <ac:spMkLst>
            <pc:docMk/>
            <pc:sldMk cId="1907719142" sldId="390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07736B4-710C-4376-A937-D0C9A5469995}" dt="2023-02-07T09:00:39.514" v="507" actId="1076"/>
          <ac:spMkLst>
            <pc:docMk/>
            <pc:sldMk cId="1907719142" sldId="390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9:01:12.303" v="512" actId="1076"/>
          <ac:picMkLst>
            <pc:docMk/>
            <pc:sldMk cId="1907719142" sldId="390"/>
            <ac:picMk id="5" creationId="{3EF33275-7954-8897-F846-3C1B43138676}"/>
          </ac:picMkLst>
        </pc:picChg>
      </pc:sldChg>
      <pc:sldChg chg="addSp delSp modSp mod modNotesTx">
        <pc:chgData name="Jorunn Øveland Nyhus" userId="5448e305-a6bb-465a-a251-7e03f510ed3e" providerId="ADAL" clId="{A07736B4-710C-4376-A937-D0C9A5469995}" dt="2023-02-07T09:02:37.737" v="583" actId="1076"/>
        <pc:sldMkLst>
          <pc:docMk/>
          <pc:sldMk cId="594028431" sldId="391"/>
        </pc:sldMkLst>
        <pc:spChg chg="del mod">
          <ac:chgData name="Jorunn Øveland Nyhus" userId="5448e305-a6bb-465a-a251-7e03f510ed3e" providerId="ADAL" clId="{A07736B4-710C-4376-A937-D0C9A5469995}" dt="2023-02-07T09:01:42.792" v="556" actId="478"/>
          <ac:spMkLst>
            <pc:docMk/>
            <pc:sldMk cId="594028431" sldId="391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A07736B4-710C-4376-A937-D0C9A5469995}" dt="2023-02-07T09:01:44.811" v="557" actId="478"/>
          <ac:spMkLst>
            <pc:docMk/>
            <pc:sldMk cId="594028431" sldId="391"/>
            <ac:spMk id="5" creationId="{F4921563-815A-8A62-2ACD-FA083FC41A9E}"/>
          </ac:spMkLst>
        </pc:spChg>
        <pc:spChg chg="mod">
          <ac:chgData name="Jorunn Øveland Nyhus" userId="5448e305-a6bb-465a-a251-7e03f510ed3e" providerId="ADAL" clId="{A07736B4-710C-4376-A937-D0C9A5469995}" dt="2023-02-07T09:02:28.542" v="580" actId="20577"/>
          <ac:spMkLst>
            <pc:docMk/>
            <pc:sldMk cId="594028431" sldId="391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9:02:37.737" v="583" actId="1076"/>
          <ac:picMkLst>
            <pc:docMk/>
            <pc:sldMk cId="594028431" sldId="391"/>
            <ac:picMk id="7" creationId="{43556FF8-81B1-2171-66DA-1775B44A9F73}"/>
          </ac:picMkLst>
        </pc:picChg>
      </pc:sldChg>
      <pc:sldChg chg="addSp delSp modSp mod">
        <pc:chgData name="Jorunn Øveland Nyhus" userId="5448e305-a6bb-465a-a251-7e03f510ed3e" providerId="ADAL" clId="{A07736B4-710C-4376-A937-D0C9A5469995}" dt="2023-02-07T09:04:01.148" v="638" actId="1076"/>
        <pc:sldMkLst>
          <pc:docMk/>
          <pc:sldMk cId="2748355137" sldId="392"/>
        </pc:sldMkLst>
        <pc:spChg chg="del mod">
          <ac:chgData name="Jorunn Øveland Nyhus" userId="5448e305-a6bb-465a-a251-7e03f510ed3e" providerId="ADAL" clId="{A07736B4-710C-4376-A937-D0C9A5469995}" dt="2023-02-07T09:03:14.366" v="629" actId="478"/>
          <ac:spMkLst>
            <pc:docMk/>
            <pc:sldMk cId="2748355137" sldId="392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A07736B4-710C-4376-A937-D0C9A5469995}" dt="2023-02-07T09:03:18.292" v="630" actId="478"/>
          <ac:spMkLst>
            <pc:docMk/>
            <pc:sldMk cId="2748355137" sldId="392"/>
            <ac:spMk id="5" creationId="{90C9DE3A-0415-A214-2498-C3A10BAF8F5A}"/>
          </ac:spMkLst>
        </pc:spChg>
        <pc:spChg chg="mod">
          <ac:chgData name="Jorunn Øveland Nyhus" userId="5448e305-a6bb-465a-a251-7e03f510ed3e" providerId="ADAL" clId="{A07736B4-710C-4376-A937-D0C9A5469995}" dt="2023-02-07T09:03:30.457" v="635" actId="1076"/>
          <ac:spMkLst>
            <pc:docMk/>
            <pc:sldMk cId="2748355137" sldId="392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9:04:01.148" v="638" actId="1076"/>
          <ac:picMkLst>
            <pc:docMk/>
            <pc:sldMk cId="2748355137" sldId="392"/>
            <ac:picMk id="7" creationId="{1D98B659-595E-616A-32BC-ACC08A5606FA}"/>
          </ac:picMkLst>
        </pc:picChg>
      </pc:sldChg>
      <pc:sldChg chg="addSp delSp modSp add mod">
        <pc:chgData name="Jorunn Øveland Nyhus" userId="5448e305-a6bb-465a-a251-7e03f510ed3e" providerId="ADAL" clId="{A07736B4-710C-4376-A937-D0C9A5469995}" dt="2023-02-07T09:05:40.244" v="690" actId="14100"/>
        <pc:sldMkLst>
          <pc:docMk/>
          <pc:sldMk cId="235865262" sldId="393"/>
        </pc:sldMkLst>
        <pc:spChg chg="del mod">
          <ac:chgData name="Jorunn Øveland Nyhus" userId="5448e305-a6bb-465a-a251-7e03f510ed3e" providerId="ADAL" clId="{A07736B4-710C-4376-A937-D0C9A5469995}" dt="2023-02-07T09:04:07.907" v="641" actId="478"/>
          <ac:spMkLst>
            <pc:docMk/>
            <pc:sldMk cId="235865262" sldId="393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A07736B4-710C-4376-A937-D0C9A5469995}" dt="2023-02-07T09:04:09.598" v="642" actId="478"/>
          <ac:spMkLst>
            <pc:docMk/>
            <pc:sldMk cId="235865262" sldId="393"/>
            <ac:spMk id="5" creationId="{4A79A78F-CF37-22C5-322B-203EB20887F6}"/>
          </ac:spMkLst>
        </pc:spChg>
        <pc:spChg chg="mod">
          <ac:chgData name="Jorunn Øveland Nyhus" userId="5448e305-a6bb-465a-a251-7e03f510ed3e" providerId="ADAL" clId="{A07736B4-710C-4376-A937-D0C9A5469995}" dt="2023-02-07T09:04:42.396" v="681" actId="1076"/>
          <ac:spMkLst>
            <pc:docMk/>
            <pc:sldMk cId="235865262" sldId="393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9:05:40.244" v="690" actId="14100"/>
          <ac:picMkLst>
            <pc:docMk/>
            <pc:sldMk cId="235865262" sldId="393"/>
            <ac:picMk id="7" creationId="{2FC91E3B-63C0-79AB-93A4-5EC94094F38C}"/>
          </ac:picMkLst>
        </pc:picChg>
        <pc:picChg chg="add mod">
          <ac:chgData name="Jorunn Øveland Nyhus" userId="5448e305-a6bb-465a-a251-7e03f510ed3e" providerId="ADAL" clId="{A07736B4-710C-4376-A937-D0C9A5469995}" dt="2023-02-07T09:05:31.122" v="687" actId="1076"/>
          <ac:picMkLst>
            <pc:docMk/>
            <pc:sldMk cId="235865262" sldId="393"/>
            <ac:picMk id="9" creationId="{CF51EFB6-5F4D-670E-0E02-F323F2969DB8}"/>
          </ac:picMkLst>
        </pc:picChg>
      </pc:sldChg>
      <pc:sldChg chg="del">
        <pc:chgData name="Jorunn Øveland Nyhus" userId="5448e305-a6bb-465a-a251-7e03f510ed3e" providerId="ADAL" clId="{A07736B4-710C-4376-A937-D0C9A5469995}" dt="2023-02-07T08:55:16.849" v="324" actId="47"/>
        <pc:sldMkLst>
          <pc:docMk/>
          <pc:sldMk cId="4016322847" sldId="393"/>
        </pc:sldMkLst>
      </pc:sldChg>
      <pc:sldChg chg="addSp delSp modSp add mod">
        <pc:chgData name="Jorunn Øveland Nyhus" userId="5448e305-a6bb-465a-a251-7e03f510ed3e" providerId="ADAL" clId="{A07736B4-710C-4376-A937-D0C9A5469995}" dt="2023-02-07T09:06:31.316" v="728" actId="1076"/>
        <pc:sldMkLst>
          <pc:docMk/>
          <pc:sldMk cId="732839901" sldId="394"/>
        </pc:sldMkLst>
        <pc:spChg chg="del mod">
          <ac:chgData name="Jorunn Øveland Nyhus" userId="5448e305-a6bb-465a-a251-7e03f510ed3e" providerId="ADAL" clId="{A07736B4-710C-4376-A937-D0C9A5469995}" dt="2023-02-07T09:06:00.957" v="722" actId="478"/>
          <ac:spMkLst>
            <pc:docMk/>
            <pc:sldMk cId="732839901" sldId="394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A07736B4-710C-4376-A937-D0C9A5469995}" dt="2023-02-07T09:06:02.374" v="723" actId="478"/>
          <ac:spMkLst>
            <pc:docMk/>
            <pc:sldMk cId="732839901" sldId="394"/>
            <ac:spMk id="5" creationId="{557A45B2-BADA-9F40-D632-0918E0B49E69}"/>
          </ac:spMkLst>
        </pc:spChg>
        <pc:spChg chg="mod">
          <ac:chgData name="Jorunn Øveland Nyhus" userId="5448e305-a6bb-465a-a251-7e03f510ed3e" providerId="ADAL" clId="{A07736B4-710C-4376-A937-D0C9A5469995}" dt="2023-02-07T09:06:07.290" v="725" actId="1076"/>
          <ac:spMkLst>
            <pc:docMk/>
            <pc:sldMk cId="732839901" sldId="394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A07736B4-710C-4376-A937-D0C9A5469995}" dt="2023-02-07T09:06:31.316" v="728" actId="1076"/>
          <ac:picMkLst>
            <pc:docMk/>
            <pc:sldMk cId="732839901" sldId="394"/>
            <ac:picMk id="7" creationId="{34F3CB89-AC3B-B488-D242-4B1621142C40}"/>
          </ac:picMkLst>
        </pc:picChg>
      </pc:sldChg>
      <pc:sldChg chg="modSp add mod">
        <pc:chgData name="Jorunn Øveland Nyhus" userId="5448e305-a6bb-465a-a251-7e03f510ed3e" providerId="ADAL" clId="{A07736B4-710C-4376-A937-D0C9A5469995}" dt="2023-02-07T09:09:58.515" v="906" actId="20577"/>
        <pc:sldMkLst>
          <pc:docMk/>
          <pc:sldMk cId="3249063074" sldId="395"/>
        </pc:sldMkLst>
        <pc:spChg chg="mod">
          <ac:chgData name="Jorunn Øveland Nyhus" userId="5448e305-a6bb-465a-a251-7e03f510ed3e" providerId="ADAL" clId="{A07736B4-710C-4376-A937-D0C9A5469995}" dt="2023-02-07T09:09:58.515" v="906" actId="20577"/>
          <ac:spMkLst>
            <pc:docMk/>
            <pc:sldMk cId="3249063074" sldId="395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A07736B4-710C-4376-A937-D0C9A5469995}" dt="2023-02-07T09:06:40.841" v="747" actId="20577"/>
          <ac:spMkLst>
            <pc:docMk/>
            <pc:sldMk cId="3249063074" sldId="395"/>
            <ac:spMk id="216" creationId="{00000000-0000-0000-0000-000000000000}"/>
          </ac:spMkLst>
        </pc:spChg>
      </pc:sldChg>
      <pc:sldChg chg="add">
        <pc:chgData name="Jorunn Øveland Nyhus" userId="5448e305-a6bb-465a-a251-7e03f510ed3e" providerId="ADAL" clId="{A07736B4-710C-4376-A937-D0C9A5469995}" dt="2023-02-07T09:02:57.952" v="589"/>
        <pc:sldMkLst>
          <pc:docMk/>
          <pc:sldMk cId="3049954575" sldId="396"/>
        </pc:sldMkLst>
      </pc:sldChg>
    </pc:docChg>
  </pc:docChgLst>
  <pc:docChgLst>
    <pc:chgData name="Line Ellingsen" userId="d8f4e4d2-3730-43d2-9326-c4c75fd0e0f1" providerId="ADAL" clId="{D8573CCF-9012-4A8E-A8ED-18464F472A56}"/>
    <pc:docChg chg="undo custSel delSld modSld">
      <pc:chgData name="Line Ellingsen" userId="d8f4e4d2-3730-43d2-9326-c4c75fd0e0f1" providerId="ADAL" clId="{D8573CCF-9012-4A8E-A8ED-18464F472A56}" dt="2023-08-18T16:27:59.534" v="218" actId="404"/>
      <pc:docMkLst>
        <pc:docMk/>
      </pc:docMkLst>
      <pc:sldChg chg="modSp mod modNotesTx">
        <pc:chgData name="Line Ellingsen" userId="d8f4e4d2-3730-43d2-9326-c4c75fd0e0f1" providerId="ADAL" clId="{D8573CCF-9012-4A8E-A8ED-18464F472A56}" dt="2023-08-18T16:27:06.298" v="216" actId="20577"/>
        <pc:sldMkLst>
          <pc:docMk/>
          <pc:sldMk cId="0" sldId="273"/>
        </pc:sldMkLst>
        <pc:spChg chg="mod">
          <ac:chgData name="Line Ellingsen" userId="d8f4e4d2-3730-43d2-9326-c4c75fd0e0f1" providerId="ADAL" clId="{D8573CCF-9012-4A8E-A8ED-18464F472A56}" dt="2023-08-18T16:27:06.298" v="216" actId="20577"/>
          <ac:spMkLst>
            <pc:docMk/>
            <pc:sldMk cId="0" sldId="273"/>
            <ac:spMk id="217" creationId="{00000000-0000-0000-0000-000000000000}"/>
          </ac:spMkLst>
        </pc:spChg>
      </pc:sldChg>
      <pc:sldChg chg="delSp modSp mod">
        <pc:chgData name="Line Ellingsen" userId="d8f4e4d2-3730-43d2-9326-c4c75fd0e0f1" providerId="ADAL" clId="{D8573CCF-9012-4A8E-A8ED-18464F472A56}" dt="2023-08-18T16:26:49.060" v="211" actId="20577"/>
        <pc:sldMkLst>
          <pc:docMk/>
          <pc:sldMk cId="839377510" sldId="320"/>
        </pc:sldMkLst>
        <pc:spChg chg="del">
          <ac:chgData name="Line Ellingsen" userId="d8f4e4d2-3730-43d2-9326-c4c75fd0e0f1" providerId="ADAL" clId="{D8573CCF-9012-4A8E-A8ED-18464F472A56}" dt="2023-08-18T16:09:00.030" v="13" actId="478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Line Ellingsen" userId="d8f4e4d2-3730-43d2-9326-c4c75fd0e0f1" providerId="ADAL" clId="{D8573CCF-9012-4A8E-A8ED-18464F472A56}" dt="2023-08-18T16:26:49.060" v="211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modNotesTx">
        <pc:chgData name="Line Ellingsen" userId="d8f4e4d2-3730-43d2-9326-c4c75fd0e0f1" providerId="ADAL" clId="{D8573CCF-9012-4A8E-A8ED-18464F472A56}" dt="2023-08-18T16:17:15.379" v="58" actId="20577"/>
        <pc:sldMkLst>
          <pc:docMk/>
          <pc:sldMk cId="322307039" sldId="329"/>
        </pc:sldMkLst>
      </pc:sldChg>
      <pc:sldChg chg="modSp mod">
        <pc:chgData name="Line Ellingsen" userId="d8f4e4d2-3730-43d2-9326-c4c75fd0e0f1" providerId="ADAL" clId="{D8573CCF-9012-4A8E-A8ED-18464F472A56}" dt="2023-08-18T16:18:27.830" v="83" actId="1076"/>
        <pc:sldMkLst>
          <pc:docMk/>
          <pc:sldMk cId="3309061449" sldId="332"/>
        </pc:sldMkLst>
        <pc:spChg chg="mod">
          <ac:chgData name="Line Ellingsen" userId="d8f4e4d2-3730-43d2-9326-c4c75fd0e0f1" providerId="ADAL" clId="{D8573CCF-9012-4A8E-A8ED-18464F472A56}" dt="2023-08-18T16:18:27.830" v="83" actId="1076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">
        <pc:chgData name="Line Ellingsen" userId="d8f4e4d2-3730-43d2-9326-c4c75fd0e0f1" providerId="ADAL" clId="{D8573CCF-9012-4A8E-A8ED-18464F472A56}" dt="2023-08-18T16:18:51.798" v="89" actId="404"/>
        <pc:sldMkLst>
          <pc:docMk/>
          <pc:sldMk cId="4125510018" sldId="338"/>
        </pc:sldMkLst>
        <pc:spChg chg="mod">
          <ac:chgData name="Line Ellingsen" userId="d8f4e4d2-3730-43d2-9326-c4c75fd0e0f1" providerId="ADAL" clId="{D8573CCF-9012-4A8E-A8ED-18464F472A56}" dt="2023-08-18T16:18:51.798" v="89" actId="404"/>
          <ac:spMkLst>
            <pc:docMk/>
            <pc:sldMk cId="4125510018" sldId="338"/>
            <ac:spMk id="2" creationId="{3990515D-1DA6-BF16-6655-DA2362F6B722}"/>
          </ac:spMkLst>
        </pc:spChg>
      </pc:sldChg>
      <pc:sldChg chg="modSp mod">
        <pc:chgData name="Line Ellingsen" userId="d8f4e4d2-3730-43d2-9326-c4c75fd0e0f1" providerId="ADAL" clId="{D8573CCF-9012-4A8E-A8ED-18464F472A56}" dt="2023-08-18T16:16:14.721" v="42" actId="1076"/>
        <pc:sldMkLst>
          <pc:docMk/>
          <pc:sldMk cId="2922325958" sldId="368"/>
        </pc:sldMkLst>
        <pc:spChg chg="mod">
          <ac:chgData name="Line Ellingsen" userId="d8f4e4d2-3730-43d2-9326-c4c75fd0e0f1" providerId="ADAL" clId="{D8573CCF-9012-4A8E-A8ED-18464F472A56}" dt="2023-08-18T16:16:01.069" v="40" actId="1076"/>
          <ac:spMkLst>
            <pc:docMk/>
            <pc:sldMk cId="2922325958" sldId="368"/>
            <ac:spMk id="217" creationId="{00000000-0000-0000-0000-000000000000}"/>
          </ac:spMkLst>
        </pc:spChg>
        <pc:picChg chg="mod">
          <ac:chgData name="Line Ellingsen" userId="d8f4e4d2-3730-43d2-9326-c4c75fd0e0f1" providerId="ADAL" clId="{D8573CCF-9012-4A8E-A8ED-18464F472A56}" dt="2023-08-18T16:16:14.721" v="42" actId="1076"/>
          <ac:picMkLst>
            <pc:docMk/>
            <pc:sldMk cId="2922325958" sldId="368"/>
            <ac:picMk id="3" creationId="{DBE73BF4-38C4-43B1-D1E7-7DA654EA5416}"/>
          </ac:picMkLst>
        </pc:picChg>
      </pc:sldChg>
      <pc:sldChg chg="modSp mod modNotesTx">
        <pc:chgData name="Line Ellingsen" userId="d8f4e4d2-3730-43d2-9326-c4c75fd0e0f1" providerId="ADAL" clId="{D8573CCF-9012-4A8E-A8ED-18464F472A56}" dt="2023-08-18T16:27:59.534" v="218" actId="404"/>
        <pc:sldMkLst>
          <pc:docMk/>
          <pc:sldMk cId="3435490879" sldId="389"/>
        </pc:sldMkLst>
        <pc:spChg chg="mod">
          <ac:chgData name="Line Ellingsen" userId="d8f4e4d2-3730-43d2-9326-c4c75fd0e0f1" providerId="ADAL" clId="{D8573CCF-9012-4A8E-A8ED-18464F472A56}" dt="2023-08-18T16:27:59.534" v="218" actId="404"/>
          <ac:spMkLst>
            <pc:docMk/>
            <pc:sldMk cId="3435490879" sldId="389"/>
            <ac:spMk id="7" creationId="{1DF242AE-79C7-673A-4239-F0CFFD9716C5}"/>
          </ac:spMkLst>
        </pc:spChg>
      </pc:sldChg>
      <pc:sldChg chg="modSp mod">
        <pc:chgData name="Line Ellingsen" userId="d8f4e4d2-3730-43d2-9326-c4c75fd0e0f1" providerId="ADAL" clId="{D8573CCF-9012-4A8E-A8ED-18464F472A56}" dt="2023-08-18T16:20:37.693" v="112" actId="1076"/>
        <pc:sldMkLst>
          <pc:docMk/>
          <pc:sldMk cId="1907719142" sldId="390"/>
        </pc:sldMkLst>
        <pc:spChg chg="mod">
          <ac:chgData name="Line Ellingsen" userId="d8f4e4d2-3730-43d2-9326-c4c75fd0e0f1" providerId="ADAL" clId="{D8573CCF-9012-4A8E-A8ED-18464F472A56}" dt="2023-08-18T16:20:37.693" v="112" actId="1076"/>
          <ac:spMkLst>
            <pc:docMk/>
            <pc:sldMk cId="1907719142" sldId="390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D8573CCF-9012-4A8E-A8ED-18464F472A56}" dt="2023-08-18T16:22:25.332" v="132" actId="1076"/>
        <pc:sldMkLst>
          <pc:docMk/>
          <pc:sldMk cId="594028431" sldId="391"/>
        </pc:sldMkLst>
        <pc:spChg chg="mod">
          <ac:chgData name="Line Ellingsen" userId="d8f4e4d2-3730-43d2-9326-c4c75fd0e0f1" providerId="ADAL" clId="{D8573CCF-9012-4A8E-A8ED-18464F472A56}" dt="2023-08-18T16:22:25.332" v="132" actId="1076"/>
          <ac:spMkLst>
            <pc:docMk/>
            <pc:sldMk cId="594028431" sldId="391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D8573CCF-9012-4A8E-A8ED-18464F472A56}" dt="2023-08-18T16:25:57.515" v="199" actId="1038"/>
        <pc:sldMkLst>
          <pc:docMk/>
          <pc:sldMk cId="2748355137" sldId="392"/>
        </pc:sldMkLst>
        <pc:spChg chg="mod">
          <ac:chgData name="Line Ellingsen" userId="d8f4e4d2-3730-43d2-9326-c4c75fd0e0f1" providerId="ADAL" clId="{D8573CCF-9012-4A8E-A8ED-18464F472A56}" dt="2023-08-18T16:25:57.515" v="199" actId="1038"/>
          <ac:spMkLst>
            <pc:docMk/>
            <pc:sldMk cId="2748355137" sldId="392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D8573CCF-9012-4A8E-A8ED-18464F472A56}" dt="2023-08-18T16:25:25.793" v="180" actId="1037"/>
        <pc:sldMkLst>
          <pc:docMk/>
          <pc:sldMk cId="235865262" sldId="393"/>
        </pc:sldMkLst>
        <pc:spChg chg="mod">
          <ac:chgData name="Line Ellingsen" userId="d8f4e4d2-3730-43d2-9326-c4c75fd0e0f1" providerId="ADAL" clId="{D8573CCF-9012-4A8E-A8ED-18464F472A56}" dt="2023-08-18T16:25:25.793" v="180" actId="1037"/>
          <ac:spMkLst>
            <pc:docMk/>
            <pc:sldMk cId="235865262" sldId="393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D8573CCF-9012-4A8E-A8ED-18464F472A56}" dt="2023-08-18T16:25:33.105" v="186" actId="1038"/>
        <pc:sldMkLst>
          <pc:docMk/>
          <pc:sldMk cId="732839901" sldId="394"/>
        </pc:sldMkLst>
        <pc:spChg chg="mod">
          <ac:chgData name="Line Ellingsen" userId="d8f4e4d2-3730-43d2-9326-c4c75fd0e0f1" providerId="ADAL" clId="{D8573CCF-9012-4A8E-A8ED-18464F472A56}" dt="2023-08-18T16:25:33.105" v="186" actId="1038"/>
          <ac:spMkLst>
            <pc:docMk/>
            <pc:sldMk cId="732839901" sldId="394"/>
            <ac:spMk id="216" creationId="{00000000-0000-0000-0000-000000000000}"/>
          </ac:spMkLst>
        </pc:spChg>
      </pc:sldChg>
      <pc:sldChg chg="modSp mod">
        <pc:chgData name="Line Ellingsen" userId="d8f4e4d2-3730-43d2-9326-c4c75fd0e0f1" providerId="ADAL" clId="{D8573CCF-9012-4A8E-A8ED-18464F472A56}" dt="2023-08-18T16:24:40.302" v="174" actId="20577"/>
        <pc:sldMkLst>
          <pc:docMk/>
          <pc:sldMk cId="3249063074" sldId="395"/>
        </pc:sldMkLst>
        <pc:spChg chg="mod">
          <ac:chgData name="Line Ellingsen" userId="d8f4e4d2-3730-43d2-9326-c4c75fd0e0f1" providerId="ADAL" clId="{D8573CCF-9012-4A8E-A8ED-18464F472A56}" dt="2023-08-18T16:24:40.302" v="174" actId="20577"/>
          <ac:spMkLst>
            <pc:docMk/>
            <pc:sldMk cId="3249063074" sldId="395"/>
            <ac:spMk id="2" creationId="{2B14BB70-8430-43A1-8F62-3C7E2671EFF4}"/>
          </ac:spMkLst>
        </pc:spChg>
      </pc:sldChg>
      <pc:sldChg chg="addSp delSp modSp del mod">
        <pc:chgData name="Line Ellingsen" userId="d8f4e4d2-3730-43d2-9326-c4c75fd0e0f1" providerId="ADAL" clId="{D8573CCF-9012-4A8E-A8ED-18464F472A56}" dt="2023-08-18T16:08:33.891" v="3" actId="2696"/>
        <pc:sldMkLst>
          <pc:docMk/>
          <pc:sldMk cId="3049954575" sldId="396"/>
        </pc:sldMkLst>
        <pc:spChg chg="del">
          <ac:chgData name="Line Ellingsen" userId="d8f4e4d2-3730-43d2-9326-c4c75fd0e0f1" providerId="ADAL" clId="{D8573CCF-9012-4A8E-A8ED-18464F472A56}" dt="2023-08-18T16:08:24.554" v="0" actId="478"/>
          <ac:spMkLst>
            <pc:docMk/>
            <pc:sldMk cId="3049954575" sldId="396"/>
            <ac:spMk id="2" creationId="{2B14BB70-8430-43A1-8F62-3C7E2671EFF4}"/>
          </ac:spMkLst>
        </pc:spChg>
        <pc:spChg chg="add del mod">
          <ac:chgData name="Line Ellingsen" userId="d8f4e4d2-3730-43d2-9326-c4c75fd0e0f1" providerId="ADAL" clId="{D8573CCF-9012-4A8E-A8ED-18464F472A56}" dt="2023-08-18T16:08:26.875" v="1" actId="478"/>
          <ac:spMkLst>
            <pc:docMk/>
            <pc:sldMk cId="3049954575" sldId="396"/>
            <ac:spMk id="5" creationId="{CB70BCB5-E1B5-F008-6A2D-40396B3328B5}"/>
          </ac:spMkLst>
        </pc:spChg>
        <pc:spChg chg="del">
          <ac:chgData name="Line Ellingsen" userId="d8f4e4d2-3730-43d2-9326-c4c75fd0e0f1" providerId="ADAL" clId="{D8573CCF-9012-4A8E-A8ED-18464F472A56}" dt="2023-08-18T16:08:28.251" v="2" actId="478"/>
          <ac:spMkLst>
            <pc:docMk/>
            <pc:sldMk cId="3049954575" sldId="396"/>
            <ac:spMk id="216" creationId="{00000000-0000-0000-0000-000000000000}"/>
          </ac:spMkLst>
        </pc:spChg>
      </pc:sldChg>
    </pc:docChg>
  </pc:docChgLst>
  <pc:docChgLst>
    <pc:chgData name="Kari Gjerdevik" userId="af38340033f0d0a9" providerId="LiveId" clId="{033F1749-0858-41AF-AFF6-96083D350D25}"/>
    <pc:docChg chg="custSel modSld">
      <pc:chgData name="Kari Gjerdevik" userId="af38340033f0d0a9" providerId="LiveId" clId="{033F1749-0858-41AF-AFF6-96083D350D25}" dt="2023-05-08T10:35:33.605" v="100" actId="20577"/>
      <pc:docMkLst>
        <pc:docMk/>
      </pc:docMkLst>
      <pc:sldChg chg="modSp mod modNotesTx">
        <pc:chgData name="Kari Gjerdevik" userId="af38340033f0d0a9" providerId="LiveId" clId="{033F1749-0858-41AF-AFF6-96083D350D25}" dt="2023-05-08T10:35:12.095" v="98" actId="20577"/>
        <pc:sldMkLst>
          <pc:docMk/>
          <pc:sldMk cId="0" sldId="273"/>
        </pc:sldMkLst>
        <pc:spChg chg="mod">
          <ac:chgData name="Kari Gjerdevik" userId="af38340033f0d0a9" providerId="LiveId" clId="{033F1749-0858-41AF-AFF6-96083D350D25}" dt="2023-05-03T08:09:29.020" v="16" actId="20577"/>
          <ac:spMkLst>
            <pc:docMk/>
            <pc:sldMk cId="0" sldId="273"/>
            <ac:spMk id="216" creationId="{00000000-0000-0000-0000-000000000000}"/>
          </ac:spMkLst>
        </pc:spChg>
        <pc:spChg chg="mod">
          <ac:chgData name="Kari Gjerdevik" userId="af38340033f0d0a9" providerId="LiveId" clId="{033F1749-0858-41AF-AFF6-96083D350D25}" dt="2023-05-08T10:35:12.095" v="98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08:32.237" v="9" actId="20577"/>
        <pc:sldMkLst>
          <pc:docMk/>
          <pc:sldMk cId="839377510" sldId="320"/>
        </pc:sldMkLst>
        <pc:spChg chg="mod">
          <ac:chgData name="Kari Gjerdevik" userId="af38340033f0d0a9" providerId="LiveId" clId="{033F1749-0858-41AF-AFF6-96083D350D25}" dt="2023-05-03T08:08:32.237" v="9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 modNotesTx">
        <pc:chgData name="Kari Gjerdevik" userId="af38340033f0d0a9" providerId="LiveId" clId="{033F1749-0858-41AF-AFF6-96083D350D25}" dt="2023-05-03T08:37:15.531" v="55" actId="20577"/>
        <pc:sldMkLst>
          <pc:docMk/>
          <pc:sldMk cId="322307039" sldId="329"/>
        </pc:sldMkLst>
        <pc:spChg chg="mod">
          <ac:chgData name="Kari Gjerdevik" userId="af38340033f0d0a9" providerId="LiveId" clId="{033F1749-0858-41AF-AFF6-96083D350D25}" dt="2023-05-03T08:36:47.439" v="52" actId="790"/>
          <ac:spMkLst>
            <pc:docMk/>
            <pc:sldMk cId="322307039" sldId="329"/>
            <ac:spMk id="3" creationId="{A272C94B-2A89-C803-73C3-178019F7415B}"/>
          </ac:spMkLst>
        </pc:spChg>
      </pc:sldChg>
      <pc:sldChg chg="modSp mod">
        <pc:chgData name="Kari Gjerdevik" userId="af38340033f0d0a9" providerId="LiveId" clId="{033F1749-0858-41AF-AFF6-96083D350D25}" dt="2023-05-03T08:43:33.514" v="95" actId="790"/>
        <pc:sldMkLst>
          <pc:docMk/>
          <pc:sldMk cId="3309061449" sldId="332"/>
        </pc:sldMkLst>
        <pc:spChg chg="mod">
          <ac:chgData name="Kari Gjerdevik" userId="af38340033f0d0a9" providerId="LiveId" clId="{033F1749-0858-41AF-AFF6-96083D350D25}" dt="2023-05-03T08:43:33.514" v="95" actId="790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Kari Gjerdevik" userId="af38340033f0d0a9" providerId="LiveId" clId="{033F1749-0858-41AF-AFF6-96083D350D25}" dt="2023-05-03T08:37:26.246" v="57" actId="20577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43:47.162" v="96" actId="790"/>
        <pc:sldMkLst>
          <pc:docMk/>
          <pc:sldMk cId="4125510018" sldId="338"/>
        </pc:sldMkLst>
        <pc:spChg chg="mod">
          <ac:chgData name="Kari Gjerdevik" userId="af38340033f0d0a9" providerId="LiveId" clId="{033F1749-0858-41AF-AFF6-96083D350D25}" dt="2023-05-03T08:43:47.162" v="96" actId="790"/>
          <ac:spMkLst>
            <pc:docMk/>
            <pc:sldMk cId="4125510018" sldId="338"/>
            <ac:spMk id="2" creationId="{3990515D-1DA6-BF16-6655-DA2362F6B722}"/>
          </ac:spMkLst>
        </pc:spChg>
      </pc:sldChg>
      <pc:sldChg chg="modSp mod">
        <pc:chgData name="Kari Gjerdevik" userId="af38340033f0d0a9" providerId="LiveId" clId="{033F1749-0858-41AF-AFF6-96083D350D25}" dt="2023-05-08T10:35:33.605" v="100" actId="20577"/>
        <pc:sldMkLst>
          <pc:docMk/>
          <pc:sldMk cId="2922325958" sldId="368"/>
        </pc:sldMkLst>
        <pc:spChg chg="mod">
          <ac:chgData name="Kari Gjerdevik" userId="af38340033f0d0a9" providerId="LiveId" clId="{033F1749-0858-41AF-AFF6-96083D350D25}" dt="2023-05-08T10:35:33.605" v="100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 modNotesTx">
        <pc:chgData name="Kari Gjerdevik" userId="af38340033f0d0a9" providerId="LiveId" clId="{033F1749-0858-41AF-AFF6-96083D350D25}" dt="2023-05-03T08:40:21.798" v="61" actId="790"/>
        <pc:sldMkLst>
          <pc:docMk/>
          <pc:sldMk cId="3435490879" sldId="389"/>
        </pc:sldMkLst>
        <pc:spChg chg="mod">
          <ac:chgData name="Kari Gjerdevik" userId="af38340033f0d0a9" providerId="LiveId" clId="{033F1749-0858-41AF-AFF6-96083D350D25}" dt="2023-05-03T08:40:14.056" v="60" actId="20577"/>
          <ac:spMkLst>
            <pc:docMk/>
            <pc:sldMk cId="3435490879" sldId="389"/>
            <ac:spMk id="7" creationId="{1DF242AE-79C7-673A-4239-F0CFFD9716C5}"/>
          </ac:spMkLst>
        </pc:spChg>
      </pc:sldChg>
      <pc:sldChg chg="modSp mod">
        <pc:chgData name="Kari Gjerdevik" userId="af38340033f0d0a9" providerId="LiveId" clId="{033F1749-0858-41AF-AFF6-96083D350D25}" dt="2023-05-03T08:42:16.639" v="63" actId="20577"/>
        <pc:sldMkLst>
          <pc:docMk/>
          <pc:sldMk cId="594028431" sldId="391"/>
        </pc:sldMkLst>
        <pc:spChg chg="mod">
          <ac:chgData name="Kari Gjerdevik" userId="af38340033f0d0a9" providerId="LiveId" clId="{033F1749-0858-41AF-AFF6-96083D350D25}" dt="2023-05-03T08:42:16.639" v="63" actId="20577"/>
          <ac:spMkLst>
            <pc:docMk/>
            <pc:sldMk cId="594028431" sldId="391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42:20.534" v="65" actId="20577"/>
        <pc:sldMkLst>
          <pc:docMk/>
          <pc:sldMk cId="2748355137" sldId="392"/>
        </pc:sldMkLst>
        <pc:spChg chg="mod">
          <ac:chgData name="Kari Gjerdevik" userId="af38340033f0d0a9" providerId="LiveId" clId="{033F1749-0858-41AF-AFF6-96083D350D25}" dt="2023-05-03T08:42:20.534" v="65" actId="20577"/>
          <ac:spMkLst>
            <pc:docMk/>
            <pc:sldMk cId="2748355137" sldId="392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42:24.801" v="67" actId="20577"/>
        <pc:sldMkLst>
          <pc:docMk/>
          <pc:sldMk cId="235865262" sldId="393"/>
        </pc:sldMkLst>
        <pc:spChg chg="mod">
          <ac:chgData name="Kari Gjerdevik" userId="af38340033f0d0a9" providerId="LiveId" clId="{033F1749-0858-41AF-AFF6-96083D350D25}" dt="2023-05-03T08:42:24.801" v="67" actId="20577"/>
          <ac:spMkLst>
            <pc:docMk/>
            <pc:sldMk cId="235865262" sldId="393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42:29.758" v="69" actId="20577"/>
        <pc:sldMkLst>
          <pc:docMk/>
          <pc:sldMk cId="732839901" sldId="394"/>
        </pc:sldMkLst>
        <pc:spChg chg="mod">
          <ac:chgData name="Kari Gjerdevik" userId="af38340033f0d0a9" providerId="LiveId" clId="{033F1749-0858-41AF-AFF6-96083D350D25}" dt="2023-05-03T08:42:29.758" v="69" actId="20577"/>
          <ac:spMkLst>
            <pc:docMk/>
            <pc:sldMk cId="732839901" sldId="394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033F1749-0858-41AF-AFF6-96083D350D25}" dt="2023-05-03T08:43:52.676" v="97" actId="20577"/>
        <pc:sldMkLst>
          <pc:docMk/>
          <pc:sldMk cId="3249063074" sldId="395"/>
        </pc:sldMkLst>
        <pc:spChg chg="mod">
          <ac:chgData name="Kari Gjerdevik" userId="af38340033f0d0a9" providerId="LiveId" clId="{033F1749-0858-41AF-AFF6-96083D350D25}" dt="2023-05-03T08:43:52.676" v="97" actId="20577"/>
          <ac:spMkLst>
            <pc:docMk/>
            <pc:sldMk cId="3249063074" sldId="395"/>
            <ac:spMk id="2" creationId="{2B14BB70-8430-43A1-8F62-3C7E2671EFF4}"/>
          </ac:spMkLst>
        </pc:spChg>
      </pc:sldChg>
      <pc:sldChg chg="modSp mod">
        <pc:chgData name="Kari Gjerdevik" userId="af38340033f0d0a9" providerId="LiveId" clId="{033F1749-0858-41AF-AFF6-96083D350D25}" dt="2023-05-03T08:43:10.843" v="93" actId="20577"/>
        <pc:sldMkLst>
          <pc:docMk/>
          <pc:sldMk cId="3049954575" sldId="396"/>
        </pc:sldMkLst>
        <pc:spChg chg="mod">
          <ac:chgData name="Kari Gjerdevik" userId="af38340033f0d0a9" providerId="LiveId" clId="{033F1749-0858-41AF-AFF6-96083D350D25}" dt="2023-05-03T08:43:10.843" v="93" actId="20577"/>
          <ac:spMkLst>
            <pc:docMk/>
            <pc:sldMk cId="3049954575" sldId="396"/>
            <ac:spMk id="2" creationId="{2B14BB70-8430-43A1-8F62-3C7E2671EF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72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03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410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1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dirty="0">
                <a:cs typeface="Calibri"/>
              </a:rPr>
              <a:t>Til læreren</a:t>
            </a:r>
          </a:p>
          <a:p>
            <a:r>
              <a:rPr lang="nb-NO" dirty="0">
                <a:cs typeface="Calibri"/>
              </a:rPr>
              <a:t>Det er gjerne en stund siden elevene har jobbet med retorikk dersom dere har fulgt den tematiske inndelingen. Forklar derfor begrepene en gang til. Bruk boka her.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dirty="0">
                <a:cs typeface="Calibri"/>
              </a:rPr>
              <a:t>Til læreren </a:t>
            </a:r>
          </a:p>
          <a:p>
            <a:r>
              <a:rPr lang="nb-NO" dirty="0">
                <a:cs typeface="Calibri"/>
              </a:rPr>
              <a:t>Her bruker vi et eksempel fra en sammensatt tekst og gjør en retorisk analyse muntlig for å trene. </a:t>
            </a:r>
          </a:p>
          <a:p>
            <a:r>
              <a:rPr lang="nb-NO" dirty="0">
                <a:cs typeface="Calibri"/>
              </a:rPr>
              <a:t>Videre skal vi gå mer inn på en retorisk analyse av en sakprosatekst, ettersom det er det elevene skal skrive senere.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en-US" dirty="0">
                <a:cs typeface="Calibri"/>
              </a:rPr>
              <a:t>. 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noProof="0">
                <a:cs typeface="Calibri"/>
              </a:rPr>
              <a:t>Til læreren: </a:t>
            </a:r>
            <a:endParaRPr lang="nb-NO" noProof="0" dirty="0">
              <a:cs typeface="Calibri"/>
            </a:endParaRPr>
          </a:p>
          <a:p>
            <a:r>
              <a:rPr lang="nb-NO" noProof="0" dirty="0">
                <a:cs typeface="Calibri"/>
              </a:rPr>
              <a:t>Blankt skjema ligger i nettressursen, både til disposisjon og førskrivingsskjema.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82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1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048193"/>
            <a:ext cx="9144000" cy="23876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0000"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dirty="0">
                <a:latin typeface="Calibri"/>
                <a:cs typeface="Calibri"/>
              </a:rPr>
              <a:t>Å skrive retorisk 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analyse og tolkning </a:t>
            </a:r>
            <a:br>
              <a:rPr lang="nb-NO" dirty="0">
                <a:latin typeface="Calibri"/>
                <a:cs typeface="Calibri"/>
              </a:rPr>
            </a:br>
            <a:r>
              <a:rPr lang="nb-NO" dirty="0">
                <a:latin typeface="Calibri"/>
                <a:cs typeface="Calibri"/>
              </a:rPr>
              <a:t>av sakprosa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251313" y="1737361"/>
            <a:ext cx="2509157" cy="195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2400" b="1" dirty="0">
                <a:latin typeface="+mn-lt"/>
              </a:rPr>
              <a:t>Hoveddel: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patosappell og virkemidler </a:t>
            </a:r>
            <a:endParaRPr sz="2400"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D98B659-595E-616A-32BC-ACC08A560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774" y="292142"/>
            <a:ext cx="5745649" cy="58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337409" y="1812862"/>
            <a:ext cx="2377341" cy="192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2400" b="1" dirty="0">
                <a:latin typeface="+mn-lt"/>
              </a:rPr>
              <a:t>Hoveddel: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etosappell og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virkemidler </a:t>
            </a:r>
            <a:endParaRPr sz="2400"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FC91E3B-63C0-79AB-93A4-5EC94094F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083" y="849052"/>
            <a:ext cx="6007382" cy="65800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F51EFB6-5F4D-670E-0E02-F323F2969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083" y="1460665"/>
            <a:ext cx="6007382" cy="45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144880" y="1779031"/>
            <a:ext cx="2649880" cy="224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2400" b="1" dirty="0">
                <a:latin typeface="+mn-lt"/>
              </a:rPr>
              <a:t>Avslutning og kildeliste</a:t>
            </a:r>
            <a:endParaRPr sz="2400"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4F3CB89-AC3B-B488-D242-4B1621142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459" y="1493281"/>
            <a:ext cx="7058601" cy="38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Råd til skrivingen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rtlCol="0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400" dirty="0">
                <a:ea typeface="+mn-lt"/>
                <a:cs typeface="+mn-lt"/>
              </a:rPr>
              <a:t>Bruk kapittel 1 «Skrivetips» underveis.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400" dirty="0">
                <a:ea typeface="+mn-lt"/>
                <a:cs typeface="+mn-lt"/>
              </a:rPr>
              <a:t>Kildeføring er viktig. Se side </a:t>
            </a:r>
            <a:r>
              <a:rPr lang="nb-NO" sz="2400" dirty="0">
                <a:solidFill>
                  <a:srgbClr val="FF0000"/>
                </a:solidFill>
                <a:ea typeface="+mn-lt"/>
                <a:cs typeface="+mn-lt"/>
              </a:rPr>
              <a:t>20</a:t>
            </a:r>
            <a:r>
              <a:rPr lang="nb-NO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400" dirty="0">
                <a:ea typeface="+mn-lt"/>
                <a:cs typeface="+mn-lt"/>
              </a:rPr>
              <a:t>Temasetninger, kommentarsetninger og avsluttende setninger alltid viktig. Se side </a:t>
            </a:r>
            <a:r>
              <a:rPr lang="nb-NO" sz="2400" dirty="0">
                <a:solidFill>
                  <a:srgbClr val="FF0000"/>
                </a:solidFill>
                <a:ea typeface="+mn-lt"/>
                <a:cs typeface="+mn-lt"/>
              </a:rPr>
              <a:t>16</a:t>
            </a:r>
            <a:r>
              <a:rPr lang="nb-NO" sz="2400" dirty="0">
                <a:ea typeface="+mn-lt"/>
                <a:cs typeface="+mn-lt"/>
              </a:rPr>
              <a:t>–</a:t>
            </a:r>
            <a:r>
              <a:rPr lang="nb-NO" sz="2400" dirty="0">
                <a:solidFill>
                  <a:srgbClr val="FF0000"/>
                </a:solidFill>
                <a:ea typeface="+mn-lt"/>
                <a:cs typeface="+mn-lt"/>
              </a:rPr>
              <a:t>18</a:t>
            </a:r>
            <a:r>
              <a:rPr lang="nb-NO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b-NO" sz="2400" dirty="0">
                <a:ea typeface="+mn-lt"/>
                <a:cs typeface="+mn-lt"/>
              </a:rPr>
              <a:t>Bruk sjekklista for retorisk analyse av sakteksten (debattinnlegg, kåseri, essay) før du leverer. Se side </a:t>
            </a:r>
            <a:r>
              <a:rPr lang="nb-NO" sz="2400" dirty="0">
                <a:solidFill>
                  <a:srgbClr val="FF0000"/>
                </a:solidFill>
                <a:ea typeface="+mn-lt"/>
                <a:cs typeface="+mn-lt"/>
              </a:rPr>
              <a:t>512</a:t>
            </a:r>
            <a:r>
              <a:rPr lang="nb-NO" sz="2400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endParaRPr lang="nb-NO" sz="2400" dirty="0">
              <a:ea typeface="Calibri"/>
              <a:cs typeface="Calibri"/>
            </a:endParaRPr>
          </a:p>
          <a:p>
            <a:pPr marL="0" indent="0" algn="r"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6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Å analysere og tolke sakprosatekster innebærer å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 fontScale="70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forklare hva teksten handler om (</a:t>
            </a:r>
            <a:r>
              <a:rPr lang="nb-NO" sz="2800" b="1" dirty="0"/>
              <a:t>hovedsyn</a:t>
            </a:r>
            <a:r>
              <a:rPr lang="nb-NO" sz="28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gjøre rede for </a:t>
            </a:r>
            <a:r>
              <a:rPr lang="nb-NO" sz="2800" b="1" dirty="0"/>
              <a:t>formålet</a:t>
            </a:r>
            <a:r>
              <a:rPr lang="nb-NO" b="1" dirty="0"/>
              <a:t>:</a:t>
            </a:r>
            <a:r>
              <a:rPr lang="nb-NO" sz="2800" dirty="0"/>
              <a:t> </a:t>
            </a:r>
            <a:r>
              <a:rPr lang="nb-NO" dirty="0"/>
              <a:t>H</a:t>
            </a:r>
            <a:r>
              <a:rPr lang="nb-NO" sz="2800" dirty="0"/>
              <a:t>va vil forfatterne ha oss til å tenke eller gjøre?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vurdere hvordan </a:t>
            </a:r>
            <a:r>
              <a:rPr lang="nb-NO" sz="2800" b="1" dirty="0"/>
              <a:t>argumentasjonen</a:t>
            </a:r>
            <a:r>
              <a:rPr lang="nb-NO" sz="2800" dirty="0"/>
              <a:t>, språket og virkemidlene underbygger 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800" b="1" dirty="0"/>
              <a:t>    appellformene</a:t>
            </a:r>
            <a:r>
              <a:rPr lang="nb-NO" sz="2800" dirty="0"/>
              <a:t> etos, logos og patos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forklare hvordan teksten fungerer i </a:t>
            </a:r>
            <a:r>
              <a:rPr lang="nb-NO" sz="2800" b="1" dirty="0"/>
              <a:t>den retoriske situasjonen </a:t>
            </a:r>
            <a:r>
              <a:rPr lang="nb-NO" sz="2800" dirty="0"/>
              <a:t>den oppsto i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vurdere om teksten er passende (</a:t>
            </a:r>
            <a:r>
              <a:rPr lang="nb-NO" sz="2800" b="1" dirty="0"/>
              <a:t>aptum</a:t>
            </a:r>
            <a:r>
              <a:rPr lang="nb-NO" sz="2800" dirty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800" dirty="0"/>
              <a:t> vurdere om teksten </a:t>
            </a:r>
            <a:r>
              <a:rPr lang="nb-NO" sz="2800" b="1" dirty="0"/>
              <a:t>oppnår formålet </a:t>
            </a:r>
            <a:r>
              <a:rPr lang="nb-NO" sz="2800" dirty="0"/>
              <a:t>sitt, lykkes i å løse sitt retoriske problem</a:t>
            </a:r>
            <a:endParaRPr lang="nb-NO" sz="28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endParaRPr lang="nb-NO" sz="2800" dirty="0"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r>
              <a:rPr lang="nb-NO" sz="2800" b="1" dirty="0">
                <a:cs typeface="Calibri"/>
              </a:rPr>
              <a:t>Felles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800"/>
            </a:pPr>
            <a:r>
              <a:rPr lang="nb-NO" sz="2800" dirty="0">
                <a:cs typeface="Calibri"/>
              </a:rPr>
              <a:t>Repeter begrepene side </a:t>
            </a:r>
            <a:r>
              <a:rPr lang="nb-NO" dirty="0">
                <a:cs typeface="Calibri"/>
              </a:rPr>
              <a:t>83</a:t>
            </a:r>
            <a:r>
              <a:rPr lang="nb-NO" sz="2800" dirty="0">
                <a:cs typeface="Calibri"/>
              </a:rPr>
              <a:t>–84.</a:t>
            </a:r>
            <a:endParaRPr lang="nb-NO" dirty="0"/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357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3600" b="1" dirty="0">
                <a:latin typeface="+mn-lt"/>
              </a:rPr>
              <a:t>Retoriske analyser og tolkninger av sakprosatekster og sammensatte tekster</a:t>
            </a:r>
            <a:endParaRPr sz="3600"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865403"/>
            <a:ext cx="41969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b-NO" sz="2400" dirty="0"/>
              <a:t>Du kan bruke samme framgangsmåte når du analyserer saktekster med bare verbaltekst, og når du analyserer sammensatte tekster med tekst, bilde og andre elementer.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/>
              <a:t>Se på huskelistene på side 511–512. Ser du likheter og forskjeller her?</a:t>
            </a:r>
            <a:endParaRPr lang="nb-NO" sz="2400" dirty="0">
              <a:cs typeface="Calibri"/>
            </a:endParaRP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DBE73BF4-38C4-43B1-D1E7-7DA654EA5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38" y="1316906"/>
            <a:ext cx="3729082" cy="502336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58DC1A6-1B18-AD24-A57B-AF2EE00E2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918" y="190410"/>
            <a:ext cx="3729082" cy="55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Vi øver oss i grupper</a:t>
            </a:r>
            <a:endParaRPr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638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800" dirty="0"/>
              <a:t>Diskuter spørsmålene muntlig, men ta gjerne notater fra samtalene.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800" dirty="0">
              <a:solidFill>
                <a:srgbClr val="CC3399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CC3399"/>
                </a:solidFill>
              </a:rPr>
              <a:t>Forklar hva teksten til høyre handler om (hovedsyn).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CC3399"/>
                </a:solidFill>
              </a:rPr>
              <a:t>Gjør rede for formålet – hva vil forfatterne ha oss til å tenke, føle eller gjøre?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CC3399"/>
                </a:solidFill>
              </a:rPr>
              <a:t>Vurder hvordan argumentasjonen, språket og virkemidlene underbygger appellformene etos, logos og patos.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CC3399"/>
                </a:solidFill>
              </a:rPr>
              <a:t>Forklar hvordan teksten fungerer i den retoriske situasjonen den oppsto i (kairos).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>
              <a:solidFill>
                <a:srgbClr val="CC3399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>
                <a:solidFill>
                  <a:srgbClr val="CC3399"/>
                </a:solidFill>
              </a:rPr>
              <a:t>Vurder om teksten oppnår formålet sitt, lykkes i å løse sitt retoriske problem. </a:t>
            </a:r>
            <a:endParaRPr lang="nb-NO" sz="3200" dirty="0">
              <a:solidFill>
                <a:srgbClr val="CC3399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lassholder for innhold 7">
            <a:extLst>
              <a:ext uri="{FF2B5EF4-FFF2-40B4-BE49-F238E27FC236}">
                <a16:creationId xmlns:a16="http://schemas.microsoft.com/office/drawing/2014/main" id="{2352680C-A4B0-FE03-C959-59E9CA20DA2D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302" y="182776"/>
            <a:ext cx="5160811" cy="532866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40AD6A1-494B-D740-E291-A068756C0D98}"/>
              </a:ext>
            </a:extLst>
          </p:cNvPr>
          <p:cNvSpPr txBox="1"/>
          <p:nvPr/>
        </p:nvSpPr>
        <p:spPr>
          <a:xfrm>
            <a:off x="6769925" y="5664458"/>
            <a:ext cx="458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chemeClr val="tx1"/>
                </a:solidFill>
              </a:rPr>
              <a:t>Kampanje mot røyking fra Helsedirektoratet, 2003</a:t>
            </a:r>
          </a:p>
        </p:txBody>
      </p:sp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Ordlyd: oppgave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578"/>
            <a:ext cx="4719452" cy="4351338"/>
          </a:xfrm>
        </p:spPr>
        <p:txBody>
          <a:bodyPr rtlCol="0">
            <a:normAutofit/>
          </a:bodyPr>
          <a:lstStyle/>
          <a:p>
            <a:pPr fontAlgn="base"/>
            <a:r>
              <a:rPr lang="nb-NO" sz="2400" dirty="0"/>
              <a:t>Les oppgaveteksten nøye. ​</a:t>
            </a:r>
          </a:p>
          <a:p>
            <a:r>
              <a:rPr lang="nb-NO" sz="2400" dirty="0">
                <a:cs typeface="Calibri"/>
              </a:rPr>
              <a:t>Hva skal du gjøre her?</a:t>
            </a:r>
          </a:p>
          <a:p>
            <a:r>
              <a:rPr lang="nb-NO" sz="2400" dirty="0">
                <a:cs typeface="Calibri"/>
              </a:rPr>
              <a:t>Se eksempelet på side </a:t>
            </a:r>
            <a:r>
              <a:rPr lang="nb-NO" sz="2400" dirty="0">
                <a:solidFill>
                  <a:srgbClr val="FF0000"/>
                </a:solidFill>
                <a:cs typeface="Calibri"/>
              </a:rPr>
              <a:t>90</a:t>
            </a:r>
            <a:r>
              <a:rPr lang="nb-NO" sz="2400" dirty="0">
                <a:cs typeface="Calibri"/>
              </a:rPr>
              <a:t>. </a:t>
            </a:r>
          </a:p>
          <a:p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cs typeface="Calibri"/>
              </a:rPr>
              <a:t>Felles</a:t>
            </a:r>
            <a:br>
              <a:rPr lang="nb-NO" sz="2400" dirty="0">
                <a:cs typeface="Calibri"/>
              </a:rPr>
            </a:br>
            <a:r>
              <a:rPr lang="nb-NO" sz="2400" dirty="0">
                <a:cs typeface="Calibri"/>
              </a:rPr>
              <a:t>Les vedlegget på side </a:t>
            </a:r>
            <a:r>
              <a:rPr lang="nb-NO" sz="2400" dirty="0">
                <a:solidFill>
                  <a:srgbClr val="FF0000"/>
                </a:solidFill>
                <a:cs typeface="Calibri"/>
              </a:rPr>
              <a:t>90</a:t>
            </a:r>
            <a:r>
              <a:rPr lang="nb-NO" sz="2400" dirty="0">
                <a:cs typeface="Calibri"/>
              </a:rPr>
              <a:t>–</a:t>
            </a:r>
            <a:r>
              <a:rPr lang="nb-NO" sz="2400" dirty="0">
                <a:solidFill>
                  <a:srgbClr val="FF0000"/>
                </a:solidFill>
                <a:cs typeface="Calibri"/>
              </a:rPr>
              <a:t>91</a:t>
            </a:r>
            <a:r>
              <a:rPr lang="nb-NO" sz="2400" dirty="0">
                <a:cs typeface="Calibri"/>
              </a:rPr>
              <a:t>. 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1B1049-EFD3-E168-C897-2DDD498F9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05" y="1825625"/>
            <a:ext cx="6542019" cy="2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Disposisjon</a:t>
            </a:r>
            <a:endParaRPr b="1" i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990515D-1DA6-BF16-6655-DA2362F6B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4460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Skriv en disposisjon</a:t>
            </a:r>
            <a:r>
              <a:rPr lang="en-US" sz="2400" dirty="0"/>
              <a:t>. </a:t>
            </a:r>
            <a:endParaRPr lang="nb-NO" sz="2400" dirty="0"/>
          </a:p>
          <a:p>
            <a:r>
              <a:rPr lang="nb-NO" sz="2400" dirty="0">
                <a:cs typeface="Calibri"/>
              </a:rPr>
              <a:t>Bruk denne som støtte til å </a:t>
            </a: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   fylle ut et førskrivingsskjema.</a:t>
            </a:r>
            <a:endParaRPr lang="nb-NO" sz="2400" dirty="0"/>
          </a:p>
          <a:p>
            <a:r>
              <a:rPr lang="en-US" sz="2400" dirty="0">
                <a:cs typeface="Calibri"/>
              </a:rPr>
              <a:t>Se side </a:t>
            </a:r>
            <a:r>
              <a:rPr lang="en-US" sz="2400" dirty="0">
                <a:solidFill>
                  <a:srgbClr val="FF0000"/>
                </a:solidFill>
                <a:cs typeface="Calibri"/>
              </a:rPr>
              <a:t>92</a:t>
            </a:r>
            <a:r>
              <a:rPr lang="en-US" sz="2400" dirty="0">
                <a:cs typeface="Calibri"/>
              </a:rPr>
              <a:t>.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7EFBF77-C42D-FAFE-DF7D-672654414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600" y="1825625"/>
            <a:ext cx="4725820" cy="38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Førskrivingsskjema </a:t>
            </a:r>
            <a:endParaRPr b="1" dirty="0">
              <a:latin typeface="+mn-lt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DF242AE-79C7-673A-4239-F0CFFD971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0704" cy="4351338"/>
          </a:xfrm>
        </p:spPr>
        <p:txBody>
          <a:bodyPr>
            <a:normAutofit/>
          </a:bodyPr>
          <a:lstStyle/>
          <a:p>
            <a:pPr fontAlgn="base"/>
            <a:r>
              <a:rPr lang="nb-NO" sz="2400" dirty="0"/>
              <a:t>Noter deg viktige stikkord i hver boks, ut fra det du har i disposisjonen din.</a:t>
            </a:r>
            <a:endParaRPr lang="nb-NO" sz="2400" dirty="0">
              <a:cs typeface="Calibri"/>
            </a:endParaRPr>
          </a:p>
          <a:p>
            <a:r>
              <a:rPr lang="nb-NO" sz="2400" dirty="0"/>
              <a:t>Lag ditt eget skjema, eller bruk det som</a:t>
            </a:r>
            <a:r>
              <a:rPr lang="nb-NO" sz="2400" dirty="0">
                <a:cs typeface="Calibri"/>
              </a:rPr>
              <a:t> </a:t>
            </a:r>
            <a:r>
              <a:rPr lang="nb-NO" sz="2400" dirty="0"/>
              <a:t>læreren har lastet ned til deg.  </a:t>
            </a:r>
          </a:p>
          <a:p>
            <a:r>
              <a:rPr lang="nb-NO" sz="2400" dirty="0"/>
              <a:t>Se side </a:t>
            </a:r>
            <a:r>
              <a:rPr lang="nb-NO" sz="2400" dirty="0">
                <a:solidFill>
                  <a:srgbClr val="FF0000"/>
                </a:solidFill>
              </a:rPr>
              <a:t>92</a:t>
            </a:r>
            <a:r>
              <a:rPr lang="nb-NO" sz="2400" dirty="0"/>
              <a:t>. ​</a:t>
            </a:r>
            <a:endParaRPr lang="nb-NO" sz="2400" dirty="0">
              <a:cs typeface="Calibri" panose="020F0502020204030204"/>
            </a:endParaRPr>
          </a:p>
          <a:p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16C3E35-BBD9-6077-8055-861CF90F1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207" y="56202"/>
            <a:ext cx="352260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135677" y="1463041"/>
            <a:ext cx="2304753" cy="249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2400" b="1" dirty="0">
                <a:latin typeface="+mn-lt"/>
              </a:rPr>
              <a:t>Overskrift,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innledning,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hovedsyn og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formål </a:t>
            </a:r>
            <a:endParaRPr sz="2400"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EF33275-7954-8897-F846-3C1B43138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447" y="299073"/>
            <a:ext cx="7303992" cy="57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1011283" y="1789273"/>
            <a:ext cx="209767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2400" b="1" dirty="0">
                <a:latin typeface="+mn-lt"/>
              </a:rPr>
              <a:t>Hoveddel: </a:t>
            </a:r>
            <a:br>
              <a:rPr lang="nb-NO" sz="2400" b="1" dirty="0">
                <a:latin typeface="+mn-lt"/>
              </a:rPr>
            </a:br>
            <a:r>
              <a:rPr lang="nb-NO" sz="2400" b="1" dirty="0">
                <a:latin typeface="+mn-lt"/>
              </a:rPr>
              <a:t>logosappell </a:t>
            </a:r>
            <a:endParaRPr sz="2400"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3556FF8-81B1-2171-66DA-1775B44A9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78" y="1103316"/>
            <a:ext cx="7769282" cy="25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510</Words>
  <Application>Microsoft Office PowerPoint</Application>
  <PresentationFormat>Widescreen</PresentationFormat>
  <Paragraphs>62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Office-tema</vt:lpstr>
      <vt:lpstr>Å skrive retorisk  analyse og tolkning  av sakprosa</vt:lpstr>
      <vt:lpstr>Å analysere og tolke sakprosatekster innebærer å</vt:lpstr>
      <vt:lpstr>Retoriske analyser og tolkninger av sakprosatekster og sammensatte tekster</vt:lpstr>
      <vt:lpstr>Vi øver oss i grupper</vt:lpstr>
      <vt:lpstr>Ordlyd: oppgave </vt:lpstr>
      <vt:lpstr>Disposisjon</vt:lpstr>
      <vt:lpstr>Førskrivingsskjema </vt:lpstr>
      <vt:lpstr>Overskrift, innledning,  hovedsyn og  formål </vt:lpstr>
      <vt:lpstr>Hoveddel:  logosappell </vt:lpstr>
      <vt:lpstr>Hoveddel:  patosappell og virkemidler </vt:lpstr>
      <vt:lpstr>Hoveddel:  etosappell og  virkemidler </vt:lpstr>
      <vt:lpstr>Avslutning og kildeliste</vt:lpstr>
      <vt:lpstr>Råd til skrivingen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66</cp:revision>
  <dcterms:created xsi:type="dcterms:W3CDTF">2021-04-22T12:06:19Z</dcterms:created>
  <dcterms:modified xsi:type="dcterms:W3CDTF">2023-08-18T16:28:04Z</dcterms:modified>
</cp:coreProperties>
</file>