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8"/>
  </p:notesMasterIdLst>
  <p:sldIdLst>
    <p:sldId id="320" r:id="rId2"/>
    <p:sldId id="273" r:id="rId3"/>
    <p:sldId id="321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</p:sldIdLst>
  <p:sldSz cx="12192000" cy="6858000"/>
  <p:notesSz cx="6858000" cy="9144000"/>
  <p:defaultTextStyle>
    <a:defPPr rtl="0"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go="http://customooxmlschemas.google.com/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v="urn:schemas-microsoft-com:vml" r:id="rId55" roundtripDataSignature="AMtx7mhPLOny1lUcrctM57m8wVfe4P348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D68B969-31B7-BEFD-E6C0-888CBB77E61C}" name="Randi Kleppe" initials="RK" userId="748aeb793b463435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E4EDE8"/>
    <a:srgbClr val="E1DFE9"/>
    <a:srgbClr val="EFEEF3"/>
    <a:srgbClr val="FFFFFF"/>
    <a:srgbClr val="2D3542"/>
    <a:srgbClr val="24282B"/>
    <a:srgbClr val="6C8DA0"/>
    <a:srgbClr val="89A3B2"/>
    <a:srgbClr val="8793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997F80-FFC4-4374-A42D-5D0BED89BF53}" v="7" dt="2023-08-22T08:33:56.8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68" autoAdjust="0"/>
    <p:restoredTop sz="80565" autoAdjust="0"/>
  </p:normalViewPr>
  <p:slideViewPr>
    <p:cSldViewPr snapToGrid="0">
      <p:cViewPr varScale="1">
        <p:scale>
          <a:sx n="126" d="100"/>
          <a:sy n="126" d="100"/>
        </p:scale>
        <p:origin x="283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55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62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57" Type="http://schemas.openxmlformats.org/officeDocument/2006/relationships/viewProps" Target="viewProps.xml"/><Relationship Id="rId61" Type="http://schemas.microsoft.com/office/2015/10/relationships/revisionInfo" Target="revisionInfo.xml"/><Relationship Id="rId10" Type="http://schemas.openxmlformats.org/officeDocument/2006/relationships/slide" Target="slides/slide9.xml"/><Relationship Id="rId6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56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e Ellingsen" userId="d8f4e4d2-3730-43d2-9326-c4c75fd0e0f1" providerId="ADAL" clId="{99997F80-FFC4-4374-A42D-5D0BED89BF53}"/>
    <pc:docChg chg="custSel modSld">
      <pc:chgData name="Line Ellingsen" userId="d8f4e4d2-3730-43d2-9326-c4c75fd0e0f1" providerId="ADAL" clId="{99997F80-FFC4-4374-A42D-5D0BED89BF53}" dt="2023-08-22T08:38:40.159" v="341" actId="1076"/>
      <pc:docMkLst>
        <pc:docMk/>
      </pc:docMkLst>
      <pc:sldChg chg="addSp delSp modSp mod">
        <pc:chgData name="Line Ellingsen" userId="d8f4e4d2-3730-43d2-9326-c4c75fd0e0f1" providerId="ADAL" clId="{99997F80-FFC4-4374-A42D-5D0BED89BF53}" dt="2023-08-22T08:21:32.401" v="129" actId="1076"/>
        <pc:sldMkLst>
          <pc:docMk/>
          <pc:sldMk cId="0" sldId="273"/>
        </pc:sldMkLst>
        <pc:spChg chg="mod">
          <ac:chgData name="Line Ellingsen" userId="d8f4e4d2-3730-43d2-9326-c4c75fd0e0f1" providerId="ADAL" clId="{99997F80-FFC4-4374-A42D-5D0BED89BF53}" dt="2023-08-22T08:21:09.078" v="128" actId="114"/>
          <ac:spMkLst>
            <pc:docMk/>
            <pc:sldMk cId="0" sldId="273"/>
            <ac:spMk id="217" creationId="{00000000-0000-0000-0000-000000000000}"/>
          </ac:spMkLst>
        </pc:spChg>
        <pc:picChg chg="del">
          <ac:chgData name="Line Ellingsen" userId="d8f4e4d2-3730-43d2-9326-c4c75fd0e0f1" providerId="ADAL" clId="{99997F80-FFC4-4374-A42D-5D0BED89BF53}" dt="2023-08-22T08:19:25.736" v="103" actId="478"/>
          <ac:picMkLst>
            <pc:docMk/>
            <pc:sldMk cId="0" sldId="273"/>
            <ac:picMk id="3" creationId="{B8120906-B295-73EE-950B-6F8606428581}"/>
          </ac:picMkLst>
        </pc:picChg>
        <pc:picChg chg="add del mod modCrop">
          <ac:chgData name="Line Ellingsen" userId="d8f4e4d2-3730-43d2-9326-c4c75fd0e0f1" providerId="ADAL" clId="{99997F80-FFC4-4374-A42D-5D0BED89BF53}" dt="2023-08-22T08:18:53.773" v="99" actId="478"/>
          <ac:picMkLst>
            <pc:docMk/>
            <pc:sldMk cId="0" sldId="273"/>
            <ac:picMk id="5" creationId="{24525882-FCCB-0C04-AD66-046006DEF3FC}"/>
          </ac:picMkLst>
        </pc:picChg>
        <pc:picChg chg="add mod modCrop">
          <ac:chgData name="Line Ellingsen" userId="d8f4e4d2-3730-43d2-9326-c4c75fd0e0f1" providerId="ADAL" clId="{99997F80-FFC4-4374-A42D-5D0BED89BF53}" dt="2023-08-22T08:21:32.401" v="129" actId="1076"/>
          <ac:picMkLst>
            <pc:docMk/>
            <pc:sldMk cId="0" sldId="273"/>
            <ac:picMk id="7" creationId="{865C11BE-5473-7F55-E279-84D97E524F97}"/>
          </ac:picMkLst>
        </pc:picChg>
      </pc:sldChg>
      <pc:sldChg chg="modSp mod modNotesTx">
        <pc:chgData name="Line Ellingsen" userId="d8f4e4d2-3730-43d2-9326-c4c75fd0e0f1" providerId="ADAL" clId="{99997F80-FFC4-4374-A42D-5D0BED89BF53}" dt="2023-08-22T08:38:40.159" v="341" actId="1076"/>
        <pc:sldMkLst>
          <pc:docMk/>
          <pc:sldMk cId="839377510" sldId="320"/>
        </pc:sldMkLst>
        <pc:spChg chg="mod">
          <ac:chgData name="Line Ellingsen" userId="d8f4e4d2-3730-43d2-9326-c4c75fd0e0f1" providerId="ADAL" clId="{99997F80-FFC4-4374-A42D-5D0BED89BF53}" dt="2023-08-22T08:38:40.159" v="341" actId="1076"/>
          <ac:spMkLst>
            <pc:docMk/>
            <pc:sldMk cId="839377510" sldId="320"/>
            <ac:spMk id="2" creationId="{15AA5C1E-C64D-2BB8-46AA-B10E251708D6}"/>
          </ac:spMkLst>
        </pc:spChg>
        <pc:spChg chg="mod">
          <ac:chgData name="Line Ellingsen" userId="d8f4e4d2-3730-43d2-9326-c4c75fd0e0f1" providerId="ADAL" clId="{99997F80-FFC4-4374-A42D-5D0BED89BF53}" dt="2023-08-22T08:38:40.159" v="341" actId="1076"/>
          <ac:spMkLst>
            <pc:docMk/>
            <pc:sldMk cId="839377510" sldId="320"/>
            <ac:spMk id="14" creationId="{6D2FC1BA-1964-5F16-41E4-6118832A10C2}"/>
          </ac:spMkLst>
        </pc:spChg>
      </pc:sldChg>
      <pc:sldChg chg="modSp mod modNotesTx">
        <pc:chgData name="Line Ellingsen" userId="d8f4e4d2-3730-43d2-9326-c4c75fd0e0f1" providerId="ADAL" clId="{99997F80-FFC4-4374-A42D-5D0BED89BF53}" dt="2023-08-22T08:22:34.843" v="148" actId="207"/>
        <pc:sldMkLst>
          <pc:docMk/>
          <pc:sldMk cId="3973226423" sldId="321"/>
        </pc:sldMkLst>
        <pc:spChg chg="mod">
          <ac:chgData name="Line Ellingsen" userId="d8f4e4d2-3730-43d2-9326-c4c75fd0e0f1" providerId="ADAL" clId="{99997F80-FFC4-4374-A42D-5D0BED89BF53}" dt="2023-08-22T08:22:34.843" v="148" actId="207"/>
          <ac:spMkLst>
            <pc:docMk/>
            <pc:sldMk cId="3973226423" sldId="321"/>
            <ac:spMk id="217" creationId="{00000000-0000-0000-0000-000000000000}"/>
          </ac:spMkLst>
        </pc:spChg>
      </pc:sldChg>
      <pc:sldChg chg="modSp mod modNotesTx">
        <pc:chgData name="Line Ellingsen" userId="d8f4e4d2-3730-43d2-9326-c4c75fd0e0f1" providerId="ADAL" clId="{99997F80-FFC4-4374-A42D-5D0BED89BF53}" dt="2023-08-22T08:22:50.873" v="151" actId="404"/>
        <pc:sldMkLst>
          <pc:docMk/>
          <pc:sldMk cId="3425997116" sldId="322"/>
        </pc:sldMkLst>
        <pc:spChg chg="mod">
          <ac:chgData name="Line Ellingsen" userId="d8f4e4d2-3730-43d2-9326-c4c75fd0e0f1" providerId="ADAL" clId="{99997F80-FFC4-4374-A42D-5D0BED89BF53}" dt="2023-08-22T08:22:50.873" v="151" actId="404"/>
          <ac:spMkLst>
            <pc:docMk/>
            <pc:sldMk cId="3425997116" sldId="322"/>
            <ac:spMk id="217" creationId="{00000000-0000-0000-0000-000000000000}"/>
          </ac:spMkLst>
        </pc:spChg>
      </pc:sldChg>
      <pc:sldChg chg="modSp mod modNotesTx">
        <pc:chgData name="Line Ellingsen" userId="d8f4e4d2-3730-43d2-9326-c4c75fd0e0f1" providerId="ADAL" clId="{99997F80-FFC4-4374-A42D-5D0BED89BF53}" dt="2023-08-22T08:23:46.062" v="160" actId="1076"/>
        <pc:sldMkLst>
          <pc:docMk/>
          <pc:sldMk cId="2268882454" sldId="323"/>
        </pc:sldMkLst>
        <pc:spChg chg="mod">
          <ac:chgData name="Line Ellingsen" userId="d8f4e4d2-3730-43d2-9326-c4c75fd0e0f1" providerId="ADAL" clId="{99997F80-FFC4-4374-A42D-5D0BED89BF53}" dt="2023-08-22T08:23:46.062" v="160" actId="1076"/>
          <ac:spMkLst>
            <pc:docMk/>
            <pc:sldMk cId="2268882454" sldId="323"/>
            <ac:spMk id="7" creationId="{CA3194F9-3C71-6DBC-26E4-0BAEB0B5D07A}"/>
          </ac:spMkLst>
        </pc:spChg>
        <pc:spChg chg="mod">
          <ac:chgData name="Line Ellingsen" userId="d8f4e4d2-3730-43d2-9326-c4c75fd0e0f1" providerId="ADAL" clId="{99997F80-FFC4-4374-A42D-5D0BED89BF53}" dt="2023-08-22T08:23:40.720" v="159" actId="1076"/>
          <ac:spMkLst>
            <pc:docMk/>
            <pc:sldMk cId="2268882454" sldId="323"/>
            <ac:spMk id="217" creationId="{00000000-0000-0000-0000-000000000000}"/>
          </ac:spMkLst>
        </pc:spChg>
        <pc:picChg chg="mod">
          <ac:chgData name="Line Ellingsen" userId="d8f4e4d2-3730-43d2-9326-c4c75fd0e0f1" providerId="ADAL" clId="{99997F80-FFC4-4374-A42D-5D0BED89BF53}" dt="2023-08-22T08:23:32.789" v="158" actId="1076"/>
          <ac:picMkLst>
            <pc:docMk/>
            <pc:sldMk cId="2268882454" sldId="323"/>
            <ac:picMk id="3" creationId="{9AE54CF3-E23D-F355-FCC5-057A6D220002}"/>
          </ac:picMkLst>
        </pc:picChg>
      </pc:sldChg>
      <pc:sldChg chg="modSp mod">
        <pc:chgData name="Line Ellingsen" userId="d8f4e4d2-3730-43d2-9326-c4c75fd0e0f1" providerId="ADAL" clId="{99997F80-FFC4-4374-A42D-5D0BED89BF53}" dt="2023-08-22T08:24:20.385" v="168" actId="20577"/>
        <pc:sldMkLst>
          <pc:docMk/>
          <pc:sldMk cId="1143180012" sldId="324"/>
        </pc:sldMkLst>
        <pc:spChg chg="mod">
          <ac:chgData name="Line Ellingsen" userId="d8f4e4d2-3730-43d2-9326-c4c75fd0e0f1" providerId="ADAL" clId="{99997F80-FFC4-4374-A42D-5D0BED89BF53}" dt="2023-08-22T08:24:20.385" v="168" actId="20577"/>
          <ac:spMkLst>
            <pc:docMk/>
            <pc:sldMk cId="1143180012" sldId="324"/>
            <ac:spMk id="217" creationId="{00000000-0000-0000-0000-000000000000}"/>
          </ac:spMkLst>
        </pc:spChg>
      </pc:sldChg>
      <pc:sldChg chg="modSp mod modNotesTx">
        <pc:chgData name="Line Ellingsen" userId="d8f4e4d2-3730-43d2-9326-c4c75fd0e0f1" providerId="ADAL" clId="{99997F80-FFC4-4374-A42D-5D0BED89BF53}" dt="2023-08-22T08:25:48.679" v="192" actId="207"/>
        <pc:sldMkLst>
          <pc:docMk/>
          <pc:sldMk cId="1892639560" sldId="325"/>
        </pc:sldMkLst>
        <pc:spChg chg="mod">
          <ac:chgData name="Line Ellingsen" userId="d8f4e4d2-3730-43d2-9326-c4c75fd0e0f1" providerId="ADAL" clId="{99997F80-FFC4-4374-A42D-5D0BED89BF53}" dt="2023-08-22T08:25:48.679" v="192" actId="207"/>
          <ac:spMkLst>
            <pc:docMk/>
            <pc:sldMk cId="1892639560" sldId="325"/>
            <ac:spMk id="2" creationId="{E2909249-2F7D-4D4B-AF1F-D16FB2D43167}"/>
          </ac:spMkLst>
        </pc:spChg>
      </pc:sldChg>
      <pc:sldChg chg="modSp mod">
        <pc:chgData name="Line Ellingsen" userId="d8f4e4d2-3730-43d2-9326-c4c75fd0e0f1" providerId="ADAL" clId="{99997F80-FFC4-4374-A42D-5D0BED89BF53}" dt="2023-08-22T08:28:03.100" v="222" actId="1076"/>
        <pc:sldMkLst>
          <pc:docMk/>
          <pc:sldMk cId="2735633005" sldId="326"/>
        </pc:sldMkLst>
        <pc:spChg chg="mod">
          <ac:chgData name="Line Ellingsen" userId="d8f4e4d2-3730-43d2-9326-c4c75fd0e0f1" providerId="ADAL" clId="{99997F80-FFC4-4374-A42D-5D0BED89BF53}" dt="2023-08-22T08:27:52.626" v="220" actId="404"/>
          <ac:spMkLst>
            <pc:docMk/>
            <pc:sldMk cId="2735633005" sldId="326"/>
            <ac:spMk id="3" creationId="{CB613801-2D40-3809-D36C-49309D5E123D}"/>
          </ac:spMkLst>
        </pc:spChg>
        <pc:spChg chg="mod">
          <ac:chgData name="Line Ellingsen" userId="d8f4e4d2-3730-43d2-9326-c4c75fd0e0f1" providerId="ADAL" clId="{99997F80-FFC4-4374-A42D-5D0BED89BF53}" dt="2023-08-22T08:27:59.115" v="221" actId="1076"/>
          <ac:spMkLst>
            <pc:docMk/>
            <pc:sldMk cId="2735633005" sldId="326"/>
            <ac:spMk id="5" creationId="{8CB71B0F-48CC-4DD7-9B49-EFE4DA089CF5}"/>
          </ac:spMkLst>
        </pc:spChg>
        <pc:spChg chg="mod">
          <ac:chgData name="Line Ellingsen" userId="d8f4e4d2-3730-43d2-9326-c4c75fd0e0f1" providerId="ADAL" clId="{99997F80-FFC4-4374-A42D-5D0BED89BF53}" dt="2023-08-22T08:28:03.100" v="222" actId="1076"/>
          <ac:spMkLst>
            <pc:docMk/>
            <pc:sldMk cId="2735633005" sldId="326"/>
            <ac:spMk id="6" creationId="{3CE374BC-710E-4C78-92F4-DB4038482D51}"/>
          </ac:spMkLst>
        </pc:spChg>
        <pc:spChg chg="mod">
          <ac:chgData name="Line Ellingsen" userId="d8f4e4d2-3730-43d2-9326-c4c75fd0e0f1" providerId="ADAL" clId="{99997F80-FFC4-4374-A42D-5D0BED89BF53}" dt="2023-08-22T08:27:52.626" v="220" actId="404"/>
          <ac:spMkLst>
            <pc:docMk/>
            <pc:sldMk cId="2735633005" sldId="326"/>
            <ac:spMk id="217" creationId="{00000000-0000-0000-0000-000000000000}"/>
          </ac:spMkLst>
        </pc:spChg>
      </pc:sldChg>
      <pc:sldChg chg="modSp mod modNotesTx">
        <pc:chgData name="Line Ellingsen" userId="d8f4e4d2-3730-43d2-9326-c4c75fd0e0f1" providerId="ADAL" clId="{99997F80-FFC4-4374-A42D-5D0BED89BF53}" dt="2023-08-22T08:27:39.057" v="219" actId="113"/>
        <pc:sldMkLst>
          <pc:docMk/>
          <pc:sldMk cId="2228007615" sldId="327"/>
        </pc:sldMkLst>
        <pc:spChg chg="mod">
          <ac:chgData name="Line Ellingsen" userId="d8f4e4d2-3730-43d2-9326-c4c75fd0e0f1" providerId="ADAL" clId="{99997F80-FFC4-4374-A42D-5D0BED89BF53}" dt="2023-08-22T08:27:15.614" v="213" actId="404"/>
          <ac:spMkLst>
            <pc:docMk/>
            <pc:sldMk cId="2228007615" sldId="327"/>
            <ac:spMk id="3" creationId="{30B1DEC6-75F1-0AB4-BBE9-DC3D763883CA}"/>
          </ac:spMkLst>
        </pc:spChg>
        <pc:spChg chg="mod">
          <ac:chgData name="Line Ellingsen" userId="d8f4e4d2-3730-43d2-9326-c4c75fd0e0f1" providerId="ADAL" clId="{99997F80-FFC4-4374-A42D-5D0BED89BF53}" dt="2023-08-22T08:27:39.057" v="219" actId="113"/>
          <ac:spMkLst>
            <pc:docMk/>
            <pc:sldMk cId="2228007615" sldId="327"/>
            <ac:spMk id="5" creationId="{DDF8ED48-061A-F9DB-B971-5520FF1B2F7F}"/>
          </ac:spMkLst>
        </pc:spChg>
      </pc:sldChg>
      <pc:sldChg chg="addSp modSp mod">
        <pc:chgData name="Line Ellingsen" userId="d8f4e4d2-3730-43d2-9326-c4c75fd0e0f1" providerId="ADAL" clId="{99997F80-FFC4-4374-A42D-5D0BED89BF53}" dt="2023-08-22T08:31:50.152" v="265" actId="207"/>
        <pc:sldMkLst>
          <pc:docMk/>
          <pc:sldMk cId="3701466915" sldId="328"/>
        </pc:sldMkLst>
        <pc:spChg chg="add mod">
          <ac:chgData name="Line Ellingsen" userId="d8f4e4d2-3730-43d2-9326-c4c75fd0e0f1" providerId="ADAL" clId="{99997F80-FFC4-4374-A42D-5D0BED89BF53}" dt="2023-08-22T08:31:36.272" v="263" actId="207"/>
          <ac:spMkLst>
            <pc:docMk/>
            <pc:sldMk cId="3701466915" sldId="328"/>
            <ac:spMk id="2" creationId="{ABB407D3-8329-C14C-F9E6-95239E148ECB}"/>
          </ac:spMkLst>
        </pc:spChg>
        <pc:spChg chg="mod">
          <ac:chgData name="Line Ellingsen" userId="d8f4e4d2-3730-43d2-9326-c4c75fd0e0f1" providerId="ADAL" clId="{99997F80-FFC4-4374-A42D-5D0BED89BF53}" dt="2023-08-22T08:31:50.152" v="265" actId="207"/>
          <ac:spMkLst>
            <pc:docMk/>
            <pc:sldMk cId="3701466915" sldId="328"/>
            <ac:spMk id="217" creationId="{00000000-0000-0000-0000-000000000000}"/>
          </ac:spMkLst>
        </pc:spChg>
      </pc:sldChg>
      <pc:sldChg chg="modSp mod">
        <pc:chgData name="Line Ellingsen" userId="d8f4e4d2-3730-43d2-9326-c4c75fd0e0f1" providerId="ADAL" clId="{99997F80-FFC4-4374-A42D-5D0BED89BF53}" dt="2023-08-22T08:28:35.539" v="231" actId="404"/>
        <pc:sldMkLst>
          <pc:docMk/>
          <pc:sldMk cId="1282310512" sldId="329"/>
        </pc:sldMkLst>
        <pc:spChg chg="mod">
          <ac:chgData name="Line Ellingsen" userId="d8f4e4d2-3730-43d2-9326-c4c75fd0e0f1" providerId="ADAL" clId="{99997F80-FFC4-4374-A42D-5D0BED89BF53}" dt="2023-08-22T08:28:16.664" v="226" actId="20577"/>
          <ac:spMkLst>
            <pc:docMk/>
            <pc:sldMk cId="1282310512" sldId="329"/>
            <ac:spMk id="216" creationId="{00000000-0000-0000-0000-000000000000}"/>
          </ac:spMkLst>
        </pc:spChg>
        <pc:spChg chg="mod">
          <ac:chgData name="Line Ellingsen" userId="d8f4e4d2-3730-43d2-9326-c4c75fd0e0f1" providerId="ADAL" clId="{99997F80-FFC4-4374-A42D-5D0BED89BF53}" dt="2023-08-22T08:28:35.539" v="231" actId="404"/>
          <ac:spMkLst>
            <pc:docMk/>
            <pc:sldMk cId="1282310512" sldId="329"/>
            <ac:spMk id="217" creationId="{00000000-0000-0000-0000-000000000000}"/>
          </ac:spMkLst>
        </pc:spChg>
      </pc:sldChg>
      <pc:sldChg chg="addSp delSp modSp mod">
        <pc:chgData name="Line Ellingsen" userId="d8f4e4d2-3730-43d2-9326-c4c75fd0e0f1" providerId="ADAL" clId="{99997F80-FFC4-4374-A42D-5D0BED89BF53}" dt="2023-08-22T08:32:21.539" v="266" actId="1076"/>
        <pc:sldMkLst>
          <pc:docMk/>
          <pc:sldMk cId="1877581289" sldId="330"/>
        </pc:sldMkLst>
        <pc:spChg chg="add mod">
          <ac:chgData name="Line Ellingsen" userId="d8f4e4d2-3730-43d2-9326-c4c75fd0e0f1" providerId="ADAL" clId="{99997F80-FFC4-4374-A42D-5D0BED89BF53}" dt="2023-08-22T08:30:18.043" v="244" actId="1076"/>
          <ac:spMkLst>
            <pc:docMk/>
            <pc:sldMk cId="1877581289" sldId="330"/>
            <ac:spMk id="5" creationId="{56C0AEE7-4CD9-77B7-F2EA-D8C3DE3CB1E3}"/>
          </ac:spMkLst>
        </pc:spChg>
        <pc:spChg chg="mod">
          <ac:chgData name="Line Ellingsen" userId="d8f4e4d2-3730-43d2-9326-c4c75fd0e0f1" providerId="ADAL" clId="{99997F80-FFC4-4374-A42D-5D0BED89BF53}" dt="2023-08-22T08:32:21.539" v="266" actId="1076"/>
          <ac:spMkLst>
            <pc:docMk/>
            <pc:sldMk cId="1877581289" sldId="330"/>
            <ac:spMk id="217" creationId="{00000000-0000-0000-0000-000000000000}"/>
          </ac:spMkLst>
        </pc:spChg>
        <pc:picChg chg="add del mod">
          <ac:chgData name="Line Ellingsen" userId="d8f4e4d2-3730-43d2-9326-c4c75fd0e0f1" providerId="ADAL" clId="{99997F80-FFC4-4374-A42D-5D0BED89BF53}" dt="2023-08-22T08:29:49.229" v="239" actId="478"/>
          <ac:picMkLst>
            <pc:docMk/>
            <pc:sldMk cId="1877581289" sldId="330"/>
            <ac:picMk id="2" creationId="{C30AC215-4344-B59A-75D7-692D62222D72}"/>
          </ac:picMkLst>
        </pc:picChg>
        <pc:picChg chg="mod modCrop">
          <ac:chgData name="Line Ellingsen" userId="d8f4e4d2-3730-43d2-9326-c4c75fd0e0f1" providerId="ADAL" clId="{99997F80-FFC4-4374-A42D-5D0BED89BF53}" dt="2023-08-22T08:30:14.725" v="243" actId="1076"/>
          <ac:picMkLst>
            <pc:docMk/>
            <pc:sldMk cId="1877581289" sldId="330"/>
            <ac:picMk id="3" creationId="{A6E88AB8-167A-E5D5-570A-99647BE079BC}"/>
          </ac:picMkLst>
        </pc:picChg>
      </pc:sldChg>
      <pc:sldChg chg="addSp delSp modSp mod modNotesTx">
        <pc:chgData name="Line Ellingsen" userId="d8f4e4d2-3730-43d2-9326-c4c75fd0e0f1" providerId="ADAL" clId="{99997F80-FFC4-4374-A42D-5D0BED89BF53}" dt="2023-08-22T08:34:50.008" v="289" actId="27636"/>
        <pc:sldMkLst>
          <pc:docMk/>
          <pc:sldMk cId="236230986" sldId="331"/>
        </pc:sldMkLst>
        <pc:spChg chg="mod">
          <ac:chgData name="Line Ellingsen" userId="d8f4e4d2-3730-43d2-9326-c4c75fd0e0f1" providerId="ADAL" clId="{99997F80-FFC4-4374-A42D-5D0BED89BF53}" dt="2023-08-22T08:34:33.387" v="285" actId="255"/>
          <ac:spMkLst>
            <pc:docMk/>
            <pc:sldMk cId="236230986" sldId="331"/>
            <ac:spMk id="7" creationId="{4525B9BB-BB71-035D-E99E-22DF071B2487}"/>
          </ac:spMkLst>
        </pc:spChg>
        <pc:spChg chg="mod">
          <ac:chgData name="Line Ellingsen" userId="d8f4e4d2-3730-43d2-9326-c4c75fd0e0f1" providerId="ADAL" clId="{99997F80-FFC4-4374-A42D-5D0BED89BF53}" dt="2023-08-22T08:34:50.008" v="289" actId="27636"/>
          <ac:spMkLst>
            <pc:docMk/>
            <pc:sldMk cId="236230986" sldId="331"/>
            <ac:spMk id="217" creationId="{00000000-0000-0000-0000-000000000000}"/>
          </ac:spMkLst>
        </pc:spChg>
        <pc:picChg chg="add del">
          <ac:chgData name="Line Ellingsen" userId="d8f4e4d2-3730-43d2-9326-c4c75fd0e0f1" providerId="ADAL" clId="{99997F80-FFC4-4374-A42D-5D0BED89BF53}" dt="2023-08-22T08:33:56.887" v="268" actId="478"/>
          <ac:picMkLst>
            <pc:docMk/>
            <pc:sldMk cId="236230986" sldId="331"/>
            <ac:picMk id="1026" creationId="{40676271-CBEF-FAE0-01ED-6AE74A0BFDB6}"/>
          </ac:picMkLst>
        </pc:picChg>
      </pc:sldChg>
      <pc:sldChg chg="modSp mod">
        <pc:chgData name="Line Ellingsen" userId="d8f4e4d2-3730-43d2-9326-c4c75fd0e0f1" providerId="ADAL" clId="{99997F80-FFC4-4374-A42D-5D0BED89BF53}" dt="2023-08-22T08:37:08.959" v="325" actId="20577"/>
        <pc:sldMkLst>
          <pc:docMk/>
          <pc:sldMk cId="1083408656" sldId="332"/>
        </pc:sldMkLst>
        <pc:spChg chg="mod">
          <ac:chgData name="Line Ellingsen" userId="d8f4e4d2-3730-43d2-9326-c4c75fd0e0f1" providerId="ADAL" clId="{99997F80-FFC4-4374-A42D-5D0BED89BF53}" dt="2023-08-22T08:36:58.911" v="323" actId="113"/>
          <ac:spMkLst>
            <pc:docMk/>
            <pc:sldMk cId="1083408656" sldId="332"/>
            <ac:spMk id="7" creationId="{9D1CE79F-E316-4CB8-8E30-F232652322DB}"/>
          </ac:spMkLst>
        </pc:spChg>
        <pc:spChg chg="mod">
          <ac:chgData name="Line Ellingsen" userId="d8f4e4d2-3730-43d2-9326-c4c75fd0e0f1" providerId="ADAL" clId="{99997F80-FFC4-4374-A42D-5D0BED89BF53}" dt="2023-08-22T08:37:08.959" v="325" actId="20577"/>
          <ac:spMkLst>
            <pc:docMk/>
            <pc:sldMk cId="1083408656" sldId="332"/>
            <ac:spMk id="217" creationId="{00000000-0000-0000-0000-000000000000}"/>
          </ac:spMkLst>
        </pc:spChg>
        <pc:picChg chg="mod">
          <ac:chgData name="Line Ellingsen" userId="d8f4e4d2-3730-43d2-9326-c4c75fd0e0f1" providerId="ADAL" clId="{99997F80-FFC4-4374-A42D-5D0BED89BF53}" dt="2023-08-22T08:36:39.624" v="303" actId="1076"/>
          <ac:picMkLst>
            <pc:docMk/>
            <pc:sldMk cId="1083408656" sldId="332"/>
            <ac:picMk id="3" creationId="{EDAF2A6C-5739-586A-0A02-7FBB6687B245}"/>
          </ac:picMkLst>
        </pc:picChg>
      </pc:sldChg>
      <pc:sldChg chg="modSp mod">
        <pc:chgData name="Line Ellingsen" userId="d8f4e4d2-3730-43d2-9326-c4c75fd0e0f1" providerId="ADAL" clId="{99997F80-FFC4-4374-A42D-5D0BED89BF53}" dt="2023-08-22T08:37:22.528" v="326" actId="404"/>
        <pc:sldMkLst>
          <pc:docMk/>
          <pc:sldMk cId="3152702890" sldId="333"/>
        </pc:sldMkLst>
        <pc:spChg chg="mod">
          <ac:chgData name="Line Ellingsen" userId="d8f4e4d2-3730-43d2-9326-c4c75fd0e0f1" providerId="ADAL" clId="{99997F80-FFC4-4374-A42D-5D0BED89BF53}" dt="2023-08-22T08:37:22.528" v="326" actId="404"/>
          <ac:spMkLst>
            <pc:docMk/>
            <pc:sldMk cId="3152702890" sldId="333"/>
            <ac:spMk id="217" creationId="{00000000-0000-0000-0000-000000000000}"/>
          </ac:spMkLst>
        </pc:spChg>
      </pc:sldChg>
      <pc:sldChg chg="modSp mod">
        <pc:chgData name="Line Ellingsen" userId="d8f4e4d2-3730-43d2-9326-c4c75fd0e0f1" providerId="ADAL" clId="{99997F80-FFC4-4374-A42D-5D0BED89BF53}" dt="2023-08-22T08:38:14.784" v="340" actId="255"/>
        <pc:sldMkLst>
          <pc:docMk/>
          <pc:sldMk cId="1852292956" sldId="334"/>
        </pc:sldMkLst>
        <pc:spChg chg="mod">
          <ac:chgData name="Line Ellingsen" userId="d8f4e4d2-3730-43d2-9326-c4c75fd0e0f1" providerId="ADAL" clId="{99997F80-FFC4-4374-A42D-5D0BED89BF53}" dt="2023-08-22T08:38:14.784" v="340" actId="255"/>
          <ac:spMkLst>
            <pc:docMk/>
            <pc:sldMk cId="1852292956" sldId="334"/>
            <ac:spMk id="217" creationId="{00000000-0000-0000-0000-000000000000}"/>
          </ac:spMkLst>
        </pc:spChg>
      </pc:sldChg>
    </pc:docChg>
  </pc:docChgLst>
  <pc:docChgLst>
    <pc:chgData name="Kari Gjerdevik" userId="af38340033f0d0a9" providerId="LiveId" clId="{EFA2D309-24A0-470B-9314-0020375CAE29}"/>
    <pc:docChg chg="custSel modSld">
      <pc:chgData name="Kari Gjerdevik" userId="af38340033f0d0a9" providerId="LiveId" clId="{EFA2D309-24A0-470B-9314-0020375CAE29}" dt="2023-05-08T10:31:23.567" v="183" actId="20577"/>
      <pc:docMkLst>
        <pc:docMk/>
      </pc:docMkLst>
      <pc:sldChg chg="modSp mod">
        <pc:chgData name="Kari Gjerdevik" userId="af38340033f0d0a9" providerId="LiveId" clId="{EFA2D309-24A0-470B-9314-0020375CAE29}" dt="2023-05-04T09:26:48.643" v="2" actId="20577"/>
        <pc:sldMkLst>
          <pc:docMk/>
          <pc:sldMk cId="0" sldId="273"/>
        </pc:sldMkLst>
        <pc:spChg chg="mod">
          <ac:chgData name="Kari Gjerdevik" userId="af38340033f0d0a9" providerId="LiveId" clId="{EFA2D309-24A0-470B-9314-0020375CAE29}" dt="2023-05-04T09:26:48.643" v="2" actId="20577"/>
          <ac:spMkLst>
            <pc:docMk/>
            <pc:sldMk cId="0" sldId="273"/>
            <ac:spMk id="217" creationId="{00000000-0000-0000-0000-000000000000}"/>
          </ac:spMkLst>
        </pc:spChg>
      </pc:sldChg>
      <pc:sldChg chg="modNotesTx">
        <pc:chgData name="Kari Gjerdevik" userId="af38340033f0d0a9" providerId="LiveId" clId="{EFA2D309-24A0-470B-9314-0020375CAE29}" dt="2023-05-08T10:26:45.467" v="116" actId="20577"/>
        <pc:sldMkLst>
          <pc:docMk/>
          <pc:sldMk cId="839377510" sldId="320"/>
        </pc:sldMkLst>
      </pc:sldChg>
      <pc:sldChg chg="modSp mod modNotesTx">
        <pc:chgData name="Kari Gjerdevik" userId="af38340033f0d0a9" providerId="LiveId" clId="{EFA2D309-24A0-470B-9314-0020375CAE29}" dt="2023-05-04T09:30:03.165" v="19" actId="20577"/>
        <pc:sldMkLst>
          <pc:docMk/>
          <pc:sldMk cId="3973226423" sldId="321"/>
        </pc:sldMkLst>
        <pc:spChg chg="mod">
          <ac:chgData name="Kari Gjerdevik" userId="af38340033f0d0a9" providerId="LiveId" clId="{EFA2D309-24A0-470B-9314-0020375CAE29}" dt="2023-05-04T09:26:58.711" v="4" actId="20577"/>
          <ac:spMkLst>
            <pc:docMk/>
            <pc:sldMk cId="3973226423" sldId="321"/>
            <ac:spMk id="216" creationId="{00000000-0000-0000-0000-000000000000}"/>
          </ac:spMkLst>
        </pc:spChg>
        <pc:spChg chg="mod">
          <ac:chgData name="Kari Gjerdevik" userId="af38340033f0d0a9" providerId="LiveId" clId="{EFA2D309-24A0-470B-9314-0020375CAE29}" dt="2023-05-04T09:27:15.022" v="18" actId="20577"/>
          <ac:spMkLst>
            <pc:docMk/>
            <pc:sldMk cId="3973226423" sldId="321"/>
            <ac:spMk id="217" creationId="{00000000-0000-0000-0000-000000000000}"/>
          </ac:spMkLst>
        </pc:spChg>
      </pc:sldChg>
      <pc:sldChg chg="modSp mod modNotesTx">
        <pc:chgData name="Kari Gjerdevik" userId="af38340033f0d0a9" providerId="LiveId" clId="{EFA2D309-24A0-470B-9314-0020375CAE29}" dt="2023-05-08T10:28:49.418" v="123" actId="15"/>
        <pc:sldMkLst>
          <pc:docMk/>
          <pc:sldMk cId="3425997116" sldId="322"/>
        </pc:sldMkLst>
        <pc:spChg chg="mod">
          <ac:chgData name="Kari Gjerdevik" userId="af38340033f0d0a9" providerId="LiveId" clId="{EFA2D309-24A0-470B-9314-0020375CAE29}" dt="2023-05-08T10:28:49.418" v="123" actId="15"/>
          <ac:spMkLst>
            <pc:docMk/>
            <pc:sldMk cId="3425997116" sldId="322"/>
            <ac:spMk id="217" creationId="{00000000-0000-0000-0000-000000000000}"/>
          </ac:spMkLst>
        </pc:spChg>
      </pc:sldChg>
      <pc:sldChg chg="modSp mod modNotesTx">
        <pc:chgData name="Kari Gjerdevik" userId="af38340033f0d0a9" providerId="LiveId" clId="{EFA2D309-24A0-470B-9314-0020375CAE29}" dt="2023-05-04T09:30:48.035" v="26" actId="20577"/>
        <pc:sldMkLst>
          <pc:docMk/>
          <pc:sldMk cId="2268882454" sldId="323"/>
        </pc:sldMkLst>
        <pc:spChg chg="mod">
          <ac:chgData name="Kari Gjerdevik" userId="af38340033f0d0a9" providerId="LiveId" clId="{EFA2D309-24A0-470B-9314-0020375CAE29}" dt="2023-05-04T09:30:37.100" v="25" actId="27636"/>
          <ac:spMkLst>
            <pc:docMk/>
            <pc:sldMk cId="2268882454" sldId="323"/>
            <ac:spMk id="217" creationId="{00000000-0000-0000-0000-000000000000}"/>
          </ac:spMkLst>
        </pc:spChg>
      </pc:sldChg>
      <pc:sldChg chg="modSp mod">
        <pc:chgData name="Kari Gjerdevik" userId="af38340033f0d0a9" providerId="LiveId" clId="{EFA2D309-24A0-470B-9314-0020375CAE29}" dt="2023-05-08T10:29:32.635" v="125" actId="20577"/>
        <pc:sldMkLst>
          <pc:docMk/>
          <pc:sldMk cId="1143180012" sldId="324"/>
        </pc:sldMkLst>
        <pc:spChg chg="mod">
          <ac:chgData name="Kari Gjerdevik" userId="af38340033f0d0a9" providerId="LiveId" clId="{EFA2D309-24A0-470B-9314-0020375CAE29}" dt="2023-05-04T09:30:54.130" v="28" actId="20577"/>
          <ac:spMkLst>
            <pc:docMk/>
            <pc:sldMk cId="1143180012" sldId="324"/>
            <ac:spMk id="216" creationId="{00000000-0000-0000-0000-000000000000}"/>
          </ac:spMkLst>
        </pc:spChg>
        <pc:spChg chg="mod">
          <ac:chgData name="Kari Gjerdevik" userId="af38340033f0d0a9" providerId="LiveId" clId="{EFA2D309-24A0-470B-9314-0020375CAE29}" dt="2023-05-08T10:29:32.635" v="125" actId="20577"/>
          <ac:spMkLst>
            <pc:docMk/>
            <pc:sldMk cId="1143180012" sldId="324"/>
            <ac:spMk id="217" creationId="{00000000-0000-0000-0000-000000000000}"/>
          </ac:spMkLst>
        </pc:spChg>
      </pc:sldChg>
      <pc:sldChg chg="modSp mod modNotesTx">
        <pc:chgData name="Kari Gjerdevik" userId="af38340033f0d0a9" providerId="LiveId" clId="{EFA2D309-24A0-470B-9314-0020375CAE29}" dt="2023-05-04T09:31:48.534" v="39" actId="20577"/>
        <pc:sldMkLst>
          <pc:docMk/>
          <pc:sldMk cId="1892639560" sldId="325"/>
        </pc:sldMkLst>
        <pc:spChg chg="mod">
          <ac:chgData name="Kari Gjerdevik" userId="af38340033f0d0a9" providerId="LiveId" clId="{EFA2D309-24A0-470B-9314-0020375CAE29}" dt="2023-05-04T09:31:35.829" v="38" actId="20577"/>
          <ac:spMkLst>
            <pc:docMk/>
            <pc:sldMk cId="1892639560" sldId="325"/>
            <ac:spMk id="217" creationId="{00000000-0000-0000-0000-000000000000}"/>
          </ac:spMkLst>
        </pc:spChg>
      </pc:sldChg>
      <pc:sldChg chg="modSp mod">
        <pc:chgData name="Kari Gjerdevik" userId="af38340033f0d0a9" providerId="LiveId" clId="{EFA2D309-24A0-470B-9314-0020375CAE29}" dt="2023-05-08T10:30:17.662" v="132" actId="20577"/>
        <pc:sldMkLst>
          <pc:docMk/>
          <pc:sldMk cId="2735633005" sldId="326"/>
        </pc:sldMkLst>
        <pc:spChg chg="mod">
          <ac:chgData name="Kari Gjerdevik" userId="af38340033f0d0a9" providerId="LiveId" clId="{EFA2D309-24A0-470B-9314-0020375CAE29}" dt="2023-05-08T10:30:17.662" v="132" actId="20577"/>
          <ac:spMkLst>
            <pc:docMk/>
            <pc:sldMk cId="2735633005" sldId="326"/>
            <ac:spMk id="2" creationId="{998D13DD-419B-27AA-9239-3A89969E56CA}"/>
          </ac:spMkLst>
        </pc:spChg>
        <pc:spChg chg="mod">
          <ac:chgData name="Kari Gjerdevik" userId="af38340033f0d0a9" providerId="LiveId" clId="{EFA2D309-24A0-470B-9314-0020375CAE29}" dt="2023-05-04T09:38:04.460" v="115" actId="113"/>
          <ac:spMkLst>
            <pc:docMk/>
            <pc:sldMk cId="2735633005" sldId="326"/>
            <ac:spMk id="217" creationId="{00000000-0000-0000-0000-000000000000}"/>
          </ac:spMkLst>
        </pc:spChg>
      </pc:sldChg>
      <pc:sldChg chg="modSp mod modNotesTx">
        <pc:chgData name="Kari Gjerdevik" userId="af38340033f0d0a9" providerId="LiveId" clId="{EFA2D309-24A0-470B-9314-0020375CAE29}" dt="2023-05-08T10:31:23.567" v="183" actId="20577"/>
        <pc:sldMkLst>
          <pc:docMk/>
          <pc:sldMk cId="2228007615" sldId="327"/>
        </pc:sldMkLst>
        <pc:spChg chg="mod">
          <ac:chgData name="Kari Gjerdevik" userId="af38340033f0d0a9" providerId="LiveId" clId="{EFA2D309-24A0-470B-9314-0020375CAE29}" dt="2023-05-08T10:31:23.567" v="183" actId="20577"/>
          <ac:spMkLst>
            <pc:docMk/>
            <pc:sldMk cId="2228007615" sldId="327"/>
            <ac:spMk id="5" creationId="{DDF8ED48-061A-F9DB-B971-5520FF1B2F7F}"/>
          </ac:spMkLst>
        </pc:spChg>
      </pc:sldChg>
      <pc:sldChg chg="modSp mod">
        <pc:chgData name="Kari Gjerdevik" userId="af38340033f0d0a9" providerId="LiveId" clId="{EFA2D309-24A0-470B-9314-0020375CAE29}" dt="2023-05-04T09:33:05.390" v="47" actId="790"/>
        <pc:sldMkLst>
          <pc:docMk/>
          <pc:sldMk cId="3701466915" sldId="328"/>
        </pc:sldMkLst>
        <pc:spChg chg="mod">
          <ac:chgData name="Kari Gjerdevik" userId="af38340033f0d0a9" providerId="LiveId" clId="{EFA2D309-24A0-470B-9314-0020375CAE29}" dt="2023-05-04T09:33:05.390" v="47" actId="790"/>
          <ac:spMkLst>
            <pc:docMk/>
            <pc:sldMk cId="3701466915" sldId="328"/>
            <ac:spMk id="217" creationId="{00000000-0000-0000-0000-000000000000}"/>
          </ac:spMkLst>
        </pc:spChg>
      </pc:sldChg>
      <pc:sldChg chg="modSp mod">
        <pc:chgData name="Kari Gjerdevik" userId="af38340033f0d0a9" providerId="LiveId" clId="{EFA2D309-24A0-470B-9314-0020375CAE29}" dt="2023-05-04T09:33:21.327" v="49" actId="20577"/>
        <pc:sldMkLst>
          <pc:docMk/>
          <pc:sldMk cId="1282310512" sldId="329"/>
        </pc:sldMkLst>
        <pc:spChg chg="mod">
          <ac:chgData name="Kari Gjerdevik" userId="af38340033f0d0a9" providerId="LiveId" clId="{EFA2D309-24A0-470B-9314-0020375CAE29}" dt="2023-05-04T09:33:21.327" v="49" actId="20577"/>
          <ac:spMkLst>
            <pc:docMk/>
            <pc:sldMk cId="1282310512" sldId="329"/>
            <ac:spMk id="217" creationId="{00000000-0000-0000-0000-000000000000}"/>
          </ac:spMkLst>
        </pc:spChg>
      </pc:sldChg>
      <pc:sldChg chg="modSp mod">
        <pc:chgData name="Kari Gjerdevik" userId="af38340033f0d0a9" providerId="LiveId" clId="{EFA2D309-24A0-470B-9314-0020375CAE29}" dt="2023-05-04T09:33:41.815" v="55" actId="20577"/>
        <pc:sldMkLst>
          <pc:docMk/>
          <pc:sldMk cId="1877581289" sldId="330"/>
        </pc:sldMkLst>
        <pc:spChg chg="mod">
          <ac:chgData name="Kari Gjerdevik" userId="af38340033f0d0a9" providerId="LiveId" clId="{EFA2D309-24A0-470B-9314-0020375CAE29}" dt="2023-05-04T09:33:41.815" v="55" actId="20577"/>
          <ac:spMkLst>
            <pc:docMk/>
            <pc:sldMk cId="1877581289" sldId="330"/>
            <ac:spMk id="217" creationId="{00000000-0000-0000-0000-000000000000}"/>
          </ac:spMkLst>
        </pc:spChg>
      </pc:sldChg>
      <pc:sldChg chg="modSp mod modNotesTx">
        <pc:chgData name="Kari Gjerdevik" userId="af38340033f0d0a9" providerId="LiveId" clId="{EFA2D309-24A0-470B-9314-0020375CAE29}" dt="2023-05-04T09:35:29.520" v="93" actId="20577"/>
        <pc:sldMkLst>
          <pc:docMk/>
          <pc:sldMk cId="236230986" sldId="331"/>
        </pc:sldMkLst>
        <pc:spChg chg="mod">
          <ac:chgData name="Kari Gjerdevik" userId="af38340033f0d0a9" providerId="LiveId" clId="{EFA2D309-24A0-470B-9314-0020375CAE29}" dt="2023-05-04T09:34:37.211" v="84" actId="20577"/>
          <ac:spMkLst>
            <pc:docMk/>
            <pc:sldMk cId="236230986" sldId="331"/>
            <ac:spMk id="7" creationId="{4525B9BB-BB71-035D-E99E-22DF071B2487}"/>
          </ac:spMkLst>
        </pc:spChg>
        <pc:spChg chg="mod">
          <ac:chgData name="Kari Gjerdevik" userId="af38340033f0d0a9" providerId="LiveId" clId="{EFA2D309-24A0-470B-9314-0020375CAE29}" dt="2023-05-04T09:35:20.330" v="91" actId="20577"/>
          <ac:spMkLst>
            <pc:docMk/>
            <pc:sldMk cId="236230986" sldId="331"/>
            <ac:spMk id="217" creationId="{00000000-0000-0000-0000-000000000000}"/>
          </ac:spMkLst>
        </pc:spChg>
      </pc:sldChg>
      <pc:sldChg chg="modSp mod">
        <pc:chgData name="Kari Gjerdevik" userId="af38340033f0d0a9" providerId="LiveId" clId="{EFA2D309-24A0-470B-9314-0020375CAE29}" dt="2023-05-04T09:35:49.315" v="101" actId="20577"/>
        <pc:sldMkLst>
          <pc:docMk/>
          <pc:sldMk cId="1083408656" sldId="332"/>
        </pc:sldMkLst>
        <pc:spChg chg="mod">
          <ac:chgData name="Kari Gjerdevik" userId="af38340033f0d0a9" providerId="LiveId" clId="{EFA2D309-24A0-470B-9314-0020375CAE29}" dt="2023-05-04T09:35:49.315" v="101" actId="20577"/>
          <ac:spMkLst>
            <pc:docMk/>
            <pc:sldMk cId="1083408656" sldId="332"/>
            <ac:spMk id="217" creationId="{00000000-0000-0000-0000-000000000000}"/>
          </ac:spMkLst>
        </pc:spChg>
      </pc:sldChg>
      <pc:sldChg chg="modSp mod">
        <pc:chgData name="Kari Gjerdevik" userId="af38340033f0d0a9" providerId="LiveId" clId="{EFA2D309-24A0-470B-9314-0020375CAE29}" dt="2023-05-04T09:36:57.488" v="114" actId="20577"/>
        <pc:sldMkLst>
          <pc:docMk/>
          <pc:sldMk cId="3152702890" sldId="333"/>
        </pc:sldMkLst>
        <pc:spChg chg="mod">
          <ac:chgData name="Kari Gjerdevik" userId="af38340033f0d0a9" providerId="LiveId" clId="{EFA2D309-24A0-470B-9314-0020375CAE29}" dt="2023-05-04T09:36:57.488" v="114" actId="20577"/>
          <ac:spMkLst>
            <pc:docMk/>
            <pc:sldMk cId="3152702890" sldId="333"/>
            <ac:spMk id="217" creationId="{00000000-0000-0000-0000-000000000000}"/>
          </ac:spMkLst>
        </pc:spChg>
      </pc:sldChg>
    </pc:docChg>
  </pc:docChgLst>
  <pc:docChgLst>
    <pc:chgData name="Jorunn Øveland Nyhus" userId="5448e305-a6bb-465a-a251-7e03f510ed3e" providerId="ADAL" clId="{8C4E2977-7AAD-41E6-978E-E91256875E43}"/>
    <pc:docChg chg="undo custSel addSld delSld modSld">
      <pc:chgData name="Jorunn Øveland Nyhus" userId="5448e305-a6bb-465a-a251-7e03f510ed3e" providerId="ADAL" clId="{8C4E2977-7AAD-41E6-978E-E91256875E43}" dt="2023-02-07T11:14:20.337" v="689" actId="1076"/>
      <pc:docMkLst>
        <pc:docMk/>
      </pc:docMkLst>
      <pc:sldChg chg="addSp modSp mod">
        <pc:chgData name="Jorunn Øveland Nyhus" userId="5448e305-a6bb-465a-a251-7e03f510ed3e" providerId="ADAL" clId="{8C4E2977-7AAD-41E6-978E-E91256875E43}" dt="2023-02-07T10:53:06.721" v="120" actId="20577"/>
        <pc:sldMkLst>
          <pc:docMk/>
          <pc:sldMk cId="0" sldId="273"/>
        </pc:sldMkLst>
        <pc:spChg chg="mod">
          <ac:chgData name="Jorunn Øveland Nyhus" userId="5448e305-a6bb-465a-a251-7e03f510ed3e" providerId="ADAL" clId="{8C4E2977-7AAD-41E6-978E-E91256875E43}" dt="2023-02-07T10:53:06.721" v="120" actId="20577"/>
          <ac:spMkLst>
            <pc:docMk/>
            <pc:sldMk cId="0" sldId="273"/>
            <ac:spMk id="216" creationId="{00000000-0000-0000-0000-000000000000}"/>
          </ac:spMkLst>
        </pc:spChg>
        <pc:spChg chg="mod">
          <ac:chgData name="Jorunn Øveland Nyhus" userId="5448e305-a6bb-465a-a251-7e03f510ed3e" providerId="ADAL" clId="{8C4E2977-7AAD-41E6-978E-E91256875E43}" dt="2023-02-07T10:52:18.817" v="99" actId="113"/>
          <ac:spMkLst>
            <pc:docMk/>
            <pc:sldMk cId="0" sldId="273"/>
            <ac:spMk id="217" creationId="{00000000-0000-0000-0000-000000000000}"/>
          </ac:spMkLst>
        </pc:spChg>
        <pc:picChg chg="add mod">
          <ac:chgData name="Jorunn Øveland Nyhus" userId="5448e305-a6bb-465a-a251-7e03f510ed3e" providerId="ADAL" clId="{8C4E2977-7AAD-41E6-978E-E91256875E43}" dt="2023-02-07T10:53:00.368" v="104" actId="1076"/>
          <ac:picMkLst>
            <pc:docMk/>
            <pc:sldMk cId="0" sldId="273"/>
            <ac:picMk id="3" creationId="{B8120906-B295-73EE-950B-6F8606428581}"/>
          </ac:picMkLst>
        </pc:picChg>
      </pc:sldChg>
      <pc:sldChg chg="modSp mod modNotesTx">
        <pc:chgData name="Jorunn Øveland Nyhus" userId="5448e305-a6bb-465a-a251-7e03f510ed3e" providerId="ADAL" clId="{8C4E2977-7AAD-41E6-978E-E91256875E43}" dt="2023-02-07T10:49:51.801" v="70"/>
        <pc:sldMkLst>
          <pc:docMk/>
          <pc:sldMk cId="839377510" sldId="320"/>
        </pc:sldMkLst>
        <pc:spChg chg="mod">
          <ac:chgData name="Jorunn Øveland Nyhus" userId="5448e305-a6bb-465a-a251-7e03f510ed3e" providerId="ADAL" clId="{8C4E2977-7AAD-41E6-978E-E91256875E43}" dt="2023-02-07T10:49:46.406" v="69" actId="20577"/>
          <ac:spMkLst>
            <pc:docMk/>
            <pc:sldMk cId="839377510" sldId="320"/>
            <ac:spMk id="2" creationId="{15AA5C1E-C64D-2BB8-46AA-B10E251708D6}"/>
          </ac:spMkLst>
        </pc:spChg>
        <pc:spChg chg="mod">
          <ac:chgData name="Jorunn Øveland Nyhus" userId="5448e305-a6bb-465a-a251-7e03f510ed3e" providerId="ADAL" clId="{8C4E2977-7AAD-41E6-978E-E91256875E43}" dt="2023-02-07T10:49:28.157" v="14" actId="20577"/>
          <ac:spMkLst>
            <pc:docMk/>
            <pc:sldMk cId="839377510" sldId="320"/>
            <ac:spMk id="14" creationId="{6D2FC1BA-1964-5F16-41E4-6118832A10C2}"/>
          </ac:spMkLst>
        </pc:spChg>
      </pc:sldChg>
      <pc:sldChg chg="addSp modSp add mod modNotesTx">
        <pc:chgData name="Jorunn Øveland Nyhus" userId="5448e305-a6bb-465a-a251-7e03f510ed3e" providerId="ADAL" clId="{8C4E2977-7AAD-41E6-978E-E91256875E43}" dt="2023-02-07T10:56:47.277" v="158"/>
        <pc:sldMkLst>
          <pc:docMk/>
          <pc:sldMk cId="3973226423" sldId="321"/>
        </pc:sldMkLst>
        <pc:spChg chg="mod">
          <ac:chgData name="Jorunn Øveland Nyhus" userId="5448e305-a6bb-465a-a251-7e03f510ed3e" providerId="ADAL" clId="{8C4E2977-7AAD-41E6-978E-E91256875E43}" dt="2023-02-07T10:55:13.470" v="146" actId="20577"/>
          <ac:spMkLst>
            <pc:docMk/>
            <pc:sldMk cId="3973226423" sldId="321"/>
            <ac:spMk id="216" creationId="{00000000-0000-0000-0000-000000000000}"/>
          </ac:spMkLst>
        </pc:spChg>
        <pc:spChg chg="mod">
          <ac:chgData name="Jorunn Øveland Nyhus" userId="5448e305-a6bb-465a-a251-7e03f510ed3e" providerId="ADAL" clId="{8C4E2977-7AAD-41E6-978E-E91256875E43}" dt="2023-02-07T10:56:41.566" v="157" actId="1076"/>
          <ac:spMkLst>
            <pc:docMk/>
            <pc:sldMk cId="3973226423" sldId="321"/>
            <ac:spMk id="217" creationId="{00000000-0000-0000-0000-000000000000}"/>
          </ac:spMkLst>
        </pc:spChg>
        <pc:picChg chg="add mod">
          <ac:chgData name="Jorunn Øveland Nyhus" userId="5448e305-a6bb-465a-a251-7e03f510ed3e" providerId="ADAL" clId="{8C4E2977-7AAD-41E6-978E-E91256875E43}" dt="2023-02-07T10:56:37.780" v="156" actId="1076"/>
          <ac:picMkLst>
            <pc:docMk/>
            <pc:sldMk cId="3973226423" sldId="321"/>
            <ac:picMk id="3" creationId="{4D73C8D8-AEE3-755C-5706-6476B16D052E}"/>
          </ac:picMkLst>
        </pc:picChg>
      </pc:sldChg>
      <pc:sldChg chg="addSp modSp add mod modNotesTx">
        <pc:chgData name="Jorunn Øveland Nyhus" userId="5448e305-a6bb-465a-a251-7e03f510ed3e" providerId="ADAL" clId="{8C4E2977-7AAD-41E6-978E-E91256875E43}" dt="2023-02-07T10:58:27.132" v="181"/>
        <pc:sldMkLst>
          <pc:docMk/>
          <pc:sldMk cId="3425997116" sldId="322"/>
        </pc:sldMkLst>
        <pc:spChg chg="mod">
          <ac:chgData name="Jorunn Øveland Nyhus" userId="5448e305-a6bb-465a-a251-7e03f510ed3e" providerId="ADAL" clId="{8C4E2977-7AAD-41E6-978E-E91256875E43}" dt="2023-02-07T10:57:43.294" v="174" actId="20577"/>
          <ac:spMkLst>
            <pc:docMk/>
            <pc:sldMk cId="3425997116" sldId="322"/>
            <ac:spMk id="216" creationId="{00000000-0000-0000-0000-000000000000}"/>
          </ac:spMkLst>
        </pc:spChg>
        <pc:spChg chg="mod">
          <ac:chgData name="Jorunn Øveland Nyhus" userId="5448e305-a6bb-465a-a251-7e03f510ed3e" providerId="ADAL" clId="{8C4E2977-7AAD-41E6-978E-E91256875E43}" dt="2023-02-07T10:57:52.867" v="176" actId="14100"/>
          <ac:spMkLst>
            <pc:docMk/>
            <pc:sldMk cId="3425997116" sldId="322"/>
            <ac:spMk id="217" creationId="{00000000-0000-0000-0000-000000000000}"/>
          </ac:spMkLst>
        </pc:spChg>
        <pc:picChg chg="add mod">
          <ac:chgData name="Jorunn Øveland Nyhus" userId="5448e305-a6bb-465a-a251-7e03f510ed3e" providerId="ADAL" clId="{8C4E2977-7AAD-41E6-978E-E91256875E43}" dt="2023-02-07T10:58:19.723" v="180" actId="1076"/>
          <ac:picMkLst>
            <pc:docMk/>
            <pc:sldMk cId="3425997116" sldId="322"/>
            <ac:picMk id="3" creationId="{8696BB49-19C4-A4A1-F322-CC29A09DAD96}"/>
          </ac:picMkLst>
        </pc:picChg>
      </pc:sldChg>
      <pc:sldChg chg="addSp modSp add mod modNotesTx">
        <pc:chgData name="Jorunn Øveland Nyhus" userId="5448e305-a6bb-465a-a251-7e03f510ed3e" providerId="ADAL" clId="{8C4E2977-7AAD-41E6-978E-E91256875E43}" dt="2023-02-07T11:02:05.696" v="249" actId="20577"/>
        <pc:sldMkLst>
          <pc:docMk/>
          <pc:sldMk cId="2268882454" sldId="323"/>
        </pc:sldMkLst>
        <pc:spChg chg="add mod">
          <ac:chgData name="Jorunn Øveland Nyhus" userId="5448e305-a6bb-465a-a251-7e03f510ed3e" providerId="ADAL" clId="{8C4E2977-7AAD-41E6-978E-E91256875E43}" dt="2023-02-07T11:01:51.536" v="242" actId="14100"/>
          <ac:spMkLst>
            <pc:docMk/>
            <pc:sldMk cId="2268882454" sldId="323"/>
            <ac:spMk id="7" creationId="{CA3194F9-3C71-6DBC-26E4-0BAEB0B5D07A}"/>
          </ac:spMkLst>
        </pc:spChg>
        <pc:spChg chg="mod">
          <ac:chgData name="Jorunn Øveland Nyhus" userId="5448e305-a6bb-465a-a251-7e03f510ed3e" providerId="ADAL" clId="{8C4E2977-7AAD-41E6-978E-E91256875E43}" dt="2023-02-07T10:58:35.134" v="209" actId="20577"/>
          <ac:spMkLst>
            <pc:docMk/>
            <pc:sldMk cId="2268882454" sldId="323"/>
            <ac:spMk id="216" creationId="{00000000-0000-0000-0000-000000000000}"/>
          </ac:spMkLst>
        </pc:spChg>
        <pc:spChg chg="mod">
          <ac:chgData name="Jorunn Øveland Nyhus" userId="5448e305-a6bb-465a-a251-7e03f510ed3e" providerId="ADAL" clId="{8C4E2977-7AAD-41E6-978E-E91256875E43}" dt="2023-02-07T11:01:31.612" v="236" actId="27636"/>
          <ac:spMkLst>
            <pc:docMk/>
            <pc:sldMk cId="2268882454" sldId="323"/>
            <ac:spMk id="217" creationId="{00000000-0000-0000-0000-000000000000}"/>
          </ac:spMkLst>
        </pc:spChg>
        <pc:picChg chg="add mod">
          <ac:chgData name="Jorunn Øveland Nyhus" userId="5448e305-a6bb-465a-a251-7e03f510ed3e" providerId="ADAL" clId="{8C4E2977-7AAD-41E6-978E-E91256875E43}" dt="2023-02-07T11:01:46.477" v="241" actId="1076"/>
          <ac:picMkLst>
            <pc:docMk/>
            <pc:sldMk cId="2268882454" sldId="323"/>
            <ac:picMk id="3" creationId="{9AE54CF3-E23D-F355-FCC5-057A6D220002}"/>
          </ac:picMkLst>
        </pc:picChg>
        <pc:picChg chg="add mod">
          <ac:chgData name="Jorunn Øveland Nyhus" userId="5448e305-a6bb-465a-a251-7e03f510ed3e" providerId="ADAL" clId="{8C4E2977-7AAD-41E6-978E-E91256875E43}" dt="2023-02-07T11:01:09.892" v="224" actId="1076"/>
          <ac:picMkLst>
            <pc:docMk/>
            <pc:sldMk cId="2268882454" sldId="323"/>
            <ac:picMk id="6" creationId="{EFDBAEAB-BE29-173B-8B73-752091390837}"/>
          </ac:picMkLst>
        </pc:picChg>
      </pc:sldChg>
      <pc:sldChg chg="addSp modSp add mod">
        <pc:chgData name="Jorunn Øveland Nyhus" userId="5448e305-a6bb-465a-a251-7e03f510ed3e" providerId="ADAL" clId="{8C4E2977-7AAD-41E6-978E-E91256875E43}" dt="2023-02-07T11:03:43.156" v="293" actId="1076"/>
        <pc:sldMkLst>
          <pc:docMk/>
          <pc:sldMk cId="1143180012" sldId="324"/>
        </pc:sldMkLst>
        <pc:spChg chg="mod">
          <ac:chgData name="Jorunn Øveland Nyhus" userId="5448e305-a6bb-465a-a251-7e03f510ed3e" providerId="ADAL" clId="{8C4E2977-7AAD-41E6-978E-E91256875E43}" dt="2023-02-07T11:02:32.364" v="285"/>
          <ac:spMkLst>
            <pc:docMk/>
            <pc:sldMk cId="1143180012" sldId="324"/>
            <ac:spMk id="216" creationId="{00000000-0000-0000-0000-000000000000}"/>
          </ac:spMkLst>
        </pc:spChg>
        <pc:spChg chg="mod">
          <ac:chgData name="Jorunn Øveland Nyhus" userId="5448e305-a6bb-465a-a251-7e03f510ed3e" providerId="ADAL" clId="{8C4E2977-7AAD-41E6-978E-E91256875E43}" dt="2023-02-07T11:03:14.355" v="289" actId="5793"/>
          <ac:spMkLst>
            <pc:docMk/>
            <pc:sldMk cId="1143180012" sldId="324"/>
            <ac:spMk id="217" creationId="{00000000-0000-0000-0000-000000000000}"/>
          </ac:spMkLst>
        </pc:spChg>
        <pc:picChg chg="add mod">
          <ac:chgData name="Jorunn Øveland Nyhus" userId="5448e305-a6bb-465a-a251-7e03f510ed3e" providerId="ADAL" clId="{8C4E2977-7AAD-41E6-978E-E91256875E43}" dt="2023-02-07T11:03:43.156" v="293" actId="1076"/>
          <ac:picMkLst>
            <pc:docMk/>
            <pc:sldMk cId="1143180012" sldId="324"/>
            <ac:picMk id="3" creationId="{50838877-1064-5751-66E3-674174524526}"/>
          </ac:picMkLst>
        </pc:picChg>
      </pc:sldChg>
      <pc:sldChg chg="addSp modSp add mod modNotesTx">
        <pc:chgData name="Jorunn Øveland Nyhus" userId="5448e305-a6bb-465a-a251-7e03f510ed3e" providerId="ADAL" clId="{8C4E2977-7AAD-41E6-978E-E91256875E43}" dt="2023-02-07T11:04:43.239" v="339"/>
        <pc:sldMkLst>
          <pc:docMk/>
          <pc:sldMk cId="1892639560" sldId="325"/>
        </pc:sldMkLst>
        <pc:spChg chg="add mod">
          <ac:chgData name="Jorunn Øveland Nyhus" userId="5448e305-a6bb-465a-a251-7e03f510ed3e" providerId="ADAL" clId="{8C4E2977-7AAD-41E6-978E-E91256875E43}" dt="2023-02-07T11:04:36.860" v="338" actId="1076"/>
          <ac:spMkLst>
            <pc:docMk/>
            <pc:sldMk cId="1892639560" sldId="325"/>
            <ac:spMk id="2" creationId="{E2909249-2F7D-4D4B-AF1F-D16FB2D43167}"/>
          </ac:spMkLst>
        </pc:spChg>
        <pc:spChg chg="mod">
          <ac:chgData name="Jorunn Øveland Nyhus" userId="5448e305-a6bb-465a-a251-7e03f510ed3e" providerId="ADAL" clId="{8C4E2977-7AAD-41E6-978E-E91256875E43}" dt="2023-02-07T11:04:21.409" v="334" actId="20577"/>
          <ac:spMkLst>
            <pc:docMk/>
            <pc:sldMk cId="1892639560" sldId="325"/>
            <ac:spMk id="216" creationId="{00000000-0000-0000-0000-000000000000}"/>
          </ac:spMkLst>
        </pc:spChg>
        <pc:spChg chg="mod">
          <ac:chgData name="Jorunn Øveland Nyhus" userId="5448e305-a6bb-465a-a251-7e03f510ed3e" providerId="ADAL" clId="{8C4E2977-7AAD-41E6-978E-E91256875E43}" dt="2023-02-07T11:04:34.644" v="337" actId="14100"/>
          <ac:spMkLst>
            <pc:docMk/>
            <pc:sldMk cId="1892639560" sldId="325"/>
            <ac:spMk id="217" creationId="{00000000-0000-0000-0000-000000000000}"/>
          </ac:spMkLst>
        </pc:spChg>
      </pc:sldChg>
      <pc:sldChg chg="addSp delSp modSp add mod modClrScheme chgLayout">
        <pc:chgData name="Jorunn Øveland Nyhus" userId="5448e305-a6bb-465a-a251-7e03f510ed3e" providerId="ADAL" clId="{8C4E2977-7AAD-41E6-978E-E91256875E43}" dt="2023-02-07T11:05:43.730" v="382" actId="2711"/>
        <pc:sldMkLst>
          <pc:docMk/>
          <pc:sldMk cId="2735633005" sldId="326"/>
        </pc:sldMkLst>
        <pc:spChg chg="add mod ord">
          <ac:chgData name="Jorunn Øveland Nyhus" userId="5448e305-a6bb-465a-a251-7e03f510ed3e" providerId="ADAL" clId="{8C4E2977-7AAD-41E6-978E-E91256875E43}" dt="2023-02-07T11:05:43.730" v="382" actId="2711"/>
          <ac:spMkLst>
            <pc:docMk/>
            <pc:sldMk cId="2735633005" sldId="326"/>
            <ac:spMk id="2" creationId="{998D13DD-419B-27AA-9239-3A89969E56CA}"/>
          </ac:spMkLst>
        </pc:spChg>
        <pc:spChg chg="add mod ord">
          <ac:chgData name="Jorunn Øveland Nyhus" userId="5448e305-a6bb-465a-a251-7e03f510ed3e" providerId="ADAL" clId="{8C4E2977-7AAD-41E6-978E-E91256875E43}" dt="2023-02-07T11:05:00.635" v="342"/>
          <ac:spMkLst>
            <pc:docMk/>
            <pc:sldMk cId="2735633005" sldId="326"/>
            <ac:spMk id="3" creationId="{CB613801-2D40-3809-D36C-49309D5E123D}"/>
          </ac:spMkLst>
        </pc:spChg>
        <pc:spChg chg="add mod">
          <ac:chgData name="Jorunn Øveland Nyhus" userId="5448e305-a6bb-465a-a251-7e03f510ed3e" providerId="ADAL" clId="{8C4E2977-7AAD-41E6-978E-E91256875E43}" dt="2023-02-07T11:05:29.496" v="347" actId="1076"/>
          <ac:spMkLst>
            <pc:docMk/>
            <pc:sldMk cId="2735633005" sldId="326"/>
            <ac:spMk id="5" creationId="{8CB71B0F-48CC-4DD7-9B49-EFE4DA089CF5}"/>
          </ac:spMkLst>
        </pc:spChg>
        <pc:spChg chg="add mod">
          <ac:chgData name="Jorunn Øveland Nyhus" userId="5448e305-a6bb-465a-a251-7e03f510ed3e" providerId="ADAL" clId="{8C4E2977-7AAD-41E6-978E-E91256875E43}" dt="2023-02-07T11:05:27.375" v="346" actId="1076"/>
          <ac:spMkLst>
            <pc:docMk/>
            <pc:sldMk cId="2735633005" sldId="326"/>
            <ac:spMk id="6" creationId="{3CE374BC-710E-4C78-92F4-DB4038482D51}"/>
          </ac:spMkLst>
        </pc:spChg>
        <pc:spChg chg="del mod ord">
          <ac:chgData name="Jorunn Øveland Nyhus" userId="5448e305-a6bb-465a-a251-7e03f510ed3e" providerId="ADAL" clId="{8C4E2977-7AAD-41E6-978E-E91256875E43}" dt="2023-02-07T11:04:55.011" v="341" actId="700"/>
          <ac:spMkLst>
            <pc:docMk/>
            <pc:sldMk cId="2735633005" sldId="326"/>
            <ac:spMk id="216" creationId="{00000000-0000-0000-0000-000000000000}"/>
          </ac:spMkLst>
        </pc:spChg>
        <pc:spChg chg="mod ord">
          <ac:chgData name="Jorunn Øveland Nyhus" userId="5448e305-a6bb-465a-a251-7e03f510ed3e" providerId="ADAL" clId="{8C4E2977-7AAD-41E6-978E-E91256875E43}" dt="2023-02-07T11:04:55.011" v="341" actId="700"/>
          <ac:spMkLst>
            <pc:docMk/>
            <pc:sldMk cId="2735633005" sldId="326"/>
            <ac:spMk id="217" creationId="{00000000-0000-0000-0000-000000000000}"/>
          </ac:spMkLst>
        </pc:spChg>
      </pc:sldChg>
      <pc:sldChg chg="addSp delSp modSp add mod modClrScheme chgLayout modNotesTx">
        <pc:chgData name="Jorunn Øveland Nyhus" userId="5448e305-a6bb-465a-a251-7e03f510ed3e" providerId="ADAL" clId="{8C4E2977-7AAD-41E6-978E-E91256875E43}" dt="2023-02-07T11:06:30.797" v="435" actId="2711"/>
        <pc:sldMkLst>
          <pc:docMk/>
          <pc:sldMk cId="2228007615" sldId="327"/>
        </pc:sldMkLst>
        <pc:spChg chg="add mod ord">
          <ac:chgData name="Jorunn Øveland Nyhus" userId="5448e305-a6bb-465a-a251-7e03f510ed3e" providerId="ADAL" clId="{8C4E2977-7AAD-41E6-978E-E91256875E43}" dt="2023-02-07T11:06:30.797" v="435" actId="2711"/>
          <ac:spMkLst>
            <pc:docMk/>
            <pc:sldMk cId="2228007615" sldId="327"/>
            <ac:spMk id="2" creationId="{71235002-B41F-671A-18EB-D78F8731B9A4}"/>
          </ac:spMkLst>
        </pc:spChg>
        <pc:spChg chg="add mod ord">
          <ac:chgData name="Jorunn Øveland Nyhus" userId="5448e305-a6bb-465a-a251-7e03f510ed3e" providerId="ADAL" clId="{8C4E2977-7AAD-41E6-978E-E91256875E43}" dt="2023-02-07T11:06:00.233" v="385"/>
          <ac:spMkLst>
            <pc:docMk/>
            <pc:sldMk cId="2228007615" sldId="327"/>
            <ac:spMk id="3" creationId="{30B1DEC6-75F1-0AB4-BBE9-DC3D763883CA}"/>
          </ac:spMkLst>
        </pc:spChg>
        <pc:spChg chg="add mod ord">
          <ac:chgData name="Jorunn Øveland Nyhus" userId="5448e305-a6bb-465a-a251-7e03f510ed3e" providerId="ADAL" clId="{8C4E2977-7AAD-41E6-978E-E91256875E43}" dt="2023-02-07T11:06:09.973" v="387" actId="5793"/>
          <ac:spMkLst>
            <pc:docMk/>
            <pc:sldMk cId="2228007615" sldId="327"/>
            <ac:spMk id="5" creationId="{DDF8ED48-061A-F9DB-B971-5520FF1B2F7F}"/>
          </ac:spMkLst>
        </pc:spChg>
        <pc:spChg chg="del mod ord">
          <ac:chgData name="Jorunn Øveland Nyhus" userId="5448e305-a6bb-465a-a251-7e03f510ed3e" providerId="ADAL" clId="{8C4E2977-7AAD-41E6-978E-E91256875E43}" dt="2023-02-07T11:05:57.344" v="383" actId="700"/>
          <ac:spMkLst>
            <pc:docMk/>
            <pc:sldMk cId="2228007615" sldId="327"/>
            <ac:spMk id="216" creationId="{00000000-0000-0000-0000-000000000000}"/>
          </ac:spMkLst>
        </pc:spChg>
        <pc:spChg chg="del mod ord">
          <ac:chgData name="Jorunn Øveland Nyhus" userId="5448e305-a6bb-465a-a251-7e03f510ed3e" providerId="ADAL" clId="{8C4E2977-7AAD-41E6-978E-E91256875E43}" dt="2023-02-07T11:05:57.344" v="383" actId="700"/>
          <ac:spMkLst>
            <pc:docMk/>
            <pc:sldMk cId="2228007615" sldId="327"/>
            <ac:spMk id="217" creationId="{00000000-0000-0000-0000-000000000000}"/>
          </ac:spMkLst>
        </pc:spChg>
      </pc:sldChg>
      <pc:sldChg chg="addSp modSp add mod">
        <pc:chgData name="Jorunn Øveland Nyhus" userId="5448e305-a6bb-465a-a251-7e03f510ed3e" providerId="ADAL" clId="{8C4E2977-7AAD-41E6-978E-E91256875E43}" dt="2023-02-07T11:07:24.583" v="488" actId="14100"/>
        <pc:sldMkLst>
          <pc:docMk/>
          <pc:sldMk cId="3701466915" sldId="328"/>
        </pc:sldMkLst>
        <pc:spChg chg="mod">
          <ac:chgData name="Jorunn Øveland Nyhus" userId="5448e305-a6bb-465a-a251-7e03f510ed3e" providerId="ADAL" clId="{8C4E2977-7AAD-41E6-978E-E91256875E43}" dt="2023-02-07T11:06:44.975" v="481" actId="20577"/>
          <ac:spMkLst>
            <pc:docMk/>
            <pc:sldMk cId="3701466915" sldId="328"/>
            <ac:spMk id="216" creationId="{00000000-0000-0000-0000-000000000000}"/>
          </ac:spMkLst>
        </pc:spChg>
        <pc:spChg chg="mod">
          <ac:chgData name="Jorunn Øveland Nyhus" userId="5448e305-a6bb-465a-a251-7e03f510ed3e" providerId="ADAL" clId="{8C4E2977-7AAD-41E6-978E-E91256875E43}" dt="2023-02-07T11:06:53.933" v="483" actId="14100"/>
          <ac:spMkLst>
            <pc:docMk/>
            <pc:sldMk cId="3701466915" sldId="328"/>
            <ac:spMk id="217" creationId="{00000000-0000-0000-0000-000000000000}"/>
          </ac:spMkLst>
        </pc:spChg>
        <pc:picChg chg="add mod">
          <ac:chgData name="Jorunn Øveland Nyhus" userId="5448e305-a6bb-465a-a251-7e03f510ed3e" providerId="ADAL" clId="{8C4E2977-7AAD-41E6-978E-E91256875E43}" dt="2023-02-07T11:07:24.583" v="488" actId="14100"/>
          <ac:picMkLst>
            <pc:docMk/>
            <pc:sldMk cId="3701466915" sldId="328"/>
            <ac:picMk id="3" creationId="{61A1211C-14AE-1342-B93E-EB3730A6A457}"/>
          </ac:picMkLst>
        </pc:picChg>
      </pc:sldChg>
      <pc:sldChg chg="del">
        <pc:chgData name="Jorunn Øveland Nyhus" userId="5448e305-a6bb-465a-a251-7e03f510ed3e" providerId="ADAL" clId="{8C4E2977-7AAD-41E6-978E-E91256875E43}" dt="2023-02-07T10:50:12.323" v="74" actId="47"/>
        <pc:sldMkLst>
          <pc:docMk/>
          <pc:sldMk cId="322307039" sldId="329"/>
        </pc:sldMkLst>
      </pc:sldChg>
      <pc:sldChg chg="addSp modSp add mod">
        <pc:chgData name="Jorunn Øveland Nyhus" userId="5448e305-a6bb-465a-a251-7e03f510ed3e" providerId="ADAL" clId="{8C4E2977-7AAD-41E6-978E-E91256875E43}" dt="2023-02-07T11:08:07.761" v="516" actId="1076"/>
        <pc:sldMkLst>
          <pc:docMk/>
          <pc:sldMk cId="1282310512" sldId="329"/>
        </pc:sldMkLst>
        <pc:spChg chg="mod">
          <ac:chgData name="Jorunn Øveland Nyhus" userId="5448e305-a6bb-465a-a251-7e03f510ed3e" providerId="ADAL" clId="{8C4E2977-7AAD-41E6-978E-E91256875E43}" dt="2023-02-07T11:07:35.978" v="510" actId="20577"/>
          <ac:spMkLst>
            <pc:docMk/>
            <pc:sldMk cId="1282310512" sldId="329"/>
            <ac:spMk id="216" creationId="{00000000-0000-0000-0000-000000000000}"/>
          </ac:spMkLst>
        </pc:spChg>
        <pc:spChg chg="mod">
          <ac:chgData name="Jorunn Øveland Nyhus" userId="5448e305-a6bb-465a-a251-7e03f510ed3e" providerId="ADAL" clId="{8C4E2977-7AAD-41E6-978E-E91256875E43}" dt="2023-02-07T11:07:43.957" v="512" actId="14100"/>
          <ac:spMkLst>
            <pc:docMk/>
            <pc:sldMk cId="1282310512" sldId="329"/>
            <ac:spMk id="217" creationId="{00000000-0000-0000-0000-000000000000}"/>
          </ac:spMkLst>
        </pc:spChg>
        <pc:picChg chg="add mod">
          <ac:chgData name="Jorunn Øveland Nyhus" userId="5448e305-a6bb-465a-a251-7e03f510ed3e" providerId="ADAL" clId="{8C4E2977-7AAD-41E6-978E-E91256875E43}" dt="2023-02-07T11:08:07.761" v="516" actId="1076"/>
          <ac:picMkLst>
            <pc:docMk/>
            <pc:sldMk cId="1282310512" sldId="329"/>
            <ac:picMk id="3" creationId="{DFDC8396-7E39-B035-65AC-432407916FCC}"/>
          </ac:picMkLst>
        </pc:picChg>
      </pc:sldChg>
      <pc:sldChg chg="addSp modSp add mod">
        <pc:chgData name="Jorunn Øveland Nyhus" userId="5448e305-a6bb-465a-a251-7e03f510ed3e" providerId="ADAL" clId="{8C4E2977-7AAD-41E6-978E-E91256875E43}" dt="2023-02-07T11:09:26.585" v="548" actId="1076"/>
        <pc:sldMkLst>
          <pc:docMk/>
          <pc:sldMk cId="1877581289" sldId="330"/>
        </pc:sldMkLst>
        <pc:spChg chg="mod">
          <ac:chgData name="Jorunn Øveland Nyhus" userId="5448e305-a6bb-465a-a251-7e03f510ed3e" providerId="ADAL" clId="{8C4E2977-7AAD-41E6-978E-E91256875E43}" dt="2023-02-07T11:08:17.101" v="528" actId="20577"/>
          <ac:spMkLst>
            <pc:docMk/>
            <pc:sldMk cId="1877581289" sldId="330"/>
            <ac:spMk id="216" creationId="{00000000-0000-0000-0000-000000000000}"/>
          </ac:spMkLst>
        </pc:spChg>
        <pc:spChg chg="mod">
          <ac:chgData name="Jorunn Øveland Nyhus" userId="5448e305-a6bb-465a-a251-7e03f510ed3e" providerId="ADAL" clId="{8C4E2977-7AAD-41E6-978E-E91256875E43}" dt="2023-02-07T11:08:51.730" v="544" actId="20577"/>
          <ac:spMkLst>
            <pc:docMk/>
            <pc:sldMk cId="1877581289" sldId="330"/>
            <ac:spMk id="217" creationId="{00000000-0000-0000-0000-000000000000}"/>
          </ac:spMkLst>
        </pc:spChg>
        <pc:picChg chg="add mod">
          <ac:chgData name="Jorunn Øveland Nyhus" userId="5448e305-a6bb-465a-a251-7e03f510ed3e" providerId="ADAL" clId="{8C4E2977-7AAD-41E6-978E-E91256875E43}" dt="2023-02-07T11:09:26.585" v="548" actId="1076"/>
          <ac:picMkLst>
            <pc:docMk/>
            <pc:sldMk cId="1877581289" sldId="330"/>
            <ac:picMk id="3" creationId="{A6E88AB8-167A-E5D5-570A-99647BE079BC}"/>
          </ac:picMkLst>
        </pc:picChg>
      </pc:sldChg>
      <pc:sldChg chg="addSp delSp modSp add mod modNotesTx">
        <pc:chgData name="Jorunn Øveland Nyhus" userId="5448e305-a6bb-465a-a251-7e03f510ed3e" providerId="ADAL" clId="{8C4E2977-7AAD-41E6-978E-E91256875E43}" dt="2023-02-07T11:10:52.392" v="591" actId="5793"/>
        <pc:sldMkLst>
          <pc:docMk/>
          <pc:sldMk cId="236230986" sldId="331"/>
        </pc:sldMkLst>
        <pc:spChg chg="add del">
          <ac:chgData name="Jorunn Øveland Nyhus" userId="5448e305-a6bb-465a-a251-7e03f510ed3e" providerId="ADAL" clId="{8C4E2977-7AAD-41E6-978E-E91256875E43}" dt="2023-02-07T11:09:41.628" v="550" actId="22"/>
          <ac:spMkLst>
            <pc:docMk/>
            <pc:sldMk cId="236230986" sldId="331"/>
            <ac:spMk id="3" creationId="{6DEA95BE-F59B-DC76-B535-1BD190AC5432}"/>
          </ac:spMkLst>
        </pc:spChg>
        <pc:spChg chg="add mod">
          <ac:chgData name="Jorunn Øveland Nyhus" userId="5448e305-a6bb-465a-a251-7e03f510ed3e" providerId="ADAL" clId="{8C4E2977-7AAD-41E6-978E-E91256875E43}" dt="2023-02-07T11:10:26.533" v="558" actId="12"/>
          <ac:spMkLst>
            <pc:docMk/>
            <pc:sldMk cId="236230986" sldId="331"/>
            <ac:spMk id="7" creationId="{4525B9BB-BB71-035D-E99E-22DF071B2487}"/>
          </ac:spMkLst>
        </pc:spChg>
        <pc:spChg chg="mod">
          <ac:chgData name="Jorunn Øveland Nyhus" userId="5448e305-a6bb-465a-a251-7e03f510ed3e" providerId="ADAL" clId="{8C4E2977-7AAD-41E6-978E-E91256875E43}" dt="2023-02-07T11:10:40.742" v="589" actId="20577"/>
          <ac:spMkLst>
            <pc:docMk/>
            <pc:sldMk cId="236230986" sldId="331"/>
            <ac:spMk id="216" creationId="{00000000-0000-0000-0000-000000000000}"/>
          </ac:spMkLst>
        </pc:spChg>
        <pc:spChg chg="mod">
          <ac:chgData name="Jorunn Øveland Nyhus" userId="5448e305-a6bb-465a-a251-7e03f510ed3e" providerId="ADAL" clId="{8C4E2977-7AAD-41E6-978E-E91256875E43}" dt="2023-02-07T11:10:52.392" v="591" actId="5793"/>
          <ac:spMkLst>
            <pc:docMk/>
            <pc:sldMk cId="236230986" sldId="331"/>
            <ac:spMk id="217" creationId="{00000000-0000-0000-0000-000000000000}"/>
          </ac:spMkLst>
        </pc:spChg>
        <pc:picChg chg="add mod">
          <ac:chgData name="Jorunn Øveland Nyhus" userId="5448e305-a6bb-465a-a251-7e03f510ed3e" providerId="ADAL" clId="{8C4E2977-7AAD-41E6-978E-E91256875E43}" dt="2023-02-07T11:10:09.041" v="555" actId="1076"/>
          <ac:picMkLst>
            <pc:docMk/>
            <pc:sldMk cId="236230986" sldId="331"/>
            <ac:picMk id="6" creationId="{42A4FF40-3BE0-A5EA-BB79-24183B4DF614}"/>
          </ac:picMkLst>
        </pc:picChg>
      </pc:sldChg>
      <pc:sldChg chg="addSp delSp modSp add mod">
        <pc:chgData name="Jorunn Øveland Nyhus" userId="5448e305-a6bb-465a-a251-7e03f510ed3e" providerId="ADAL" clId="{8C4E2977-7AAD-41E6-978E-E91256875E43}" dt="2023-02-07T11:12:15.546" v="626" actId="1076"/>
        <pc:sldMkLst>
          <pc:docMk/>
          <pc:sldMk cId="1083408656" sldId="332"/>
        </pc:sldMkLst>
        <pc:spChg chg="add mod">
          <ac:chgData name="Jorunn Øveland Nyhus" userId="5448e305-a6bb-465a-a251-7e03f510ed3e" providerId="ADAL" clId="{8C4E2977-7AAD-41E6-978E-E91256875E43}" dt="2023-02-07T11:12:15.546" v="626" actId="1076"/>
          <ac:spMkLst>
            <pc:docMk/>
            <pc:sldMk cId="1083408656" sldId="332"/>
            <ac:spMk id="7" creationId="{9D1CE79F-E316-4CB8-8E30-F232652322DB}"/>
          </ac:spMkLst>
        </pc:spChg>
        <pc:spChg chg="mod">
          <ac:chgData name="Jorunn Øveland Nyhus" userId="5448e305-a6bb-465a-a251-7e03f510ed3e" providerId="ADAL" clId="{8C4E2977-7AAD-41E6-978E-E91256875E43}" dt="2023-02-07T11:11:12.615" v="616" actId="20577"/>
          <ac:spMkLst>
            <pc:docMk/>
            <pc:sldMk cId="1083408656" sldId="332"/>
            <ac:spMk id="216" creationId="{00000000-0000-0000-0000-000000000000}"/>
          </ac:spMkLst>
        </pc:spChg>
        <pc:spChg chg="mod">
          <ac:chgData name="Jorunn Øveland Nyhus" userId="5448e305-a6bb-465a-a251-7e03f510ed3e" providerId="ADAL" clId="{8C4E2977-7AAD-41E6-978E-E91256875E43}" dt="2023-02-07T11:11:07.497" v="595" actId="113"/>
          <ac:spMkLst>
            <pc:docMk/>
            <pc:sldMk cId="1083408656" sldId="332"/>
            <ac:spMk id="217" creationId="{00000000-0000-0000-0000-000000000000}"/>
          </ac:spMkLst>
        </pc:spChg>
        <pc:picChg chg="add mod">
          <ac:chgData name="Jorunn Øveland Nyhus" userId="5448e305-a6bb-465a-a251-7e03f510ed3e" providerId="ADAL" clId="{8C4E2977-7AAD-41E6-978E-E91256875E43}" dt="2023-02-07T11:11:44.338" v="620" actId="1076"/>
          <ac:picMkLst>
            <pc:docMk/>
            <pc:sldMk cId="1083408656" sldId="332"/>
            <ac:picMk id="3" creationId="{EDAF2A6C-5739-586A-0A02-7FBB6687B245}"/>
          </ac:picMkLst>
        </pc:picChg>
        <pc:picChg chg="add del">
          <ac:chgData name="Jorunn Øveland Nyhus" userId="5448e305-a6bb-465a-a251-7e03f510ed3e" providerId="ADAL" clId="{8C4E2977-7AAD-41E6-978E-E91256875E43}" dt="2023-02-07T11:11:51.015" v="622" actId="478"/>
          <ac:picMkLst>
            <pc:docMk/>
            <pc:sldMk cId="1083408656" sldId="332"/>
            <ac:picMk id="6" creationId="{1EB4DD29-C9ED-2457-44FD-A62390619ABB}"/>
          </ac:picMkLst>
        </pc:picChg>
      </pc:sldChg>
      <pc:sldChg chg="del">
        <pc:chgData name="Jorunn Øveland Nyhus" userId="5448e305-a6bb-465a-a251-7e03f510ed3e" providerId="ADAL" clId="{8C4E2977-7AAD-41E6-978E-E91256875E43}" dt="2023-02-07T10:50:12.323" v="74" actId="47"/>
        <pc:sldMkLst>
          <pc:docMk/>
          <pc:sldMk cId="3309061449" sldId="332"/>
        </pc:sldMkLst>
      </pc:sldChg>
      <pc:sldChg chg="addSp modSp add mod">
        <pc:chgData name="Jorunn Øveland Nyhus" userId="5448e305-a6bb-465a-a251-7e03f510ed3e" providerId="ADAL" clId="{8C4E2977-7AAD-41E6-978E-E91256875E43}" dt="2023-02-07T11:13:06.244" v="666" actId="14100"/>
        <pc:sldMkLst>
          <pc:docMk/>
          <pc:sldMk cId="3152702890" sldId="333"/>
        </pc:sldMkLst>
        <pc:spChg chg="mod">
          <ac:chgData name="Jorunn Øveland Nyhus" userId="5448e305-a6bb-465a-a251-7e03f510ed3e" providerId="ADAL" clId="{8C4E2977-7AAD-41E6-978E-E91256875E43}" dt="2023-02-07T11:12:35.109" v="659" actId="20577"/>
          <ac:spMkLst>
            <pc:docMk/>
            <pc:sldMk cId="3152702890" sldId="333"/>
            <ac:spMk id="216" creationId="{00000000-0000-0000-0000-000000000000}"/>
          </ac:spMkLst>
        </pc:spChg>
        <pc:spChg chg="mod">
          <ac:chgData name="Jorunn Øveland Nyhus" userId="5448e305-a6bb-465a-a251-7e03f510ed3e" providerId="ADAL" clId="{8C4E2977-7AAD-41E6-978E-E91256875E43}" dt="2023-02-07T11:13:06.244" v="666" actId="14100"/>
          <ac:spMkLst>
            <pc:docMk/>
            <pc:sldMk cId="3152702890" sldId="333"/>
            <ac:spMk id="217" creationId="{00000000-0000-0000-0000-000000000000}"/>
          </ac:spMkLst>
        </pc:spChg>
        <pc:picChg chg="add mod">
          <ac:chgData name="Jorunn Øveland Nyhus" userId="5448e305-a6bb-465a-a251-7e03f510ed3e" providerId="ADAL" clId="{8C4E2977-7AAD-41E6-978E-E91256875E43}" dt="2023-02-07T11:13:02.650" v="664" actId="1076"/>
          <ac:picMkLst>
            <pc:docMk/>
            <pc:sldMk cId="3152702890" sldId="333"/>
            <ac:picMk id="3" creationId="{8DA4795C-8BEE-356C-7298-EAFBC42BD394}"/>
          </ac:picMkLst>
        </pc:picChg>
      </pc:sldChg>
      <pc:sldChg chg="addSp modSp add mod">
        <pc:chgData name="Jorunn Øveland Nyhus" userId="5448e305-a6bb-465a-a251-7e03f510ed3e" providerId="ADAL" clId="{8C4E2977-7AAD-41E6-978E-E91256875E43}" dt="2023-02-07T11:14:20.337" v="689" actId="1076"/>
        <pc:sldMkLst>
          <pc:docMk/>
          <pc:sldMk cId="1852292956" sldId="334"/>
        </pc:sldMkLst>
        <pc:spChg chg="mod">
          <ac:chgData name="Jorunn Øveland Nyhus" userId="5448e305-a6bb-465a-a251-7e03f510ed3e" providerId="ADAL" clId="{8C4E2977-7AAD-41E6-978E-E91256875E43}" dt="2023-02-07T11:13:14.276" v="678" actId="20577"/>
          <ac:spMkLst>
            <pc:docMk/>
            <pc:sldMk cId="1852292956" sldId="334"/>
            <ac:spMk id="216" creationId="{00000000-0000-0000-0000-000000000000}"/>
          </ac:spMkLst>
        </pc:spChg>
        <pc:spChg chg="mod">
          <ac:chgData name="Jorunn Øveland Nyhus" userId="5448e305-a6bb-465a-a251-7e03f510ed3e" providerId="ADAL" clId="{8C4E2977-7AAD-41E6-978E-E91256875E43}" dt="2023-02-07T11:13:46.201" v="686" actId="14100"/>
          <ac:spMkLst>
            <pc:docMk/>
            <pc:sldMk cId="1852292956" sldId="334"/>
            <ac:spMk id="217" creationId="{00000000-0000-0000-0000-000000000000}"/>
          </ac:spMkLst>
        </pc:spChg>
        <pc:picChg chg="add mod">
          <ac:chgData name="Jorunn Øveland Nyhus" userId="5448e305-a6bb-465a-a251-7e03f510ed3e" providerId="ADAL" clId="{8C4E2977-7AAD-41E6-978E-E91256875E43}" dt="2023-02-07T11:14:20.337" v="689" actId="1076"/>
          <ac:picMkLst>
            <pc:docMk/>
            <pc:sldMk cId="1852292956" sldId="334"/>
            <ac:picMk id="3" creationId="{AEE0C3AC-3A33-DC67-749A-A8915A5FA808}"/>
          </ac:picMkLst>
        </pc:picChg>
      </pc:sldChg>
      <pc:sldChg chg="del">
        <pc:chgData name="Jorunn Øveland Nyhus" userId="5448e305-a6bb-465a-a251-7e03f510ed3e" providerId="ADAL" clId="{8C4E2977-7AAD-41E6-978E-E91256875E43}" dt="2023-02-07T10:50:12.323" v="74" actId="47"/>
        <pc:sldMkLst>
          <pc:docMk/>
          <pc:sldMk cId="3494187719" sldId="334"/>
        </pc:sldMkLst>
      </pc:sldChg>
      <pc:sldChg chg="del">
        <pc:chgData name="Jorunn Øveland Nyhus" userId="5448e305-a6bb-465a-a251-7e03f510ed3e" providerId="ADAL" clId="{8C4E2977-7AAD-41E6-978E-E91256875E43}" dt="2023-02-07T10:50:12.323" v="74" actId="47"/>
        <pc:sldMkLst>
          <pc:docMk/>
          <pc:sldMk cId="4125510018" sldId="338"/>
        </pc:sldMkLst>
      </pc:sldChg>
      <pc:sldChg chg="del">
        <pc:chgData name="Jorunn Øveland Nyhus" userId="5448e305-a6bb-465a-a251-7e03f510ed3e" providerId="ADAL" clId="{8C4E2977-7AAD-41E6-978E-E91256875E43}" dt="2023-02-07T10:50:12.323" v="74" actId="47"/>
        <pc:sldMkLst>
          <pc:docMk/>
          <pc:sldMk cId="2922325958" sldId="368"/>
        </pc:sldMkLst>
      </pc:sldChg>
      <pc:sldChg chg="del">
        <pc:chgData name="Jorunn Øveland Nyhus" userId="5448e305-a6bb-465a-a251-7e03f510ed3e" providerId="ADAL" clId="{8C4E2977-7AAD-41E6-978E-E91256875E43}" dt="2023-02-07T10:50:12.323" v="74" actId="47"/>
        <pc:sldMkLst>
          <pc:docMk/>
          <pc:sldMk cId="3929101291" sldId="388"/>
        </pc:sldMkLst>
      </pc:sldChg>
      <pc:sldChg chg="del">
        <pc:chgData name="Jorunn Øveland Nyhus" userId="5448e305-a6bb-465a-a251-7e03f510ed3e" providerId="ADAL" clId="{8C4E2977-7AAD-41E6-978E-E91256875E43}" dt="2023-02-07T10:50:12.323" v="74" actId="47"/>
        <pc:sldMkLst>
          <pc:docMk/>
          <pc:sldMk cId="3435490879" sldId="389"/>
        </pc:sldMkLst>
      </pc:sldChg>
      <pc:sldChg chg="del">
        <pc:chgData name="Jorunn Øveland Nyhus" userId="5448e305-a6bb-465a-a251-7e03f510ed3e" providerId="ADAL" clId="{8C4E2977-7AAD-41E6-978E-E91256875E43}" dt="2023-02-07T10:50:12.323" v="74" actId="47"/>
        <pc:sldMkLst>
          <pc:docMk/>
          <pc:sldMk cId="1907719142" sldId="390"/>
        </pc:sldMkLst>
      </pc:sldChg>
      <pc:sldChg chg="del">
        <pc:chgData name="Jorunn Øveland Nyhus" userId="5448e305-a6bb-465a-a251-7e03f510ed3e" providerId="ADAL" clId="{8C4E2977-7AAD-41E6-978E-E91256875E43}" dt="2023-02-07T10:50:12.323" v="74" actId="47"/>
        <pc:sldMkLst>
          <pc:docMk/>
          <pc:sldMk cId="594028431" sldId="391"/>
        </pc:sldMkLst>
      </pc:sldChg>
      <pc:sldChg chg="del">
        <pc:chgData name="Jorunn Øveland Nyhus" userId="5448e305-a6bb-465a-a251-7e03f510ed3e" providerId="ADAL" clId="{8C4E2977-7AAD-41E6-978E-E91256875E43}" dt="2023-02-07T10:50:12.323" v="74" actId="47"/>
        <pc:sldMkLst>
          <pc:docMk/>
          <pc:sldMk cId="2748355137" sldId="392"/>
        </pc:sldMkLst>
      </pc:sldChg>
      <pc:sldChg chg="del">
        <pc:chgData name="Jorunn Øveland Nyhus" userId="5448e305-a6bb-465a-a251-7e03f510ed3e" providerId="ADAL" clId="{8C4E2977-7AAD-41E6-978E-E91256875E43}" dt="2023-02-07T10:50:12.323" v="74" actId="47"/>
        <pc:sldMkLst>
          <pc:docMk/>
          <pc:sldMk cId="4016322847" sldId="39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rtl="0"/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rtl="0"/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rtl="0"/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rtl="0"/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r>
              <a:rPr lang="nb-NO" b="1" dirty="0"/>
              <a:t>Til læreren</a:t>
            </a:r>
          </a:p>
          <a:p>
            <a:r>
              <a:rPr lang="nb-NO" dirty="0"/>
              <a:t>Formålet med opplegget er å gi elevene verktøy til å sette i gang sitt eget utforskningsprosjekt innen språk. </a:t>
            </a:r>
          </a:p>
          <a:p>
            <a:r>
              <a:rPr lang="nb-NO" dirty="0"/>
              <a:t>Vi går gjennom de ulike fasene omtrent slik boka presenterer dem.</a:t>
            </a:r>
          </a:p>
          <a:p>
            <a:r>
              <a:rPr lang="nb-NO" dirty="0"/>
              <a:t>La elevene reflektere underveis.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2" name="Google Shape;20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0337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3126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776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62153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nb-NO" b="1" dirty="0"/>
              <a:t>Til læreren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nb-NO" dirty="0"/>
              <a:t>Eksempelet til høyre er selvsagt fiktivt. Målet er å vise hvordan elevene bør tenke.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nb-NO" dirty="0"/>
              <a:t>Se egen presentasjon om hvordan man kan bruke Excel til å systematisere funn.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93725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74180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26989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9318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nb-NO" b="1" dirty="0"/>
              <a:t>Til læreren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nb-NO" dirty="0"/>
              <a:t>La elevene diskutere i par/grupper.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nb-NO" dirty="0"/>
              <a:t>Oppsummer felles.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5575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nb-NO" b="1" dirty="0"/>
              <a:t>Til læreren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nb-NO" dirty="0"/>
              <a:t>La elevene jobbe videre med å snevre inn temaet sitt.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9558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nb-NO" b="1" dirty="0"/>
              <a:t>Til læreren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nb-NO" dirty="0"/>
              <a:t>Du kan enten la elevene jobbe med å finne problemstillinger, eller bruke tabellen på side 247 for å vise flere eksempler.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3602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1094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nb-NO" b="1" dirty="0"/>
              <a:t>Til læreren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nb-NO" dirty="0"/>
              <a:t>Disse variablene er høyst aktuelle i mange dialekter. Men du og elevene vet best hva som er mest aktuelt i den lokale dialekten. Bruk kunnskapen som du og elevene har, for å få fram aktuelle språklige variabler.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3002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774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nb-NO" b="1" dirty="0"/>
              <a:t>Til læreren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nb-NO" dirty="0"/>
              <a:t>La elevene tenke gjennom hva årsaken kan være til at endring skjer.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nb-NO" dirty="0"/>
              <a:t>Diskuter gjerne i par/grupper før du går videre.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412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75DC03-5A96-4EF3-82A5-B4BA4AE5B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8BBA0B0-4D4F-4C88-AAAA-AEA35D2C7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1B1A74F-8FCC-46DD-A6DD-248C64343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02DB89-0BA2-485F-9DD6-009EFD8C3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1267A84-1726-4C15-88E9-53A765160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737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AA40FB-A367-4117-8D7C-D19A7288C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49EE8E4-A900-440F-BB09-BAF224C42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1ACDB22-7C34-452F-9FE9-43BE5C4D4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0436321-4825-4ED8-AB5E-E91CBD796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713559A-14C7-4AD7-9205-525B7BF7A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70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392F9DE5-2F08-42CB-8FBE-FEAE0A09B0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AE43CDD-D917-44D9-9A3E-7E866C92DB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60819EC-BFF1-47F3-99FD-685673D4A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08EEBB1-30F5-4611-A51F-D96654EA6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2A86EF4-4F88-4407-A849-D28AA50A9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996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2A6851-4490-40B3-9F32-EA1853057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607449B-D9D3-4259-8C23-AB439C94E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E7CAEAD-DBAD-4044-A078-5B443E6F9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10C16D5-79E8-40B5-A251-244CEE3DA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70C464C-265C-4849-8A8D-4E6DB7380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687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9D41DE-DA27-4D52-9A06-12F4E348A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A97E16A-2669-4BAA-A501-A00AAF8C5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5EAAC10-F0F9-4B9B-B0E3-612265A5E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7A27B70-C939-4DB8-9F63-1BFB4C1FE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0B67423-3584-4904-B96F-EA7AB8309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00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383807-A6EB-4615-B74D-9174C0150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D569902-1046-4D56-98BB-85D4F5A50E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7B6B9E2-456B-4C19-A0C6-3CE11A7335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81895EE-FAF3-484C-96C4-581BBEA58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BA6F28A-0C60-4BBA-9FB8-284E87320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EB899AC-FE8C-4FDD-A754-1C7D60128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526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6F855B-9939-44BF-BF93-BEF398341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C155537-4527-43EE-8D6C-B44B2B2CB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86C68FD-A15D-423A-B3B4-52D464182E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F4E2430-CE09-4C11-B33F-F45649C781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7B3B806-A6AA-4122-AD85-0EE59C8759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0C3332F2-B548-4FEC-9A8A-19447EB6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462A98F7-5D2F-40AF-8FAE-7546816B9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F0C103B-B553-4DAA-A2B5-3AC661379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79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3061D0-0FE1-4FFE-9956-C0BC4629F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1D8733C-ECD9-4896-B869-6439E113C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7C10770-DE65-4244-B3B6-96CF25D8F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8102D6D-4706-4FD1-9D27-F72374FC5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488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CB630AC-FED3-4D40-9892-D74246377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A139E1B-A75B-48EB-9768-02A4819C1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6F30544-9797-4DA2-B008-273DE1D11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729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6CCFD2-5837-4424-B9A3-5CE6127A9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D5A1EE9-0031-4AA1-B5E8-BAB2594B1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0B9AAA1-88EA-44D2-A425-E64A477D2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329B6A4-204C-4E9F-AA7C-3125B8B4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94BBBA-802F-4A70-8E42-EED9C5755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1075D32-C04D-4A54-96E1-6D91223B4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62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2FA9D8-0829-463C-8D80-D86C20AB4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87878627-AE6B-4A4C-A4D4-311A6D0186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144B182-B7C2-4A5F-8E7E-AC33C0C17A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1E75FEA-D4DC-4DC0-8C47-DFE27F82F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C48CC1E-7868-4E07-ACCA-03E9815FA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C8D6398-9635-448B-8159-6BBF8ED26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14348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060EE335-2EB7-4160-BBC0-B57C72978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EA62AE3-E1AA-4FB2-8DCC-52359F178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A2FAD38-FC6A-4AD3-972B-C5B09CFCD6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D2C6E15-B8BF-412A-B154-7227B04D05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90CA545-9B02-469B-9242-2948D812C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77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04;p16">
            <a:extLst>
              <a:ext uri="{FF2B5EF4-FFF2-40B4-BE49-F238E27FC236}">
                <a16:creationId xmlns:a16="http://schemas.microsoft.com/office/drawing/2014/main" id="{6D2FC1BA-1964-5F16-41E4-6118832A10C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0" y="878523"/>
            <a:ext cx="9144000" cy="2387600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lvl="0" indent="0" algn="ctr" rtl="0">
              <a:spcAft>
                <a:spcPts val="0"/>
              </a:spcAft>
              <a:buClr>
                <a:schemeClr val="dk1"/>
              </a:buClr>
              <a:buSzPts val="4400"/>
            </a:pPr>
            <a:r>
              <a:rPr lang="nb-NO" dirty="0">
                <a:latin typeface="Calibri"/>
                <a:cs typeface="Calibri"/>
              </a:rPr>
              <a:t>Utforsk språket</a:t>
            </a:r>
            <a:endParaRPr lang="nb-no" b="1" kern="1200" dirty="0">
              <a:latin typeface="+mn-lt"/>
              <a:ea typeface="+mj-ea"/>
              <a:cs typeface="+mj-cs"/>
            </a:endParaRPr>
          </a:p>
        </p:txBody>
      </p:sp>
      <p:sp>
        <p:nvSpPr>
          <p:cNvPr id="2" name="Undertittel 1">
            <a:extLst>
              <a:ext uri="{FF2B5EF4-FFF2-40B4-BE49-F238E27FC236}">
                <a16:creationId xmlns:a16="http://schemas.microsoft.com/office/drawing/2014/main" id="{15AA5C1E-C64D-2BB8-46AA-B10E251708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58198"/>
            <a:ext cx="9144000" cy="1655762"/>
          </a:xfrm>
        </p:spPr>
        <p:txBody>
          <a:bodyPr/>
          <a:lstStyle/>
          <a:p>
            <a:r>
              <a:rPr lang="nb-NO" dirty="0"/>
              <a:t>En oppskrift til eget språkforskningsarbeid</a:t>
            </a:r>
          </a:p>
        </p:txBody>
      </p:sp>
      <p:pic>
        <p:nvPicPr>
          <p:cNvPr id="16" name="Google Shape;91;p1">
            <a:extLst>
              <a:ext uri="{FF2B5EF4-FFF2-40B4-BE49-F238E27FC236}">
                <a16:creationId xmlns:a16="http://schemas.microsoft.com/office/drawing/2014/main" id="{8EC2E617-67CF-9EDB-9F3B-A1A0AB8F606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9377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Godkjenning av endelig problemstilling</a:t>
            </a:r>
            <a:endParaRPr b="1" dirty="0">
              <a:latin typeface="+mn-lt"/>
            </a:endParaRPr>
          </a:p>
        </p:txBody>
      </p:sp>
      <p:sp>
        <p:nvSpPr>
          <p:cNvPr id="217" name="Google Shape;217;p18"/>
          <p:cNvSpPr txBox="1">
            <a:spLocks noGrp="1"/>
          </p:cNvSpPr>
          <p:nvPr>
            <p:ph idx="1"/>
          </p:nvPr>
        </p:nvSpPr>
        <p:spPr>
          <a:xfrm>
            <a:off x="6448300" y="1825625"/>
            <a:ext cx="49054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rmAutofit/>
          </a:bodyPr>
          <a:lstStyle/>
          <a:p>
            <a:r>
              <a:rPr lang="nb-NO" sz="2400" dirty="0"/>
              <a:t>Sørg alltid for at problemstillingen din blir godkjent før du starter arbeidet. </a:t>
            </a:r>
          </a:p>
          <a:p>
            <a:r>
              <a:rPr lang="nb-NO" sz="2400" dirty="0">
                <a:solidFill>
                  <a:srgbClr val="CC3399"/>
                </a:solidFill>
              </a:rPr>
              <a:t>Hvilke endringer finner vi i lyd- og bøyingssystemet i trønderdialekten, og hvorfor skjer disse endringene? </a:t>
            </a:r>
          </a:p>
          <a:p>
            <a:pPr rtl="0">
              <a:spcBef>
                <a:spcPts val="0"/>
              </a:spcBef>
              <a:buClr>
                <a:schemeClr val="dk1"/>
              </a:buClr>
              <a:buSzPts val="2800"/>
            </a:pPr>
            <a:endParaRPr lang="en-US" sz="24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61A1211C-14AE-1342-B93E-EB3730A6A4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460" y="1631286"/>
            <a:ext cx="3754057" cy="4334083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ABB407D3-8329-C14C-F9E6-95239E148ECB}"/>
              </a:ext>
            </a:extLst>
          </p:cNvPr>
          <p:cNvSpPr txBox="1"/>
          <p:nvPr/>
        </p:nvSpPr>
        <p:spPr>
          <a:xfrm>
            <a:off x="3497580" y="1631286"/>
            <a:ext cx="1691937" cy="1797714"/>
          </a:xfrm>
          <a:prstGeom prst="rect">
            <a:avLst/>
          </a:prstGeom>
          <a:solidFill>
            <a:srgbClr val="E4EDE8"/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01466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Definer sluttprodukt</a:t>
            </a:r>
            <a:endParaRPr b="1" dirty="0">
              <a:latin typeface="+mn-lt"/>
            </a:endParaRPr>
          </a:p>
        </p:txBody>
      </p:sp>
      <p:sp>
        <p:nvSpPr>
          <p:cNvPr id="217" name="Google Shape;217;p18"/>
          <p:cNvSpPr txBox="1">
            <a:spLocks noGrp="1"/>
          </p:cNvSpPr>
          <p:nvPr>
            <p:ph idx="1"/>
          </p:nvPr>
        </p:nvSpPr>
        <p:spPr>
          <a:xfrm>
            <a:off x="5961412" y="1825625"/>
            <a:ext cx="539238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rmAutofit/>
          </a:bodyPr>
          <a:lstStyle/>
          <a:p>
            <a:r>
              <a:rPr lang="nb-NO" sz="2400" dirty="0"/>
              <a:t>Se på oppgaveformuleringen. </a:t>
            </a:r>
          </a:p>
          <a:p>
            <a:r>
              <a:rPr lang="nb-NO" sz="2400" b="1" dirty="0"/>
              <a:t>Forslag: </a:t>
            </a:r>
            <a:r>
              <a:rPr lang="nb-NO" sz="2400" dirty="0"/>
              <a:t>presentasjon, podkast, digital fortelling, plakat o.l.</a:t>
            </a:r>
          </a:p>
          <a:p>
            <a:r>
              <a:rPr lang="nb-NO" sz="2400" dirty="0"/>
              <a:t>Dersom du bestemmer selv, tenk gjennom: </a:t>
            </a:r>
          </a:p>
          <a:p>
            <a:pPr lvl="1"/>
            <a:r>
              <a:rPr lang="nb-NO" sz="2000" dirty="0"/>
              <a:t>Hva krever det teknisk og tidsmessig?</a:t>
            </a:r>
          </a:p>
          <a:p>
            <a:pPr lvl="1"/>
            <a:r>
              <a:rPr lang="nb-NO" sz="2000" dirty="0"/>
              <a:t>Skal du presentere mange detaljer? Da kan skriftlig produkt eller presentasjon være lurt. </a:t>
            </a:r>
          </a:p>
          <a:p>
            <a:pPr rtl="0">
              <a:spcBef>
                <a:spcPts val="0"/>
              </a:spcBef>
              <a:buClr>
                <a:schemeClr val="dk1"/>
              </a:buClr>
              <a:buSzPts val="2800"/>
            </a:pPr>
            <a:endParaRPr lang="en-US" sz="24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DFDC8396-7E39-B035-65AC-432407916F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9119" y="1977531"/>
            <a:ext cx="2435374" cy="377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10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Velg metode </a:t>
            </a:r>
            <a:endParaRPr b="1" dirty="0">
              <a:latin typeface="+mn-lt"/>
            </a:endParaRPr>
          </a:p>
        </p:txBody>
      </p:sp>
      <p:sp>
        <p:nvSpPr>
          <p:cNvPr id="217" name="Google Shape;217;p18"/>
          <p:cNvSpPr txBox="1">
            <a:spLocks noGrp="1"/>
          </p:cNvSpPr>
          <p:nvPr>
            <p:ph idx="1"/>
          </p:nvPr>
        </p:nvSpPr>
        <p:spPr>
          <a:xfrm>
            <a:off x="5327764" y="1469708"/>
            <a:ext cx="615240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rmAutofit/>
          </a:bodyPr>
          <a:lstStyle/>
          <a:p>
            <a:r>
              <a:rPr lang="nb-NO" sz="2400" dirty="0"/>
              <a:t>Metoden henger sammen med problemstillingen din.</a:t>
            </a:r>
          </a:p>
          <a:p>
            <a:r>
              <a:rPr lang="nb-NO" sz="2400" dirty="0"/>
              <a:t>Det finnes ikke én metode som kan løse alle problemstillinger.</a:t>
            </a:r>
          </a:p>
          <a:p>
            <a:r>
              <a:rPr lang="nb-NO" sz="2400" dirty="0"/>
              <a:t>Det er fordeler og ulemper ved alle metoder.</a:t>
            </a:r>
          </a:p>
          <a:p>
            <a:endParaRPr lang="nb-NO" sz="2400" dirty="0"/>
          </a:p>
          <a:p>
            <a:r>
              <a:rPr lang="nb-NO" sz="2400" dirty="0"/>
              <a:t>Se eksempel på side </a:t>
            </a:r>
            <a:r>
              <a:rPr lang="nb-NO" sz="2400" dirty="0">
                <a:solidFill>
                  <a:srgbClr val="FF0000"/>
                </a:solidFill>
              </a:rPr>
              <a:t>248</a:t>
            </a:r>
            <a:r>
              <a:rPr lang="nb-NO" sz="2400" dirty="0"/>
              <a:t>. </a:t>
            </a:r>
          </a:p>
          <a:p>
            <a:r>
              <a:rPr lang="nb-NO" sz="2400" dirty="0"/>
              <a:t>Finn en metode som passer til ditt prosjekt.</a:t>
            </a:r>
          </a:p>
          <a:p>
            <a:pPr rtl="0">
              <a:spcBef>
                <a:spcPts val="0"/>
              </a:spcBef>
              <a:buClr>
                <a:schemeClr val="dk1"/>
              </a:buClr>
              <a:buSzPts val="2800"/>
            </a:pPr>
            <a:endParaRPr lang="en-US" sz="24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A6E88AB8-167A-E5D5-570A-99647BE079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311"/>
          <a:stretch/>
        </p:blipFill>
        <p:spPr>
          <a:xfrm>
            <a:off x="838200" y="1690688"/>
            <a:ext cx="3812969" cy="3114889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56C0AEE7-4CD9-77B7-F2EA-D8C3DE3CB1E3}"/>
              </a:ext>
            </a:extLst>
          </p:cNvPr>
          <p:cNvSpPr txBox="1"/>
          <p:nvPr/>
        </p:nvSpPr>
        <p:spPr>
          <a:xfrm>
            <a:off x="838200" y="1690688"/>
            <a:ext cx="891540" cy="1393999"/>
          </a:xfrm>
          <a:prstGeom prst="rect">
            <a:avLst/>
          </a:prstGeom>
          <a:solidFill>
            <a:srgbClr val="E4EDE8"/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77581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Utforsk og systematiser funnene</a:t>
            </a:r>
            <a:endParaRPr b="1" dirty="0">
              <a:latin typeface="+mn-lt"/>
            </a:endParaRPr>
          </a:p>
        </p:txBody>
      </p:sp>
      <p:sp>
        <p:nvSpPr>
          <p:cNvPr id="217" name="Google Shape;217;p18"/>
          <p:cNvSpPr txBox="1">
            <a:spLocks noGrp="1"/>
          </p:cNvSpPr>
          <p:nvPr>
            <p:ph idx="1"/>
          </p:nvPr>
        </p:nvSpPr>
        <p:spPr>
          <a:xfrm>
            <a:off x="6270170" y="1825625"/>
            <a:ext cx="508362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rmAutofit/>
          </a:bodyPr>
          <a:lstStyle/>
          <a:p>
            <a:pPr marL="0" indent="0">
              <a:buNone/>
            </a:pPr>
            <a:r>
              <a:rPr lang="nb-NO" sz="2000" b="1" dirty="0"/>
              <a:t>Eksempel</a:t>
            </a:r>
            <a:r>
              <a:rPr lang="nb-NO" sz="2000" dirty="0"/>
              <a:t> </a:t>
            </a:r>
          </a:p>
          <a:p>
            <a:r>
              <a:rPr lang="nb-NO" sz="2000" dirty="0"/>
              <a:t>50 % av kvinnene bruker varianten </a:t>
            </a:r>
            <a:r>
              <a:rPr lang="nb-NO" sz="2000" i="1" dirty="0"/>
              <a:t>itj</a:t>
            </a:r>
            <a:r>
              <a:rPr lang="nb-NO" sz="2000" dirty="0"/>
              <a:t>. </a:t>
            </a:r>
          </a:p>
          <a:p>
            <a:r>
              <a:rPr lang="nb-NO" sz="2000" dirty="0"/>
              <a:t>Blant de kvinnene som bruker varianten </a:t>
            </a:r>
            <a:r>
              <a:rPr lang="nb-NO" sz="2000" i="1" dirty="0"/>
              <a:t>itj, </a:t>
            </a:r>
            <a:r>
              <a:rPr lang="nb-NO" sz="2000" dirty="0"/>
              <a:t>bor 80 %</a:t>
            </a:r>
            <a:r>
              <a:rPr lang="nb-NO" sz="2000" i="1" dirty="0"/>
              <a:t> </a:t>
            </a:r>
            <a:r>
              <a:rPr lang="nb-NO" sz="2000" dirty="0"/>
              <a:t>utenfor sentrum.</a:t>
            </a:r>
          </a:p>
          <a:p>
            <a:r>
              <a:rPr lang="nb-NO" sz="2000" dirty="0"/>
              <a:t>Det tyder på at endringene går fortere i byen enn på bygdene rundt. </a:t>
            </a:r>
          </a:p>
          <a:p>
            <a:r>
              <a:rPr lang="nb-NO" sz="2000" dirty="0"/>
              <a:t>De kvinnene i byen som brukte varianten </a:t>
            </a:r>
            <a:r>
              <a:rPr lang="nb-NO" sz="2000" i="1" dirty="0"/>
              <a:t>itj</a:t>
            </a:r>
            <a:r>
              <a:rPr lang="nb-NO" sz="2000" dirty="0"/>
              <a:t>, hadde disse fellestrekkene: </a:t>
            </a:r>
          </a:p>
          <a:p>
            <a:pPr lvl="1"/>
            <a:r>
              <a:rPr lang="nb-NO" sz="1800" dirty="0"/>
              <a:t>oppvekst på bygda </a:t>
            </a:r>
          </a:p>
          <a:p>
            <a:pPr lvl="1"/>
            <a:r>
              <a:rPr lang="nb-NO" sz="1800" dirty="0"/>
              <a:t>positive holdninger til dialekten</a:t>
            </a:r>
          </a:p>
          <a:p>
            <a:pPr rtl="0">
              <a:spcBef>
                <a:spcPts val="0"/>
              </a:spcBef>
              <a:buClr>
                <a:schemeClr val="dk1"/>
              </a:buClr>
              <a:buSzPts val="2800"/>
            </a:pPr>
            <a:endParaRPr lang="en-US" sz="20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42A4FF40-3BE0-A5EA-BB79-24183B4DF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455" y="1825625"/>
            <a:ext cx="2314898" cy="2057687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4525B9BB-BB71-035D-E99E-22DF071B2487}"/>
              </a:ext>
            </a:extLst>
          </p:cNvPr>
          <p:cNvSpPr txBox="1"/>
          <p:nvPr/>
        </p:nvSpPr>
        <p:spPr>
          <a:xfrm>
            <a:off x="1272540" y="4142000"/>
            <a:ext cx="42563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Dette avhenger av problemstilling og metode.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600" dirty="0"/>
          </a:p>
          <a:p>
            <a:r>
              <a:rPr lang="nb-NO" b="1" dirty="0"/>
              <a:t>Eksempel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Se fellestrekk mellom informantene.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Lag kategorier.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Tell opp, og regn prosent.</a:t>
            </a:r>
          </a:p>
        </p:txBody>
      </p:sp>
    </p:spTree>
    <p:extLst>
      <p:ext uri="{BB962C8B-B14F-4D97-AF65-F5344CB8AC3E}">
        <p14:creationId xmlns:p14="http://schemas.microsoft.com/office/powerpoint/2010/main" val="236230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Lag sluttproduktet </a:t>
            </a:r>
            <a:endParaRPr b="1" dirty="0">
              <a:latin typeface="+mn-lt"/>
            </a:endParaRPr>
          </a:p>
        </p:txBody>
      </p:sp>
      <p:sp>
        <p:nvSpPr>
          <p:cNvPr id="217" name="Google Shape;217;p18"/>
          <p:cNvSpPr txBox="1">
            <a:spLocks noGrp="1"/>
          </p:cNvSpPr>
          <p:nvPr>
            <p:ph idx="1"/>
          </p:nvPr>
        </p:nvSpPr>
        <p:spPr>
          <a:xfrm>
            <a:off x="838200" y="161226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rmAutofit fontScale="92500" lnSpcReduction="10000"/>
          </a:bodyPr>
          <a:lstStyle/>
          <a:p>
            <a:pPr marL="0" indent="0">
              <a:buNone/>
            </a:pPr>
            <a:r>
              <a:rPr lang="nb-NO" sz="2400" b="1" dirty="0"/>
              <a:t>Eksempel på struktur</a:t>
            </a:r>
          </a:p>
          <a:p>
            <a:pPr marL="514350" indent="-514350">
              <a:buFont typeface="+mj-lt"/>
              <a:buAutoNum type="alphaLcParenR"/>
            </a:pPr>
            <a:r>
              <a:rPr lang="nb-NO" sz="2400" dirty="0"/>
              <a:t>Innledning – presentasjon av det som kommer</a:t>
            </a:r>
          </a:p>
          <a:p>
            <a:pPr marL="514350" indent="-514350">
              <a:buFont typeface="+mj-lt"/>
              <a:buAutoNum type="alphaLcParenR"/>
            </a:pPr>
            <a:r>
              <a:rPr lang="nb-NO" sz="2400" dirty="0"/>
              <a:t>Presentasjon av problemstillingen</a:t>
            </a:r>
          </a:p>
          <a:p>
            <a:pPr marL="514350" indent="-514350">
              <a:buFont typeface="+mj-lt"/>
              <a:buAutoNum type="alphaLcParenR"/>
            </a:pPr>
            <a:r>
              <a:rPr lang="nb-NO" sz="2400" dirty="0"/>
              <a:t>Teori om emnet. Eks.: Hva kjennetegner trønderdialekten? Hvilke endringer er observert tidligere?</a:t>
            </a:r>
          </a:p>
          <a:p>
            <a:pPr marL="514350" indent="-514350">
              <a:buFont typeface="+mj-lt"/>
              <a:buAutoNum type="alphaLcParenR"/>
            </a:pPr>
            <a:r>
              <a:rPr lang="nb-NO" sz="2400" dirty="0"/>
              <a:t>Presentasjon av variablene, informantene, metoden</a:t>
            </a:r>
          </a:p>
          <a:p>
            <a:pPr marL="514350" indent="-514350">
              <a:buFont typeface="+mj-lt"/>
              <a:buAutoNum type="alphaLcParenR"/>
            </a:pPr>
            <a:r>
              <a:rPr lang="nb-NO" sz="2400" b="1" dirty="0"/>
              <a:t>Presentasjon av resultat for hver variabel, sammenstilling av bakgrunnsvariabler og språklige variabler </a:t>
            </a:r>
          </a:p>
          <a:p>
            <a:pPr marL="514350" indent="-514350">
              <a:buFont typeface="+mj-lt"/>
              <a:buAutoNum type="alphaLcParenR"/>
            </a:pPr>
            <a:r>
              <a:rPr lang="nb-NO" sz="2400" b="1" dirty="0"/>
              <a:t>Drøfting av resultatene </a:t>
            </a:r>
          </a:p>
          <a:p>
            <a:pPr marL="514350" indent="-514350">
              <a:buFont typeface="+mj-lt"/>
              <a:buAutoNum type="alphaLcParenR"/>
            </a:pPr>
            <a:r>
              <a:rPr lang="nb-NO" sz="2400" dirty="0"/>
              <a:t>Oppsummering og konklusjon</a:t>
            </a:r>
          </a:p>
          <a:p>
            <a:pPr marL="514350" indent="-514350">
              <a:buFont typeface="+mj-lt"/>
              <a:buAutoNum type="alphaLcParenR"/>
            </a:pPr>
            <a:r>
              <a:rPr lang="nb-NO" sz="2400" dirty="0"/>
              <a:t>Avslutning </a:t>
            </a:r>
          </a:p>
          <a:p>
            <a:pPr rtl="0">
              <a:spcBef>
                <a:spcPts val="0"/>
              </a:spcBef>
              <a:buClr>
                <a:schemeClr val="dk1"/>
              </a:buClr>
              <a:buSzPts val="2800"/>
            </a:pPr>
            <a:endParaRPr lang="en-US" sz="24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EDAF2A6C-5739-586A-0A02-7FBB6687B2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9414" y="693668"/>
            <a:ext cx="3674386" cy="1837193"/>
          </a:xfrm>
          <a:prstGeom prst="rect">
            <a:avLst/>
          </a:prstGeom>
        </p:spPr>
      </p:pic>
      <p:sp>
        <p:nvSpPr>
          <p:cNvPr id="7" name="Snakkeboble: oval 6">
            <a:extLst>
              <a:ext uri="{FF2B5EF4-FFF2-40B4-BE49-F238E27FC236}">
                <a16:creationId xmlns:a16="http://schemas.microsoft.com/office/drawing/2014/main" id="{9D1CE79F-E316-4CB8-8E30-F232652322DB}"/>
              </a:ext>
            </a:extLst>
          </p:cNvPr>
          <p:cNvSpPr/>
          <p:nvPr/>
        </p:nvSpPr>
        <p:spPr>
          <a:xfrm>
            <a:off x="6724086" y="4400029"/>
            <a:ext cx="4324914" cy="1691412"/>
          </a:xfrm>
          <a:prstGeom prst="wedgeEllipseCallout">
            <a:avLst>
              <a:gd name="adj1" fmla="val -107512"/>
              <a:gd name="adj2" fmla="val -24044"/>
            </a:avLst>
          </a:prstGeom>
          <a:solidFill>
            <a:srgbClr val="D7D46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2400" b="1" dirty="0">
                <a:solidFill>
                  <a:schemeClr val="tx1"/>
                </a:solidFill>
              </a:rPr>
              <a:t>Drøfting: </a:t>
            </a:r>
            <a:r>
              <a:rPr lang="nb-NO" sz="2400" dirty="0">
                <a:solidFill>
                  <a:schemeClr val="tx1"/>
                </a:solidFill>
              </a:rPr>
              <a:t>Dette er det viktigste – her må tyngdepunktet ligge</a:t>
            </a:r>
          </a:p>
        </p:txBody>
      </p:sp>
    </p:spTree>
    <p:extLst>
      <p:ext uri="{BB962C8B-B14F-4D97-AF65-F5344CB8AC3E}">
        <p14:creationId xmlns:p14="http://schemas.microsoft.com/office/powerpoint/2010/main" val="1083408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Lag et refleksjonsnotat</a:t>
            </a:r>
            <a:endParaRPr b="1" dirty="0">
              <a:latin typeface="+mn-lt"/>
            </a:endParaRPr>
          </a:p>
        </p:txBody>
      </p:sp>
      <p:sp>
        <p:nvSpPr>
          <p:cNvPr id="217" name="Google Shape;217;p18"/>
          <p:cNvSpPr txBox="1">
            <a:spLocks noGrp="1"/>
          </p:cNvSpPr>
          <p:nvPr>
            <p:ph idx="1"/>
          </p:nvPr>
        </p:nvSpPr>
        <p:spPr>
          <a:xfrm>
            <a:off x="5949538" y="1825625"/>
            <a:ext cx="492924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rmAutofit/>
          </a:bodyPr>
          <a:lstStyle/>
          <a:p>
            <a:pPr marL="0" indent="0">
              <a:buNone/>
            </a:pPr>
            <a:r>
              <a:rPr lang="nb-NO" sz="2400" dirty="0"/>
              <a:t>1	Hva fungerte godt i denne 	prosessen? Hvorfor?</a:t>
            </a:r>
          </a:p>
          <a:p>
            <a:pPr marL="0" indent="0">
              <a:buNone/>
            </a:pPr>
            <a:r>
              <a:rPr lang="nb-NO" sz="2400" dirty="0"/>
              <a:t>2	Kunne prosessen vært 	bedre? Hvordan?</a:t>
            </a:r>
          </a:p>
          <a:p>
            <a:pPr marL="0" indent="0">
              <a:buNone/>
            </a:pPr>
            <a:r>
              <a:rPr lang="nb-NO" sz="2400" dirty="0"/>
              <a:t>3	Disse erfaringene tar jeg 	med meg til senere 	utforskningsarbeider.</a:t>
            </a:r>
          </a:p>
          <a:p>
            <a:pPr marL="0" indent="0" rtl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en-US" sz="24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8DA4795C-8BEE-356C-7298-EAFBC42BD3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388" y="1825625"/>
            <a:ext cx="3938668" cy="249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702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Oppsummering</a:t>
            </a:r>
            <a:endParaRPr b="1" dirty="0">
              <a:latin typeface="+mn-lt"/>
            </a:endParaRPr>
          </a:p>
        </p:txBody>
      </p:sp>
      <p:sp>
        <p:nvSpPr>
          <p:cNvPr id="217" name="Google Shape;217;p18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428244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rmAutofit/>
          </a:bodyPr>
          <a:lstStyle/>
          <a:p>
            <a:r>
              <a:rPr lang="nb-NO" sz="2400" dirty="0"/>
              <a:t>Se eksempelet på side </a:t>
            </a:r>
            <a:r>
              <a:rPr lang="nb-NO" sz="2400" dirty="0">
                <a:solidFill>
                  <a:srgbClr val="FF0000"/>
                </a:solidFill>
              </a:rPr>
              <a:t>253</a:t>
            </a:r>
            <a:r>
              <a:rPr lang="nb-NO" sz="2400" dirty="0"/>
              <a:t>. </a:t>
            </a:r>
          </a:p>
          <a:p>
            <a:endParaRPr lang="nb-NO" sz="600" dirty="0"/>
          </a:p>
          <a:p>
            <a:r>
              <a:rPr lang="nb-NO" sz="2400" dirty="0"/>
              <a:t>Gå gjennom dette før du setter i gang med ditt eget arbeid. </a:t>
            </a:r>
          </a:p>
          <a:p>
            <a:pPr rtl="0">
              <a:spcBef>
                <a:spcPts val="0"/>
              </a:spcBef>
              <a:buClr>
                <a:schemeClr val="dk1"/>
              </a:buClr>
              <a:buSzPts val="2800"/>
            </a:pPr>
            <a:endParaRPr lang="en-US" sz="24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AEE0C3AC-3A33-DC67-749A-A8915A5FA8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64741"/>
            <a:ext cx="4897224" cy="615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92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539634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Utforsk språket</a:t>
            </a:r>
            <a:endParaRPr b="1" dirty="0">
              <a:latin typeface="+mn-lt"/>
            </a:endParaRPr>
          </a:p>
        </p:txBody>
      </p:sp>
      <p:sp>
        <p:nvSpPr>
          <p:cNvPr id="217" name="Google Shape;217;p18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493320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rmAutofit/>
          </a:bodyPr>
          <a:lstStyle/>
          <a:p>
            <a:pPr marL="0" indent="0">
              <a:buNone/>
            </a:pPr>
            <a:r>
              <a:rPr lang="nb-NO" sz="2400" b="1" dirty="0"/>
              <a:t>Felles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Modellen i </a:t>
            </a:r>
            <a:r>
              <a:rPr lang="nb-NO" sz="2400" i="1" dirty="0"/>
              <a:t>Intertekst vg2 </a:t>
            </a:r>
            <a:r>
              <a:rPr lang="nb-NO" sz="2400" dirty="0"/>
              <a:t>på side </a:t>
            </a:r>
            <a:r>
              <a:rPr lang="nb-NO" sz="2400" dirty="0">
                <a:solidFill>
                  <a:srgbClr val="FF0000"/>
                </a:solidFill>
              </a:rPr>
              <a:t>253</a:t>
            </a:r>
            <a:r>
              <a:rPr lang="nb-NO" sz="2400" dirty="0"/>
              <a:t> viser de ulike fasene i et utforskningsarbeid.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Har du gjort utforskende arbeid i andre fag?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Hva var temaet, og hvilken metode brukte du?</a:t>
            </a:r>
          </a:p>
          <a:p>
            <a:pPr rtl="0">
              <a:spcBef>
                <a:spcPts val="0"/>
              </a:spcBef>
              <a:buClr>
                <a:schemeClr val="dk1"/>
              </a:buClr>
              <a:buSzPts val="2800"/>
            </a:pPr>
            <a:endParaRPr lang="en-US" sz="24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865C11BE-5473-7F55-E279-84D97E524F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438" t="10584" r="50687" b="19243"/>
          <a:stretch/>
        </p:blipFill>
        <p:spPr>
          <a:xfrm>
            <a:off x="6598920" y="0"/>
            <a:ext cx="5036820" cy="64680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Bestem overordnet tema </a:t>
            </a:r>
            <a:endParaRPr b="1" dirty="0">
              <a:latin typeface="+mn-lt"/>
            </a:endParaRPr>
          </a:p>
        </p:txBody>
      </p:sp>
      <p:sp>
        <p:nvSpPr>
          <p:cNvPr id="217" name="Google Shape;217;p18"/>
          <p:cNvSpPr txBox="1">
            <a:spLocks noGrp="1"/>
          </p:cNvSpPr>
          <p:nvPr>
            <p:ph idx="1"/>
          </p:nvPr>
        </p:nvSpPr>
        <p:spPr>
          <a:xfrm>
            <a:off x="5715990" y="1560515"/>
            <a:ext cx="5257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rmAutofit fontScale="92500" lnSpcReduction="10000"/>
          </a:bodyPr>
          <a:lstStyle/>
          <a:p>
            <a:pPr marL="0" indent="0">
              <a:buNone/>
            </a:pPr>
            <a:r>
              <a:rPr lang="nb-NO" sz="2400" b="1" dirty="0"/>
              <a:t>Individuelt eller i grupper</a:t>
            </a:r>
          </a:p>
          <a:p>
            <a:r>
              <a:rPr lang="nb-NO" sz="2400" dirty="0"/>
              <a:t>Se på notatene dine. Er det noe du vil forske mer på, som har med språk, kultur og identitet å gjøre?</a:t>
            </a:r>
          </a:p>
          <a:p>
            <a:pPr marL="0" indent="0">
              <a:buNone/>
            </a:pPr>
            <a:r>
              <a:rPr lang="nb-NO" sz="2400" b="1" dirty="0"/>
              <a:t>Eksempel</a:t>
            </a:r>
          </a:p>
          <a:p>
            <a:pPr lvl="1"/>
            <a:r>
              <a:rPr lang="nb-NO" dirty="0"/>
              <a:t>dialekter</a:t>
            </a:r>
          </a:p>
          <a:p>
            <a:pPr lvl="1"/>
            <a:r>
              <a:rPr lang="nb-NO" dirty="0"/>
              <a:t>sosiolekt, multietnolekt</a:t>
            </a:r>
          </a:p>
          <a:p>
            <a:pPr lvl="1"/>
            <a:r>
              <a:rPr lang="nb-NO" dirty="0"/>
              <a:t>slang</a:t>
            </a:r>
          </a:p>
          <a:p>
            <a:pPr lvl="1"/>
            <a:r>
              <a:rPr lang="nb-NO" dirty="0"/>
              <a:t>språk i ny kontekst</a:t>
            </a:r>
          </a:p>
          <a:p>
            <a:pPr lvl="1"/>
            <a:r>
              <a:rPr lang="nb-NO" dirty="0"/>
              <a:t>svensk og dansk</a:t>
            </a:r>
          </a:p>
          <a:p>
            <a:pPr lvl="1"/>
            <a:r>
              <a:rPr lang="nb-NO" dirty="0"/>
              <a:t>dialekter i musikk/låter</a:t>
            </a:r>
          </a:p>
          <a:p>
            <a:pPr lvl="1"/>
            <a:r>
              <a:rPr lang="nb-NO" dirty="0">
                <a:solidFill>
                  <a:srgbClr val="CC3399"/>
                </a:solidFill>
              </a:rPr>
              <a:t>talespråksendringer</a:t>
            </a:r>
          </a:p>
          <a:p>
            <a:pPr rtl="0">
              <a:spcBef>
                <a:spcPts val="0"/>
              </a:spcBef>
              <a:buClr>
                <a:schemeClr val="dk1"/>
              </a:buClr>
              <a:buSzPts val="2800"/>
            </a:pPr>
            <a:endParaRPr lang="en-US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4D73C8D8-AEE3-755C-5706-6476B16D0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192" y="1592685"/>
            <a:ext cx="2708050" cy="431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226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Bestem undertema</a:t>
            </a:r>
            <a:endParaRPr b="1" dirty="0">
              <a:latin typeface="+mn-lt"/>
            </a:endParaRPr>
          </a:p>
        </p:txBody>
      </p:sp>
      <p:sp>
        <p:nvSpPr>
          <p:cNvPr id="217" name="Google Shape;217;p18"/>
          <p:cNvSpPr txBox="1">
            <a:spLocks noGrp="1"/>
          </p:cNvSpPr>
          <p:nvPr>
            <p:ph idx="1"/>
          </p:nvPr>
        </p:nvSpPr>
        <p:spPr>
          <a:xfrm>
            <a:off x="6222670" y="1825625"/>
            <a:ext cx="513113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rmAutofit/>
          </a:bodyPr>
          <a:lstStyle/>
          <a:p>
            <a:r>
              <a:rPr lang="nb-NO" sz="2400" dirty="0"/>
              <a:t>Vi må snevre inn temaet: </a:t>
            </a:r>
          </a:p>
          <a:p>
            <a:pPr lvl="1"/>
            <a:r>
              <a:rPr lang="nb-NO" sz="2000" dirty="0"/>
              <a:t>talespråk </a:t>
            </a:r>
            <a:r>
              <a:rPr lang="nb-NO" sz="2000" dirty="0">
                <a:sym typeface="Wingdings" panose="05000000000000000000" pitchFamily="2" charset="2"/>
              </a:rPr>
              <a:t> dialektendringer</a:t>
            </a:r>
          </a:p>
          <a:p>
            <a:pPr marL="0" indent="0">
              <a:buNone/>
            </a:pPr>
            <a:r>
              <a:rPr lang="nb-NO" sz="2400" dirty="0">
                <a:solidFill>
                  <a:srgbClr val="CC3399"/>
                </a:solidFill>
                <a:sym typeface="Wingdings" panose="05000000000000000000" pitchFamily="2" charset="2"/>
              </a:rPr>
              <a:t>Nyere endringer i trønderdialekten. </a:t>
            </a:r>
          </a:p>
          <a:p>
            <a:endParaRPr lang="nb-NO" sz="2400" dirty="0">
              <a:sym typeface="Wingdings" panose="05000000000000000000" pitchFamily="2" charset="2"/>
            </a:endParaRPr>
          </a:p>
          <a:p>
            <a:r>
              <a:rPr lang="nb-NO" sz="2400" dirty="0">
                <a:sym typeface="Wingdings" panose="05000000000000000000" pitchFamily="2" charset="2"/>
              </a:rPr>
              <a:t>Andre temaer vi kan snevre inn: </a:t>
            </a:r>
          </a:p>
          <a:p>
            <a:pPr lvl="1"/>
            <a:r>
              <a:rPr lang="nb-NO" sz="2000" dirty="0">
                <a:sym typeface="Wingdings" panose="05000000000000000000" pitchFamily="2" charset="2"/>
              </a:rPr>
              <a:t>multietnolekt  holdninger</a:t>
            </a:r>
          </a:p>
          <a:p>
            <a:pPr lvl="1"/>
            <a:r>
              <a:rPr lang="nb-NO" sz="2000" dirty="0">
                <a:sym typeface="Wingdings" panose="05000000000000000000" pitchFamily="2" charset="2"/>
              </a:rPr>
              <a:t>språk i ny kontekst  dataspill</a:t>
            </a:r>
          </a:p>
          <a:p>
            <a:pPr rtl="0">
              <a:spcBef>
                <a:spcPts val="0"/>
              </a:spcBef>
              <a:buClr>
                <a:schemeClr val="dk1"/>
              </a:buClr>
              <a:buSzPts val="2800"/>
            </a:pPr>
            <a:endParaRPr lang="en-US" sz="24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8696BB49-19C4-A4A1-F322-CC29A09DA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729" y="2184460"/>
            <a:ext cx="3878290" cy="203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97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Formuler problemstilling</a:t>
            </a:r>
            <a:endParaRPr b="1" dirty="0">
              <a:latin typeface="+mn-lt"/>
            </a:endParaRPr>
          </a:p>
        </p:txBody>
      </p:sp>
      <p:sp>
        <p:nvSpPr>
          <p:cNvPr id="217" name="Google Shape;217;p18"/>
          <p:cNvSpPr txBox="1">
            <a:spLocks noGrp="1"/>
          </p:cNvSpPr>
          <p:nvPr>
            <p:ph idx="1"/>
          </p:nvPr>
        </p:nvSpPr>
        <p:spPr>
          <a:xfrm>
            <a:off x="5417309" y="1486180"/>
            <a:ext cx="6211786" cy="1727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rmAutofit fontScale="92500"/>
          </a:bodyPr>
          <a:lstStyle/>
          <a:p>
            <a:r>
              <a:rPr lang="nb-NO" sz="2400" dirty="0"/>
              <a:t>Her må vi spisse undertemaet vårt enda mer: </a:t>
            </a:r>
          </a:p>
          <a:p>
            <a:pPr lvl="1"/>
            <a:r>
              <a:rPr lang="nb-NO" dirty="0">
                <a:solidFill>
                  <a:srgbClr val="CC3399"/>
                </a:solidFill>
              </a:rPr>
              <a:t>Hvilke endringer finner vi i lyd- og bøyingssystemet i trønderdialekten? En undersøkelse av unges og eldres språkbruk. </a:t>
            </a:r>
          </a:p>
          <a:p>
            <a:pPr rtl="0">
              <a:spcBef>
                <a:spcPts val="0"/>
              </a:spcBef>
              <a:buClr>
                <a:schemeClr val="dk1"/>
              </a:buClr>
              <a:buSzPts val="2800"/>
            </a:pPr>
            <a:endParaRPr lang="en-US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9AE54CF3-E23D-F355-FCC5-057A6D2200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8322" y="3168280"/>
            <a:ext cx="4069839" cy="287654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EFDBAEAB-BE29-173B-8B73-7520913908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583" y="1690688"/>
            <a:ext cx="3604608" cy="2084118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CA3194F9-3C71-6DBC-26E4-0BAEB0B5D07A}"/>
              </a:ext>
            </a:extLst>
          </p:cNvPr>
          <p:cNvSpPr txBox="1"/>
          <p:nvPr/>
        </p:nvSpPr>
        <p:spPr>
          <a:xfrm>
            <a:off x="5417309" y="3168280"/>
            <a:ext cx="24099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0">
              <a:buNone/>
            </a:pPr>
            <a:endParaRPr lang="nb-NO" dirty="0">
              <a:solidFill>
                <a:srgbClr val="FF0000"/>
              </a:solidFill>
            </a:endParaRPr>
          </a:p>
          <a:p>
            <a:r>
              <a:rPr lang="nb-NO" sz="2400" dirty="0"/>
              <a:t>Se side </a:t>
            </a:r>
            <a:r>
              <a:rPr lang="nb-NO" sz="2400" dirty="0">
                <a:solidFill>
                  <a:srgbClr val="FF0000"/>
                </a:solidFill>
              </a:rPr>
              <a:t>247</a:t>
            </a:r>
            <a:r>
              <a:rPr lang="nb-NO" sz="2400" dirty="0"/>
              <a:t> for andre forslag: </a:t>
            </a:r>
          </a:p>
        </p:txBody>
      </p:sp>
    </p:spTree>
    <p:extLst>
      <p:ext uri="{BB962C8B-B14F-4D97-AF65-F5344CB8AC3E}">
        <p14:creationId xmlns:p14="http://schemas.microsoft.com/office/powerpoint/2010/main" val="2268882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Idémyldring, arbeid og veiledning</a:t>
            </a:r>
          </a:p>
        </p:txBody>
      </p:sp>
      <p:sp>
        <p:nvSpPr>
          <p:cNvPr id="217" name="Google Shape;217;p18"/>
          <p:cNvSpPr txBox="1">
            <a:spLocks noGrp="1"/>
          </p:cNvSpPr>
          <p:nvPr>
            <p:ph idx="1"/>
          </p:nvPr>
        </p:nvSpPr>
        <p:spPr>
          <a:xfrm>
            <a:off x="6096000" y="1825625"/>
            <a:ext cx="5257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rmAutofit/>
          </a:bodyPr>
          <a:lstStyle/>
          <a:p>
            <a:r>
              <a:rPr lang="nb-NO" sz="2400" dirty="0"/>
              <a:t>I denne fasen prøver vi å finne måter å undersøke problemstillingen på.</a:t>
            </a:r>
          </a:p>
          <a:p>
            <a:endParaRPr lang="nb-NO" sz="2400" dirty="0"/>
          </a:p>
          <a:p>
            <a:r>
              <a:rPr lang="nb-NO" sz="2400" b="1" dirty="0"/>
              <a:t>Be om hjelp: </a:t>
            </a:r>
            <a:r>
              <a:rPr lang="nb-NO" sz="2400" dirty="0"/>
              <a:t>hos læreren, medelevene, bibliotekaren eller andre du kjenner.</a:t>
            </a:r>
          </a:p>
          <a:p>
            <a:endParaRPr lang="nb-NO" sz="2400" dirty="0"/>
          </a:p>
          <a:p>
            <a:pPr marL="0" indent="0" rtl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en-US" sz="24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50838877-1064-5751-66E3-6741745245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5347" y="2099974"/>
            <a:ext cx="3669156" cy="289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80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Eksempel: dialektendringer i Trøndelag</a:t>
            </a:r>
            <a:endParaRPr b="1" dirty="0">
              <a:latin typeface="+mn-lt"/>
            </a:endParaRPr>
          </a:p>
        </p:txBody>
      </p:sp>
      <p:sp>
        <p:nvSpPr>
          <p:cNvPr id="217" name="Google Shape;217;p18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691143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rmAutofit fontScale="92500" lnSpcReduction="20000"/>
          </a:bodyPr>
          <a:lstStyle/>
          <a:p>
            <a:r>
              <a:rPr lang="nb-NO" dirty="0"/>
              <a:t>Personlige pronomen 1. person entall: </a:t>
            </a:r>
          </a:p>
          <a:p>
            <a:pPr lvl="1"/>
            <a:r>
              <a:rPr lang="nb-NO" i="1" dirty="0"/>
              <a:t>æ</a:t>
            </a:r>
          </a:p>
          <a:p>
            <a:pPr lvl="1"/>
            <a:r>
              <a:rPr lang="nb-NO" dirty="0"/>
              <a:t>Holder man fast på denne formen? Hva er alternativene?</a:t>
            </a:r>
          </a:p>
          <a:p>
            <a:r>
              <a:rPr lang="nb-NO" dirty="0"/>
              <a:t>Nektingsadverbet </a:t>
            </a:r>
          </a:p>
          <a:p>
            <a:pPr lvl="1"/>
            <a:r>
              <a:rPr lang="nb-NO" i="1" dirty="0"/>
              <a:t>itj</a:t>
            </a:r>
            <a:r>
              <a:rPr lang="nb-NO" dirty="0"/>
              <a:t> </a:t>
            </a:r>
          </a:p>
          <a:p>
            <a:pPr lvl="1"/>
            <a:r>
              <a:rPr lang="nb-NO" dirty="0"/>
              <a:t>Går det over til </a:t>
            </a:r>
            <a:r>
              <a:rPr lang="nb-NO" i="1" dirty="0"/>
              <a:t>ikke</a:t>
            </a:r>
            <a:r>
              <a:rPr lang="nb-NO" dirty="0"/>
              <a:t>?</a:t>
            </a:r>
          </a:p>
          <a:p>
            <a:r>
              <a:rPr lang="nb-NO" dirty="0"/>
              <a:t>Palatalisering</a:t>
            </a:r>
          </a:p>
          <a:p>
            <a:pPr lvl="1"/>
            <a:r>
              <a:rPr lang="nb-NO" dirty="0"/>
              <a:t>Holder man fast på former som </a:t>
            </a:r>
            <a:r>
              <a:rPr lang="nb-NO" i="1" dirty="0"/>
              <a:t>mainn </a:t>
            </a:r>
            <a:r>
              <a:rPr lang="nb-NO" dirty="0"/>
              <a:t>og </a:t>
            </a:r>
            <a:r>
              <a:rPr lang="nb-NO" i="1" dirty="0"/>
              <a:t>kveill</a:t>
            </a:r>
            <a:endParaRPr lang="nb-NO" dirty="0"/>
          </a:p>
          <a:p>
            <a:r>
              <a:rPr lang="nb-NO" dirty="0"/>
              <a:t>Infinitiv</a:t>
            </a:r>
          </a:p>
          <a:p>
            <a:pPr lvl="1"/>
            <a:r>
              <a:rPr lang="nb-NO" i="1" dirty="0"/>
              <a:t>å dains</a:t>
            </a:r>
          </a:p>
          <a:p>
            <a:pPr lvl="1"/>
            <a:r>
              <a:rPr lang="nb-NO" i="1" dirty="0"/>
              <a:t>å vårrå/værra</a:t>
            </a:r>
          </a:p>
          <a:p>
            <a:pPr lvl="1"/>
            <a:r>
              <a:rPr lang="nb-NO" dirty="0"/>
              <a:t>Finnes det nye former her? </a:t>
            </a:r>
          </a:p>
          <a:p>
            <a:pPr marL="0" indent="0" rtl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en-US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ktangel: avrundede hjørner 1">
            <a:extLst>
              <a:ext uri="{FF2B5EF4-FFF2-40B4-BE49-F238E27FC236}">
                <a16:creationId xmlns:a16="http://schemas.microsoft.com/office/drawing/2014/main" id="{E2909249-2F7D-4D4B-AF1F-D16FB2D43167}"/>
              </a:ext>
            </a:extLst>
          </p:cNvPr>
          <p:cNvSpPr/>
          <p:nvPr/>
        </p:nvSpPr>
        <p:spPr>
          <a:xfrm>
            <a:off x="8084024" y="1977531"/>
            <a:ext cx="3101644" cy="3964839"/>
          </a:xfrm>
          <a:prstGeom prst="roundRect">
            <a:avLst/>
          </a:prstGeom>
          <a:solidFill>
            <a:srgbClr val="D7D46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3200" dirty="0">
                <a:solidFill>
                  <a:schemeClr val="tx1"/>
                </a:solidFill>
              </a:rPr>
              <a:t>Her er noen aktuelle språklige variabler du kan undersøke.</a:t>
            </a:r>
          </a:p>
          <a:p>
            <a:pPr algn="ctr"/>
            <a:endParaRPr lang="nb-NO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639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8D13DD-419B-27AA-9239-3A89969E5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latin typeface="+mn-lt"/>
              </a:rPr>
              <a:t>Justere problemstillingen?</a:t>
            </a:r>
          </a:p>
        </p:txBody>
      </p:sp>
      <p:sp>
        <p:nvSpPr>
          <p:cNvPr id="217" name="Google Shape;217;p18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nb-NO" sz="2400" i="1" dirty="0"/>
              <a:t>Hainn</a:t>
            </a:r>
            <a:r>
              <a:rPr lang="nb-NO" sz="2400" dirty="0"/>
              <a:t> eller </a:t>
            </a:r>
            <a:r>
              <a:rPr lang="nb-NO" sz="2400" i="1" dirty="0"/>
              <a:t>han</a:t>
            </a:r>
            <a:r>
              <a:rPr lang="nb-NO" sz="2400" dirty="0"/>
              <a:t>? Hvilke endringer finner vi i lyd- og bøyingssystemet i </a:t>
            </a:r>
            <a:r>
              <a:rPr lang="nb-NO" sz="2400" b="1" dirty="0"/>
              <a:t>trønderdialekten</a:t>
            </a:r>
            <a:r>
              <a:rPr lang="nb-NO" sz="2400" dirty="0"/>
              <a:t>? En undersøkelse av språkbruken til unge og eldre. </a:t>
            </a:r>
          </a:p>
          <a:p>
            <a:pPr rtl="0">
              <a:spcBef>
                <a:spcPts val="0"/>
              </a:spcBef>
              <a:buClr>
                <a:schemeClr val="dk1"/>
              </a:buClr>
              <a:buSzPts val="2800"/>
            </a:pPr>
            <a:endParaRPr lang="en-US" sz="24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B613801-2D40-3809-D36C-49309D5E12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b-NO" sz="2400" dirty="0"/>
              <a:t>Hvilke endringer finner vi i lyd- og bøyingssystemet i trønderdialekten, og hvorfor skjer disse endringene? </a:t>
            </a:r>
          </a:p>
          <a:p>
            <a:endParaRPr lang="nb-NO" sz="24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nakkeboble: oval 4">
            <a:extLst>
              <a:ext uri="{FF2B5EF4-FFF2-40B4-BE49-F238E27FC236}">
                <a16:creationId xmlns:a16="http://schemas.microsoft.com/office/drawing/2014/main" id="{8CB71B0F-48CC-4DD7-9B49-EFE4DA089CF5}"/>
              </a:ext>
            </a:extLst>
          </p:cNvPr>
          <p:cNvSpPr/>
          <p:nvPr/>
        </p:nvSpPr>
        <p:spPr>
          <a:xfrm>
            <a:off x="1968715" y="4001294"/>
            <a:ext cx="3811219" cy="2062887"/>
          </a:xfrm>
          <a:prstGeom prst="wedgeEllipseCallout">
            <a:avLst>
              <a:gd name="adj1" fmla="val -754"/>
              <a:gd name="adj2" fmla="val -78080"/>
            </a:avLst>
          </a:prstGeom>
          <a:solidFill>
            <a:srgbClr val="D7D46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2400" dirty="0">
                <a:solidFill>
                  <a:schemeClr val="tx1"/>
                </a:solidFill>
              </a:rPr>
              <a:t>Kanskje blir problemstillingen litt mer interessant ved å flette inn et eksempel? </a:t>
            </a:r>
          </a:p>
        </p:txBody>
      </p:sp>
      <p:sp>
        <p:nvSpPr>
          <p:cNvPr id="6" name="Snakkeboble: oval 5">
            <a:extLst>
              <a:ext uri="{FF2B5EF4-FFF2-40B4-BE49-F238E27FC236}">
                <a16:creationId xmlns:a16="http://schemas.microsoft.com/office/drawing/2014/main" id="{3CE374BC-710E-4C78-92F4-DB4038482D51}"/>
              </a:ext>
            </a:extLst>
          </p:cNvPr>
          <p:cNvSpPr/>
          <p:nvPr/>
        </p:nvSpPr>
        <p:spPr>
          <a:xfrm>
            <a:off x="7150315" y="4001293"/>
            <a:ext cx="3811219" cy="2062887"/>
          </a:xfrm>
          <a:prstGeom prst="wedgeEllipseCallout">
            <a:avLst>
              <a:gd name="adj1" fmla="val -754"/>
              <a:gd name="adj2" fmla="val -78080"/>
            </a:avLst>
          </a:prstGeom>
          <a:solidFill>
            <a:srgbClr val="CEA4D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2400" dirty="0">
                <a:solidFill>
                  <a:schemeClr val="tx1"/>
                </a:solidFill>
              </a:rPr>
              <a:t>Kanskje vil du utvide problemstillingen til å undersøke hvorfor endring skjer? </a:t>
            </a:r>
          </a:p>
        </p:txBody>
      </p:sp>
    </p:spTree>
    <p:extLst>
      <p:ext uri="{BB962C8B-B14F-4D97-AF65-F5344CB8AC3E}">
        <p14:creationId xmlns:p14="http://schemas.microsoft.com/office/powerpoint/2010/main" val="2735633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235002-B41F-671A-18EB-D78F8731B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latin typeface="+mn-lt"/>
              </a:rPr>
              <a:t>Å undersøke hvorfor endring skjer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0B1DEC6-75F1-0AB4-BBE9-DC3D763883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dirty="0"/>
              <a:t>Hva kan være årsaken til språklig endring? </a:t>
            </a:r>
          </a:p>
          <a:p>
            <a:pPr marL="0" indent="0">
              <a:buNone/>
            </a:pPr>
            <a:endParaRPr lang="nb-NO" sz="2400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DDF8ED48-061A-F9DB-B971-5520FF1B2F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400" b="1" dirty="0"/>
              <a:t>Kartlegg bakgrunnen til informantene </a:t>
            </a:r>
          </a:p>
          <a:p>
            <a:r>
              <a:rPr lang="nb-NO" sz="2400" dirty="0"/>
              <a:t>Alder?</a:t>
            </a:r>
          </a:p>
          <a:p>
            <a:r>
              <a:rPr lang="nb-NO" sz="2400" dirty="0"/>
              <a:t>Kjønn?</a:t>
            </a:r>
          </a:p>
          <a:p>
            <a:r>
              <a:rPr lang="nb-NO" sz="2400" dirty="0"/>
              <a:t>Hvor de bor?</a:t>
            </a:r>
          </a:p>
          <a:p>
            <a:r>
              <a:rPr lang="nb-NO" sz="2400" dirty="0"/>
              <a:t>Har familie som snakker denne dialekten?</a:t>
            </a:r>
          </a:p>
          <a:p>
            <a:r>
              <a:rPr lang="nb-NO" sz="2400" dirty="0"/>
              <a:t>Andre ting?  </a:t>
            </a:r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8007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1283</TotalTime>
  <Words>896</Words>
  <Application>Microsoft Office PowerPoint</Application>
  <PresentationFormat>Widescreen</PresentationFormat>
  <Paragraphs>130</Paragraphs>
  <Slides>16</Slides>
  <Notes>16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Office-tema</vt:lpstr>
      <vt:lpstr>Utforsk språket</vt:lpstr>
      <vt:lpstr>Utforsk språket</vt:lpstr>
      <vt:lpstr>Bestem overordnet tema </vt:lpstr>
      <vt:lpstr>Bestem undertema</vt:lpstr>
      <vt:lpstr>Formuler problemstilling</vt:lpstr>
      <vt:lpstr>Idémyldring, arbeid og veiledning</vt:lpstr>
      <vt:lpstr>Eksempel: dialektendringer i Trøndelag</vt:lpstr>
      <vt:lpstr>Justere problemstillingen?</vt:lpstr>
      <vt:lpstr>Å undersøke hvorfor endring skjer</vt:lpstr>
      <vt:lpstr>Godkjenning av endelig problemstilling</vt:lpstr>
      <vt:lpstr>Definer sluttprodukt</vt:lpstr>
      <vt:lpstr>Velg metode </vt:lpstr>
      <vt:lpstr>Utforsk og systematiser funnene</vt:lpstr>
      <vt:lpstr>Lag sluttproduktet </vt:lpstr>
      <vt:lpstr>Lag et refleksjonsnotat</vt:lpstr>
      <vt:lpstr>Oppsummering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Essay</dc:title>
  <dc:creator>Jorunn Øveland Nyhus</dc:creator>
  <cp:lastModifiedBy>Line Ellingsen</cp:lastModifiedBy>
  <cp:revision>66</cp:revision>
  <dcterms:created xsi:type="dcterms:W3CDTF">2021-04-22T12:06:19Z</dcterms:created>
  <dcterms:modified xsi:type="dcterms:W3CDTF">2023-08-22T08:38:43Z</dcterms:modified>
</cp:coreProperties>
</file>