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hangesInfos/changesInfo1.xml" ContentType="application/vnd.ms-powerpoint.changes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60" r:id="rId1"/>
  </p:sldMasterIdLst>
  <p:notesMasterIdLst>
    <p:notesMasterId r:id="rId8"/>
  </p:notesMasterIdLst>
  <p:sldIdLst>
    <p:sldId id="320" r:id="rId2"/>
    <p:sldId id="273" r:id="rId3"/>
    <p:sldId id="368" r:id="rId4"/>
    <p:sldId id="369" r:id="rId5"/>
    <p:sldId id="393" r:id="rId6"/>
    <p:sldId id="329" r:id="rId7"/>
  </p:sldIdLst>
  <p:sldSz cx="12192000" cy="6858000"/>
  <p:notesSz cx="6858000" cy="9144000"/>
  <p:defaultTextStyle>
    <a:defPPr rtl="0"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http://customooxmlschemas.google.com/">
      <go:slidesCustomData xmlns="" xmlns:go="http://customooxmlschemas.google.com/" xmlns:ahyp="http://schemas.microsoft.com/office/drawing/2018/hyperlinkcolor" xmlns:c="http://schemas.openxmlformats.org/drawingml/2006/chart" xmlns:com="http://schemas.openxmlformats.org/drawingml/2006/compatibility" xmlns:dgm="http://schemas.openxmlformats.org/drawingml/2006/diagram" xmlns:mc="http://schemas.openxmlformats.org/markup-compatibility/2006" xmlns:mv="urn:schemas-microsoft-com:mac:vml" xmlns:o="urn:schemas-microsoft-com:office:office" xmlns:p14="http://schemas.microsoft.com/office/powerpoint/2010/main" xmlns:p15="http://schemas.microsoft.com/office/powerpoint/2012/main" xmlns:pvml="urn:schemas-microsoft-com:office:powerpoint" xmlns:v="urn:schemas-microsoft-com:vml" r:id="rId55" roundtripDataSignature="AMtx7mhPLOny1lUcrctM57m8wVfe4P348w==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DD68B969-31B7-BEFD-E6C0-888CBB77E61C}" name="Randi Kleppe" initials="RK" userId="748aeb793b463435" providerId="Windows Live"/>
  <p188:author id="{3AF968DB-6297-57C0-B351-8BB7FA258611}" name="Kari Gjerdevik" initials="KG" userId="af38340033f0d0a9" providerId="Windows Live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1DFE9"/>
    <a:srgbClr val="EFEEF3"/>
    <a:srgbClr val="FFFFFF"/>
    <a:srgbClr val="2D3542"/>
    <a:srgbClr val="24282B"/>
    <a:srgbClr val="CC3399"/>
    <a:srgbClr val="6C8DA0"/>
    <a:srgbClr val="89A3B2"/>
    <a:srgbClr val="879389"/>
    <a:srgbClr val="8B958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068" autoAdjust="0"/>
    <p:restoredTop sz="80223" autoAdjust="0"/>
  </p:normalViewPr>
  <p:slideViewPr>
    <p:cSldViewPr snapToGrid="0">
      <p:cViewPr varScale="1">
        <p:scale>
          <a:sx n="125" d="100"/>
          <a:sy n="125" d="100"/>
        </p:scale>
        <p:origin x="379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55" Type="http://customschemas.google.com/relationships/presentationmetadata" Target="metadata"/><Relationship Id="rId7" Type="http://schemas.openxmlformats.org/officeDocument/2006/relationships/slide" Target="slides/slide6.xml"/><Relationship Id="rId59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8" Type="http://schemas.openxmlformats.org/officeDocument/2006/relationships/theme" Target="theme/theme1.xml"/><Relationship Id="rId5" Type="http://schemas.openxmlformats.org/officeDocument/2006/relationships/slide" Target="slides/slide4.xml"/><Relationship Id="rId57" Type="http://schemas.openxmlformats.org/officeDocument/2006/relationships/viewProps" Target="viewProps.xml"/><Relationship Id="rId61" Type="http://schemas.microsoft.com/office/2018/10/relationships/authors" Target="authors.xml"/><Relationship Id="rId60" Type="http://schemas.microsoft.com/office/2016/11/relationships/changesInfo" Target="changesInfos/changesInfo1.xml"/><Relationship Id="rId4" Type="http://schemas.openxmlformats.org/officeDocument/2006/relationships/slide" Target="slides/slide3.xml"/><Relationship Id="rId56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ari Gjerdevik" userId="af38340033f0d0a9" providerId="LiveId" clId="{00A3B3FC-55EF-4F60-A3F7-485C455D34A1}"/>
    <pc:docChg chg="custSel modSld">
      <pc:chgData name="Kari Gjerdevik" userId="af38340033f0d0a9" providerId="LiveId" clId="{00A3B3FC-55EF-4F60-A3F7-485C455D34A1}" dt="2023-05-05T10:32:40.222" v="107" actId="20577"/>
      <pc:docMkLst>
        <pc:docMk/>
      </pc:docMkLst>
      <pc:sldChg chg="modSp mod">
        <pc:chgData name="Kari Gjerdevik" userId="af38340033f0d0a9" providerId="LiveId" clId="{00A3B3FC-55EF-4F60-A3F7-485C455D34A1}" dt="2023-04-21T10:31:21.559" v="21" actId="20577"/>
        <pc:sldMkLst>
          <pc:docMk/>
          <pc:sldMk cId="0" sldId="273"/>
        </pc:sldMkLst>
        <pc:spChg chg="mod">
          <ac:chgData name="Kari Gjerdevik" userId="af38340033f0d0a9" providerId="LiveId" clId="{00A3B3FC-55EF-4F60-A3F7-485C455D34A1}" dt="2023-04-21T10:31:21.559" v="21" actId="20577"/>
          <ac:spMkLst>
            <pc:docMk/>
            <pc:sldMk cId="0" sldId="273"/>
            <ac:spMk id="217" creationId="{00000000-0000-0000-0000-000000000000}"/>
          </ac:spMkLst>
        </pc:spChg>
      </pc:sldChg>
      <pc:sldChg chg="modSp mod">
        <pc:chgData name="Kari Gjerdevik" userId="af38340033f0d0a9" providerId="LiveId" clId="{00A3B3FC-55EF-4F60-A3F7-485C455D34A1}" dt="2023-04-21T09:17:02.509" v="10" actId="20577"/>
        <pc:sldMkLst>
          <pc:docMk/>
          <pc:sldMk cId="839377510" sldId="320"/>
        </pc:sldMkLst>
        <pc:spChg chg="mod">
          <ac:chgData name="Kari Gjerdevik" userId="af38340033f0d0a9" providerId="LiveId" clId="{00A3B3FC-55EF-4F60-A3F7-485C455D34A1}" dt="2023-04-21T09:17:02.509" v="10" actId="20577"/>
          <ac:spMkLst>
            <pc:docMk/>
            <pc:sldMk cId="839377510" sldId="320"/>
            <ac:spMk id="2" creationId="{15AA5C1E-C64D-2BB8-46AA-B10E251708D6}"/>
          </ac:spMkLst>
        </pc:spChg>
      </pc:sldChg>
      <pc:sldChg chg="modSp mod">
        <pc:chgData name="Kari Gjerdevik" userId="af38340033f0d0a9" providerId="LiveId" clId="{00A3B3FC-55EF-4F60-A3F7-485C455D34A1}" dt="2023-05-05T10:18:01.640" v="91" actId="20577"/>
        <pc:sldMkLst>
          <pc:docMk/>
          <pc:sldMk cId="322307039" sldId="329"/>
        </pc:sldMkLst>
        <pc:spChg chg="mod">
          <ac:chgData name="Kari Gjerdevik" userId="af38340033f0d0a9" providerId="LiveId" clId="{00A3B3FC-55EF-4F60-A3F7-485C455D34A1}" dt="2023-05-05T10:18:01.640" v="91" actId="20577"/>
          <ac:spMkLst>
            <pc:docMk/>
            <pc:sldMk cId="322307039" sldId="329"/>
            <ac:spMk id="5" creationId="{9297E0D1-9506-4269-0A9B-FFBABDE8F0C8}"/>
          </ac:spMkLst>
        </pc:spChg>
        <pc:spChg chg="mod">
          <ac:chgData name="Kari Gjerdevik" userId="af38340033f0d0a9" providerId="LiveId" clId="{00A3B3FC-55EF-4F60-A3F7-485C455D34A1}" dt="2023-04-21T10:34:47.830" v="70" actId="790"/>
          <ac:spMkLst>
            <pc:docMk/>
            <pc:sldMk cId="322307039" sldId="329"/>
            <ac:spMk id="216" creationId="{00000000-0000-0000-0000-000000000000}"/>
          </ac:spMkLst>
        </pc:spChg>
      </pc:sldChg>
      <pc:sldChg chg="modSp mod addCm">
        <pc:chgData name="Kari Gjerdevik" userId="af38340033f0d0a9" providerId="LiveId" clId="{00A3B3FC-55EF-4F60-A3F7-485C455D34A1}" dt="2023-05-05T10:31:49.371" v="104"/>
        <pc:sldMkLst>
          <pc:docMk/>
          <pc:sldMk cId="2922325958" sldId="368"/>
        </pc:sldMkLst>
        <pc:spChg chg="mod">
          <ac:chgData name="Kari Gjerdevik" userId="af38340033f0d0a9" providerId="LiveId" clId="{00A3B3FC-55EF-4F60-A3F7-485C455D34A1}" dt="2023-04-21T10:31:32.287" v="32" actId="20577"/>
          <ac:spMkLst>
            <pc:docMk/>
            <pc:sldMk cId="2922325958" sldId="368"/>
            <ac:spMk id="216" creationId="{00000000-0000-0000-0000-000000000000}"/>
          </ac:spMkLst>
        </pc:spChg>
        <pc:spChg chg="mod">
          <ac:chgData name="Kari Gjerdevik" userId="af38340033f0d0a9" providerId="LiveId" clId="{00A3B3FC-55EF-4F60-A3F7-485C455D34A1}" dt="2023-05-05T10:29:46.102" v="103" actId="20577"/>
          <ac:spMkLst>
            <pc:docMk/>
            <pc:sldMk cId="2922325958" sldId="368"/>
            <ac:spMk id="217" creationId="{00000000-0000-0000-0000-000000000000}"/>
          </ac:spMkLst>
        </pc:spChg>
        <pc:extLst>
          <p:ext xmlns:p="http://schemas.openxmlformats.org/presentationml/2006/main" uri="{D6D511B9-2390-475A-947B-AFAB55BFBCF1}">
            <pc226:cmChg xmlns:pc226="http://schemas.microsoft.com/office/powerpoint/2022/06/main/command" chg="add">
              <pc226:chgData name="Kari Gjerdevik" userId="af38340033f0d0a9" providerId="LiveId" clId="{00A3B3FC-55EF-4F60-A3F7-485C455D34A1}" dt="2023-05-05T10:31:49.371" v="104"/>
              <pc2:cmMkLst xmlns:pc2="http://schemas.microsoft.com/office/powerpoint/2019/9/main/command">
                <pc:docMk/>
                <pc:sldMk cId="2922325958" sldId="368"/>
                <pc2:cmMk id="{AE60E354-ED79-4CDB-9F29-ED5CA9B65275}"/>
              </pc2:cmMkLst>
            </pc226:cmChg>
          </p:ext>
        </pc:extLst>
      </pc:sldChg>
      <pc:sldChg chg="modSp mod addCm">
        <pc:chgData name="Kari Gjerdevik" userId="af38340033f0d0a9" providerId="LiveId" clId="{00A3B3FC-55EF-4F60-A3F7-485C455D34A1}" dt="2023-05-05T10:32:20.406" v="105"/>
        <pc:sldMkLst>
          <pc:docMk/>
          <pc:sldMk cId="1324564458" sldId="369"/>
        </pc:sldMkLst>
        <pc:spChg chg="mod">
          <ac:chgData name="Kari Gjerdevik" userId="af38340033f0d0a9" providerId="LiveId" clId="{00A3B3FC-55EF-4F60-A3F7-485C455D34A1}" dt="2023-04-21T10:32:25.434" v="49" actId="790"/>
          <ac:spMkLst>
            <pc:docMk/>
            <pc:sldMk cId="1324564458" sldId="369"/>
            <ac:spMk id="2" creationId="{815E084D-4163-7216-ECF6-1E43D6A4595B}"/>
          </ac:spMkLst>
        </pc:spChg>
        <pc:spChg chg="mod">
          <ac:chgData name="Kari Gjerdevik" userId="af38340033f0d0a9" providerId="LiveId" clId="{00A3B3FC-55EF-4F60-A3F7-485C455D34A1}" dt="2023-04-21T10:32:13.723" v="48" actId="790"/>
          <ac:spMkLst>
            <pc:docMk/>
            <pc:sldMk cId="1324564458" sldId="369"/>
            <ac:spMk id="216" creationId="{00000000-0000-0000-0000-000000000000}"/>
          </ac:spMkLst>
        </pc:spChg>
        <pc:extLst>
          <p:ext xmlns:p="http://schemas.openxmlformats.org/presentationml/2006/main" uri="{D6D511B9-2390-475A-947B-AFAB55BFBCF1}">
            <pc226:cmChg xmlns:pc226="http://schemas.microsoft.com/office/powerpoint/2022/06/main/command" chg="add">
              <pc226:chgData name="Kari Gjerdevik" userId="af38340033f0d0a9" providerId="LiveId" clId="{00A3B3FC-55EF-4F60-A3F7-485C455D34A1}" dt="2023-05-05T10:32:20.406" v="105"/>
              <pc2:cmMkLst xmlns:pc2="http://schemas.microsoft.com/office/powerpoint/2019/9/main/command">
                <pc:docMk/>
                <pc:sldMk cId="1324564458" sldId="369"/>
                <pc2:cmMk id="{2B3E67A1-DBF3-45E7-997C-F386329C335E}"/>
              </pc2:cmMkLst>
            </pc226:cmChg>
          </p:ext>
        </pc:extLst>
      </pc:sldChg>
      <pc:sldChg chg="modSp mod modNotesTx">
        <pc:chgData name="Kari Gjerdevik" userId="af38340033f0d0a9" providerId="LiveId" clId="{00A3B3FC-55EF-4F60-A3F7-485C455D34A1}" dt="2023-05-05T10:32:40.222" v="107" actId="20577"/>
        <pc:sldMkLst>
          <pc:docMk/>
          <pc:sldMk cId="1102805360" sldId="393"/>
        </pc:sldMkLst>
        <pc:spChg chg="mod">
          <ac:chgData name="Kari Gjerdevik" userId="af38340033f0d0a9" providerId="LiveId" clId="{00A3B3FC-55EF-4F60-A3F7-485C455D34A1}" dt="2023-05-05T10:32:40.222" v="107" actId="20577"/>
          <ac:spMkLst>
            <pc:docMk/>
            <pc:sldMk cId="1102805360" sldId="393"/>
            <ac:spMk id="2" creationId="{815E084D-4163-7216-ECF6-1E43D6A4595B}"/>
          </ac:spMkLst>
        </pc:spChg>
        <pc:spChg chg="mod">
          <ac:chgData name="Kari Gjerdevik" userId="af38340033f0d0a9" providerId="LiveId" clId="{00A3B3FC-55EF-4F60-A3F7-485C455D34A1}" dt="2023-04-21T10:33:06.359" v="50" actId="790"/>
          <ac:spMkLst>
            <pc:docMk/>
            <pc:sldMk cId="1102805360" sldId="393"/>
            <ac:spMk id="216" creationId="{00000000-0000-0000-0000-000000000000}"/>
          </ac:spMkLst>
        </pc:spChg>
      </pc:sldChg>
    </pc:docChg>
  </pc:docChgLst>
  <pc:docChgLst>
    <pc:chgData name="Jorunn Øveland Nyhus" userId="5448e305-a6bb-465a-a251-7e03f510ed3e" providerId="ADAL" clId="{50CFBA9C-B6CE-4C48-9284-6E9D9D6D2CD4}"/>
    <pc:docChg chg="custSel delSld modSld">
      <pc:chgData name="Jorunn Øveland Nyhus" userId="5448e305-a6bb-465a-a251-7e03f510ed3e" providerId="ADAL" clId="{50CFBA9C-B6CE-4C48-9284-6E9D9D6D2CD4}" dt="2022-12-09T12:57:16.803" v="236" actId="20577"/>
      <pc:docMkLst>
        <pc:docMk/>
      </pc:docMkLst>
      <pc:sldChg chg="modSp mod modNotesTx">
        <pc:chgData name="Jorunn Øveland Nyhus" userId="5448e305-a6bb-465a-a251-7e03f510ed3e" providerId="ADAL" clId="{50CFBA9C-B6CE-4C48-9284-6E9D9D6D2CD4}" dt="2022-12-09T12:50:18.626" v="43" actId="20577"/>
        <pc:sldMkLst>
          <pc:docMk/>
          <pc:sldMk cId="0" sldId="273"/>
        </pc:sldMkLst>
        <pc:spChg chg="mod">
          <ac:chgData name="Jorunn Øveland Nyhus" userId="5448e305-a6bb-465a-a251-7e03f510ed3e" providerId="ADAL" clId="{50CFBA9C-B6CE-4C48-9284-6E9D9D6D2CD4}" dt="2022-12-09T12:50:15.569" v="42"/>
          <ac:spMkLst>
            <pc:docMk/>
            <pc:sldMk cId="0" sldId="273"/>
            <ac:spMk id="217" creationId="{00000000-0000-0000-0000-000000000000}"/>
          </ac:spMkLst>
        </pc:spChg>
      </pc:sldChg>
      <pc:sldChg chg="modSp mod">
        <pc:chgData name="Jorunn Øveland Nyhus" userId="5448e305-a6bb-465a-a251-7e03f510ed3e" providerId="ADAL" clId="{50CFBA9C-B6CE-4C48-9284-6E9D9D6D2CD4}" dt="2022-12-09T12:50:02.056" v="41" actId="20577"/>
        <pc:sldMkLst>
          <pc:docMk/>
          <pc:sldMk cId="839377510" sldId="320"/>
        </pc:sldMkLst>
        <pc:spChg chg="mod">
          <ac:chgData name="Jorunn Øveland Nyhus" userId="5448e305-a6bb-465a-a251-7e03f510ed3e" providerId="ADAL" clId="{50CFBA9C-B6CE-4C48-9284-6E9D9D6D2CD4}" dt="2022-12-09T12:50:02.056" v="41" actId="20577"/>
          <ac:spMkLst>
            <pc:docMk/>
            <pc:sldMk cId="839377510" sldId="320"/>
            <ac:spMk id="2" creationId="{15AA5C1E-C64D-2BB8-46AA-B10E251708D6}"/>
          </ac:spMkLst>
        </pc:spChg>
        <pc:spChg chg="mod">
          <ac:chgData name="Jorunn Øveland Nyhus" userId="5448e305-a6bb-465a-a251-7e03f510ed3e" providerId="ADAL" clId="{50CFBA9C-B6CE-4C48-9284-6E9D9D6D2CD4}" dt="2022-12-09T12:49:55.362" v="19" actId="20577"/>
          <ac:spMkLst>
            <pc:docMk/>
            <pc:sldMk cId="839377510" sldId="320"/>
            <ac:spMk id="14" creationId="{6D2FC1BA-1964-5F16-41E4-6118832A10C2}"/>
          </ac:spMkLst>
        </pc:spChg>
      </pc:sldChg>
      <pc:sldChg chg="modSp mod modNotesTx">
        <pc:chgData name="Jorunn Øveland Nyhus" userId="5448e305-a6bb-465a-a251-7e03f510ed3e" providerId="ADAL" clId="{50CFBA9C-B6CE-4C48-9284-6E9D9D6D2CD4}" dt="2022-12-09T12:57:16.803" v="236" actId="20577"/>
        <pc:sldMkLst>
          <pc:docMk/>
          <pc:sldMk cId="322307039" sldId="329"/>
        </pc:sldMkLst>
        <pc:spChg chg="mod">
          <ac:chgData name="Jorunn Øveland Nyhus" userId="5448e305-a6bb-465a-a251-7e03f510ed3e" providerId="ADAL" clId="{50CFBA9C-B6CE-4C48-9284-6E9D9D6D2CD4}" dt="2022-12-09T12:57:16.803" v="236" actId="20577"/>
          <ac:spMkLst>
            <pc:docMk/>
            <pc:sldMk cId="322307039" sldId="329"/>
            <ac:spMk id="5" creationId="{9297E0D1-9506-4269-0A9B-FFBABDE8F0C8}"/>
          </ac:spMkLst>
        </pc:spChg>
        <pc:spChg chg="mod">
          <ac:chgData name="Jorunn Øveland Nyhus" userId="5448e305-a6bb-465a-a251-7e03f510ed3e" providerId="ADAL" clId="{50CFBA9C-B6CE-4C48-9284-6E9D9D6D2CD4}" dt="2022-12-09T12:55:24.592" v="222" actId="20577"/>
          <ac:spMkLst>
            <pc:docMk/>
            <pc:sldMk cId="322307039" sldId="329"/>
            <ac:spMk id="216" creationId="{00000000-0000-0000-0000-000000000000}"/>
          </ac:spMkLst>
        </pc:spChg>
      </pc:sldChg>
      <pc:sldChg chg="del">
        <pc:chgData name="Jorunn Øveland Nyhus" userId="5448e305-a6bb-465a-a251-7e03f510ed3e" providerId="ADAL" clId="{50CFBA9C-B6CE-4C48-9284-6E9D9D6D2CD4}" dt="2022-12-09T12:55:46.605" v="227" actId="47"/>
        <pc:sldMkLst>
          <pc:docMk/>
          <pc:sldMk cId="3309061449" sldId="332"/>
        </pc:sldMkLst>
      </pc:sldChg>
      <pc:sldChg chg="del">
        <pc:chgData name="Jorunn Øveland Nyhus" userId="5448e305-a6bb-465a-a251-7e03f510ed3e" providerId="ADAL" clId="{50CFBA9C-B6CE-4C48-9284-6E9D9D6D2CD4}" dt="2022-12-09T12:55:48.153" v="228" actId="47"/>
        <pc:sldMkLst>
          <pc:docMk/>
          <pc:sldMk cId="4125510018" sldId="338"/>
        </pc:sldMkLst>
      </pc:sldChg>
      <pc:sldChg chg="del">
        <pc:chgData name="Jorunn Øveland Nyhus" userId="5448e305-a6bb-465a-a251-7e03f510ed3e" providerId="ADAL" clId="{50CFBA9C-B6CE-4C48-9284-6E9D9D6D2CD4}" dt="2022-12-09T12:55:48.914" v="229" actId="47"/>
        <pc:sldMkLst>
          <pc:docMk/>
          <pc:sldMk cId="906775280" sldId="340"/>
        </pc:sldMkLst>
      </pc:sldChg>
      <pc:sldChg chg="modSp mod modNotesTx">
        <pc:chgData name="Jorunn Øveland Nyhus" userId="5448e305-a6bb-465a-a251-7e03f510ed3e" providerId="ADAL" clId="{50CFBA9C-B6CE-4C48-9284-6E9D9D6D2CD4}" dt="2022-12-09T12:50:39.135" v="55" actId="20577"/>
        <pc:sldMkLst>
          <pc:docMk/>
          <pc:sldMk cId="2922325958" sldId="368"/>
        </pc:sldMkLst>
        <pc:spChg chg="mod">
          <ac:chgData name="Jorunn Øveland Nyhus" userId="5448e305-a6bb-465a-a251-7e03f510ed3e" providerId="ADAL" clId="{50CFBA9C-B6CE-4C48-9284-6E9D9D6D2CD4}" dt="2022-12-09T12:50:36.182" v="54" actId="20577"/>
          <ac:spMkLst>
            <pc:docMk/>
            <pc:sldMk cId="2922325958" sldId="368"/>
            <ac:spMk id="216" creationId="{00000000-0000-0000-0000-000000000000}"/>
          </ac:spMkLst>
        </pc:spChg>
        <pc:spChg chg="mod">
          <ac:chgData name="Jorunn Øveland Nyhus" userId="5448e305-a6bb-465a-a251-7e03f510ed3e" providerId="ADAL" clId="{50CFBA9C-B6CE-4C48-9284-6E9D9D6D2CD4}" dt="2022-12-09T12:50:31.767" v="47" actId="20577"/>
          <ac:spMkLst>
            <pc:docMk/>
            <pc:sldMk cId="2922325958" sldId="368"/>
            <ac:spMk id="217" creationId="{00000000-0000-0000-0000-000000000000}"/>
          </ac:spMkLst>
        </pc:spChg>
      </pc:sldChg>
      <pc:sldChg chg="modSp mod modNotesTx">
        <pc:chgData name="Jorunn Øveland Nyhus" userId="5448e305-a6bb-465a-a251-7e03f510ed3e" providerId="ADAL" clId="{50CFBA9C-B6CE-4C48-9284-6E9D9D6D2CD4}" dt="2022-12-09T12:51:24.919" v="143" actId="20577"/>
        <pc:sldMkLst>
          <pc:docMk/>
          <pc:sldMk cId="1324564458" sldId="369"/>
        </pc:sldMkLst>
        <pc:spChg chg="mod">
          <ac:chgData name="Jorunn Øveland Nyhus" userId="5448e305-a6bb-465a-a251-7e03f510ed3e" providerId="ADAL" clId="{50CFBA9C-B6CE-4C48-9284-6E9D9D6D2CD4}" dt="2022-12-09T12:50:56.837" v="57" actId="5793"/>
          <ac:spMkLst>
            <pc:docMk/>
            <pc:sldMk cId="1324564458" sldId="369"/>
            <ac:spMk id="2" creationId="{815E084D-4163-7216-ECF6-1E43D6A4595B}"/>
          </ac:spMkLst>
        </pc:spChg>
        <pc:spChg chg="mod">
          <ac:chgData name="Jorunn Øveland Nyhus" userId="5448e305-a6bb-465a-a251-7e03f510ed3e" providerId="ADAL" clId="{50CFBA9C-B6CE-4C48-9284-6E9D9D6D2CD4}" dt="2022-12-09T12:51:19.791" v="142" actId="20577"/>
          <ac:spMkLst>
            <pc:docMk/>
            <pc:sldMk cId="1324564458" sldId="369"/>
            <ac:spMk id="216" creationId="{00000000-0000-0000-0000-000000000000}"/>
          </ac:spMkLst>
        </pc:spChg>
      </pc:sldChg>
      <pc:sldChg chg="del">
        <pc:chgData name="Jorunn Øveland Nyhus" userId="5448e305-a6bb-465a-a251-7e03f510ed3e" providerId="ADAL" clId="{50CFBA9C-B6CE-4C48-9284-6E9D9D6D2CD4}" dt="2022-12-09T12:55:49.594" v="230" actId="47"/>
        <pc:sldMkLst>
          <pc:docMk/>
          <pc:sldMk cId="644845492" sldId="370"/>
        </pc:sldMkLst>
      </pc:sldChg>
      <pc:sldChg chg="del">
        <pc:chgData name="Jorunn Øveland Nyhus" userId="5448e305-a6bb-465a-a251-7e03f510ed3e" providerId="ADAL" clId="{50CFBA9C-B6CE-4C48-9284-6E9D9D6D2CD4}" dt="2022-12-09T12:55:50.458" v="231" actId="47"/>
        <pc:sldMkLst>
          <pc:docMk/>
          <pc:sldMk cId="1679486358" sldId="391"/>
        </pc:sldMkLst>
      </pc:sldChg>
      <pc:sldChg chg="modSp mod modNotesTx">
        <pc:chgData name="Jorunn Øveland Nyhus" userId="5448e305-a6bb-465a-a251-7e03f510ed3e" providerId="ADAL" clId="{50CFBA9C-B6CE-4C48-9284-6E9D9D6D2CD4}" dt="2022-12-09T12:53:14.480" v="181"/>
        <pc:sldMkLst>
          <pc:docMk/>
          <pc:sldMk cId="1102805360" sldId="393"/>
        </pc:sldMkLst>
        <pc:spChg chg="mod">
          <ac:chgData name="Jorunn Øveland Nyhus" userId="5448e305-a6bb-465a-a251-7e03f510ed3e" providerId="ADAL" clId="{50CFBA9C-B6CE-4C48-9284-6E9D9D6D2CD4}" dt="2022-12-09T12:53:03.566" v="180" actId="5793"/>
          <ac:spMkLst>
            <pc:docMk/>
            <pc:sldMk cId="1102805360" sldId="393"/>
            <ac:spMk id="2" creationId="{815E084D-4163-7216-ECF6-1E43D6A4595B}"/>
          </ac:spMkLst>
        </pc:spChg>
        <pc:spChg chg="mod">
          <ac:chgData name="Jorunn Øveland Nyhus" userId="5448e305-a6bb-465a-a251-7e03f510ed3e" providerId="ADAL" clId="{50CFBA9C-B6CE-4C48-9284-6E9D9D6D2CD4}" dt="2022-12-09T12:52:53.294" v="178" actId="20577"/>
          <ac:spMkLst>
            <pc:docMk/>
            <pc:sldMk cId="1102805360" sldId="393"/>
            <ac:spMk id="216" creationId="{00000000-0000-0000-0000-000000000000}"/>
          </ac:spMkLst>
        </pc:spChg>
      </pc:sldChg>
    </pc:docChg>
  </pc:docChgLst>
  <pc:docChgLst>
    <pc:chgData name="Jorunn Øveland Nyhus" userId="5448e305-a6bb-465a-a251-7e03f510ed3e" providerId="ADAL" clId="{751028EA-D202-4A54-AB0E-A7153F4AD98A}"/>
    <pc:docChg chg="modSld">
      <pc:chgData name="Jorunn Øveland Nyhus" userId="5448e305-a6bb-465a-a251-7e03f510ed3e" providerId="ADAL" clId="{751028EA-D202-4A54-AB0E-A7153F4AD98A}" dt="2023-03-06T11:35:50.342" v="67" actId="20577"/>
      <pc:docMkLst>
        <pc:docMk/>
      </pc:docMkLst>
      <pc:sldChg chg="modSp mod">
        <pc:chgData name="Jorunn Øveland Nyhus" userId="5448e305-a6bb-465a-a251-7e03f510ed3e" providerId="ADAL" clId="{751028EA-D202-4A54-AB0E-A7153F4AD98A}" dt="2023-03-06T11:30:53.453" v="3" actId="20577"/>
        <pc:sldMkLst>
          <pc:docMk/>
          <pc:sldMk cId="839377510" sldId="320"/>
        </pc:sldMkLst>
        <pc:spChg chg="mod">
          <ac:chgData name="Jorunn Øveland Nyhus" userId="5448e305-a6bb-465a-a251-7e03f510ed3e" providerId="ADAL" clId="{751028EA-D202-4A54-AB0E-A7153F4AD98A}" dt="2023-03-06T11:30:53.453" v="3" actId="20577"/>
          <ac:spMkLst>
            <pc:docMk/>
            <pc:sldMk cId="839377510" sldId="320"/>
            <ac:spMk id="2" creationId="{15AA5C1E-C64D-2BB8-46AA-B10E251708D6}"/>
          </ac:spMkLst>
        </pc:spChg>
      </pc:sldChg>
      <pc:sldChg chg="modSp mod">
        <pc:chgData name="Jorunn Øveland Nyhus" userId="5448e305-a6bb-465a-a251-7e03f510ed3e" providerId="ADAL" clId="{751028EA-D202-4A54-AB0E-A7153F4AD98A}" dt="2023-03-06T11:35:50.342" v="67" actId="20577"/>
        <pc:sldMkLst>
          <pc:docMk/>
          <pc:sldMk cId="322307039" sldId="329"/>
        </pc:sldMkLst>
        <pc:spChg chg="mod">
          <ac:chgData name="Jorunn Øveland Nyhus" userId="5448e305-a6bb-465a-a251-7e03f510ed3e" providerId="ADAL" clId="{751028EA-D202-4A54-AB0E-A7153F4AD98A}" dt="2023-03-06T11:35:50.342" v="67" actId="20577"/>
          <ac:spMkLst>
            <pc:docMk/>
            <pc:sldMk cId="322307039" sldId="329"/>
            <ac:spMk id="5" creationId="{9297E0D1-9506-4269-0A9B-FFBABDE8F0C8}"/>
          </ac:spMkLst>
        </pc:spChg>
      </pc:sldChg>
      <pc:sldChg chg="modSp mod modNotesTx">
        <pc:chgData name="Jorunn Øveland Nyhus" userId="5448e305-a6bb-465a-a251-7e03f510ed3e" providerId="ADAL" clId="{751028EA-D202-4A54-AB0E-A7153F4AD98A}" dt="2023-03-06T11:31:15.931" v="63" actId="20577"/>
        <pc:sldMkLst>
          <pc:docMk/>
          <pc:sldMk cId="2922325958" sldId="368"/>
        </pc:sldMkLst>
        <pc:spChg chg="mod">
          <ac:chgData name="Jorunn Øveland Nyhus" userId="5448e305-a6bb-465a-a251-7e03f510ed3e" providerId="ADAL" clId="{751028EA-D202-4A54-AB0E-A7153F4AD98A}" dt="2023-03-06T11:31:03.762" v="7" actId="20577"/>
          <ac:spMkLst>
            <pc:docMk/>
            <pc:sldMk cId="2922325958" sldId="368"/>
            <ac:spMk id="216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rtlCol="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rtl="0"/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rtlCol="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rtl="0"/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rtlCol="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rtl="0"/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rtlCol="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rtl="0"/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rtlCol="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Google Shape;201;p1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rtlCol="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202" name="Google Shape;202;p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13033776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Google Shape;213;p1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rtlCol="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214" name="Google Shape;214;p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Google Shape;213;p1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rtlCol="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b-NO" b="1" dirty="0"/>
              <a:t>Til </a:t>
            </a:r>
            <a:r>
              <a:rPr lang="nb-NO" b="1" dirty="0" err="1"/>
              <a:t>læraren</a:t>
            </a:r>
            <a:endParaRPr lang="nb-NO" b="1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b-NO" dirty="0"/>
              <a:t>Tilpass etter timeplanen til klassen. </a:t>
            </a:r>
            <a:endParaRPr dirty="0"/>
          </a:p>
        </p:txBody>
      </p:sp>
      <p:sp>
        <p:nvSpPr>
          <p:cNvPr id="214" name="Google Shape;214;p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17096360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Google Shape;213;p1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rtlCol="0" anchor="t" anchorCtr="0">
            <a:noAutofit/>
          </a:bodyPr>
          <a:lstStyle/>
          <a:p>
            <a:endParaRPr lang="nb-NO" dirty="0"/>
          </a:p>
        </p:txBody>
      </p:sp>
      <p:sp>
        <p:nvSpPr>
          <p:cNvPr id="214" name="Google Shape;214;p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37150774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Google Shape;213;p1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rtlCol="0" anchor="t" anchorCtr="0">
            <a:noAutofit/>
          </a:bodyPr>
          <a:lstStyle/>
          <a:p>
            <a:r>
              <a:rPr lang="nn-NO" b="1" noProof="0" dirty="0">
                <a:cs typeface="Calibri"/>
              </a:rPr>
              <a:t>Til læraren</a:t>
            </a:r>
          </a:p>
          <a:p>
            <a:r>
              <a:rPr lang="nn-NO" noProof="0" dirty="0">
                <a:cs typeface="Calibri"/>
              </a:rPr>
              <a:t>Dersom vurderinga skal vere på sidemål, legg inn arbeid knytt til sidemål. </a:t>
            </a:r>
          </a:p>
        </p:txBody>
      </p:sp>
      <p:sp>
        <p:nvSpPr>
          <p:cNvPr id="214" name="Google Shape;214;p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43665700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Google Shape;213;p1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rtlCol="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214" name="Google Shape;214;p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7861268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F275DC03-5A96-4EF3-82A5-B4BA4AE5BE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rtlCol="0" anchor="b"/>
          <a:lstStyle>
            <a:lvl1pPr algn="ctr">
              <a:defRPr sz="6000"/>
            </a:lvl1pPr>
          </a:lstStyle>
          <a:p>
            <a:pPr rtl="0"/>
            <a:r>
              <a:rPr lang="nb-no"/>
              <a:t>Klikk for å redigere tittelstil</a:t>
            </a:r>
          </a:p>
        </p:txBody>
      </p:sp>
      <p:sp>
        <p:nvSpPr>
          <p:cNvPr id="3" name="Undertittel 2">
            <a:extLst>
              <a:ext uri="{FF2B5EF4-FFF2-40B4-BE49-F238E27FC236}">
                <a16:creationId xmlns:a16="http://schemas.microsoft.com/office/drawing/2014/main" id="{78BBA0B0-4D4F-4C88-AAAA-AEA35D2C7D8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 rtlCol="0"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rtl="0"/>
            <a:r>
              <a:rPr lang="nb-no"/>
              <a:t>Klikk for å redigere undertittelstil i malen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01B1A74F-8FCC-46DD-A6DD-248C643438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9602DB89-0BA2-485F-9DD6-009EFD8C3F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31267A84-1726-4C15-88E9-53A765160B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67376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AAAA40FB-A367-4117-8D7C-D19A7288C6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>
            <a:extLst>
              <a:ext uri="{FF2B5EF4-FFF2-40B4-BE49-F238E27FC236}">
                <a16:creationId xmlns:a16="http://schemas.microsoft.com/office/drawing/2014/main" id="{249EE8E4-A900-440F-BB09-BAF224C42C9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/>
          <a:p>
            <a:pPr lvl="0" rtl="0"/>
            <a:r>
              <a:rPr lang="nb-no"/>
              <a:t>Klikk for å redigere tekststiler i malen</a:t>
            </a:r>
          </a:p>
          <a:p>
            <a:pPr lvl="1" rtl="0"/>
            <a:r>
              <a:rPr lang="nb-no"/>
              <a:t>Andre nivå</a:t>
            </a:r>
          </a:p>
          <a:p>
            <a:pPr lvl="2" rtl="0"/>
            <a:r>
              <a:rPr lang="nb-no"/>
              <a:t>Tredje nivå</a:t>
            </a:r>
          </a:p>
          <a:p>
            <a:pPr lvl="3" rtl="0"/>
            <a:r>
              <a:rPr lang="nb-no"/>
              <a:t>Fjerde nivå</a:t>
            </a:r>
          </a:p>
          <a:p>
            <a:pPr lvl="4" rtl="0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61ACDB22-7C34-452F-9FE9-43BE5C4D44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20436321-4825-4ED8-AB5E-E91CBD796A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B713559A-14C7-4AD7-9205-525B7BF7A8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7707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>
            <a:extLst>
              <a:ext uri="{FF2B5EF4-FFF2-40B4-BE49-F238E27FC236}">
                <a16:creationId xmlns:a16="http://schemas.microsoft.com/office/drawing/2014/main" id="{392F9DE5-2F08-42CB-8FBE-FEAE0A09B06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 rtlCol="0"/>
          <a:lstStyle/>
          <a:p>
            <a:pPr rtl="0"/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>
            <a:extLst>
              <a:ext uri="{FF2B5EF4-FFF2-40B4-BE49-F238E27FC236}">
                <a16:creationId xmlns:a16="http://schemas.microsoft.com/office/drawing/2014/main" id="{EAE43CDD-D917-44D9-9A3E-7E866C92DB1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 rtlCol="0"/>
          <a:lstStyle/>
          <a:p>
            <a:pPr lvl="0" rtl="0"/>
            <a:r>
              <a:rPr lang="nb-no"/>
              <a:t>Klikk for å redigere tekststiler i malen</a:t>
            </a:r>
          </a:p>
          <a:p>
            <a:pPr lvl="1" rtl="0"/>
            <a:r>
              <a:rPr lang="nb-no"/>
              <a:t>Andre nivå</a:t>
            </a:r>
          </a:p>
          <a:p>
            <a:pPr lvl="2" rtl="0"/>
            <a:r>
              <a:rPr lang="nb-no"/>
              <a:t>Tredje nivå</a:t>
            </a:r>
          </a:p>
          <a:p>
            <a:pPr lvl="3" rtl="0"/>
            <a:r>
              <a:rPr lang="nb-no"/>
              <a:t>Fjerde nivå</a:t>
            </a:r>
          </a:p>
          <a:p>
            <a:pPr lvl="4" rtl="0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560819EC-BFF1-47F3-99FD-685673D4A0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708EEBB1-30F5-4611-A51F-D96654EA64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32A86EF4-4F88-4407-A849-D28AA50A98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49965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FB2A6851-4490-40B3-9F32-EA1853057D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C607449B-D9D3-4259-8C23-AB439C94E6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rtlCol="0"/>
          <a:lstStyle/>
          <a:p>
            <a:pPr lvl="0" rtl="0"/>
            <a:r>
              <a:rPr lang="nb-no"/>
              <a:t>Klikk for å redigere tekststiler i malen</a:t>
            </a:r>
          </a:p>
          <a:p>
            <a:pPr lvl="1" rtl="0"/>
            <a:r>
              <a:rPr lang="nb-no"/>
              <a:t>Andre nivå</a:t>
            </a:r>
          </a:p>
          <a:p>
            <a:pPr lvl="2" rtl="0"/>
            <a:r>
              <a:rPr lang="nb-no"/>
              <a:t>Tredje nivå</a:t>
            </a:r>
          </a:p>
          <a:p>
            <a:pPr lvl="3" rtl="0"/>
            <a:r>
              <a:rPr lang="nb-no"/>
              <a:t>Fjerde nivå</a:t>
            </a:r>
          </a:p>
          <a:p>
            <a:pPr lvl="4" rtl="0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3E7CAEAD-DBAD-4044-A078-5B443E6F97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210C16D5-79E8-40B5-A251-244CEE3DAB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870C464C-265C-4849-8A8D-4E6DB73807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96877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7C9D41DE-DA27-4D52-9A06-12F4E348A1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rtlCol="0" anchor="b"/>
          <a:lstStyle>
            <a:lvl1pPr>
              <a:defRPr sz="6000"/>
            </a:lvl1pPr>
          </a:lstStyle>
          <a:p>
            <a:pPr rtl="0"/>
            <a:r>
              <a:rPr lang="nb-no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EA97E16A-2669-4BAA-A501-A00AAF8C551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 rtlCol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nb-no"/>
              <a:t>Klikk for å redigere tekststiler i malen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B5EAAC10-F0F9-4B9B-B0E3-612265A5ED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E7A27B70-C939-4DB8-9F63-1BFB4C1FED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A0B67423-3584-4904-B96F-EA7AB8309D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3004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F5383807-A6EB-4615-B74D-9174C01502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DD569902-1046-4D56-98BB-85D4F5A50E0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 rtlCol="0"/>
          <a:lstStyle/>
          <a:p>
            <a:pPr lvl="0" rtl="0"/>
            <a:r>
              <a:rPr lang="nb-no"/>
              <a:t>Klikk for å redigere tekststiler i malen</a:t>
            </a:r>
          </a:p>
          <a:p>
            <a:pPr lvl="1" rtl="0"/>
            <a:r>
              <a:rPr lang="nb-no"/>
              <a:t>Andre nivå</a:t>
            </a:r>
          </a:p>
          <a:p>
            <a:pPr lvl="2" rtl="0"/>
            <a:r>
              <a:rPr lang="nb-no"/>
              <a:t>Tredje nivå</a:t>
            </a:r>
          </a:p>
          <a:p>
            <a:pPr lvl="3" rtl="0"/>
            <a:r>
              <a:rPr lang="nb-no"/>
              <a:t>Fjerde nivå</a:t>
            </a:r>
          </a:p>
          <a:p>
            <a:pPr lvl="4" rtl="0"/>
            <a:r>
              <a:rPr lang="nb-no"/>
              <a:t>Femte nivå</a:t>
            </a:r>
          </a:p>
        </p:txBody>
      </p:sp>
      <p:sp>
        <p:nvSpPr>
          <p:cNvPr id="4" name="Plassholder for innhold 3">
            <a:extLst>
              <a:ext uri="{FF2B5EF4-FFF2-40B4-BE49-F238E27FC236}">
                <a16:creationId xmlns:a16="http://schemas.microsoft.com/office/drawing/2014/main" id="{F7B6B9E2-456B-4C19-A0C6-3CE11A7335E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 rtlCol="0"/>
          <a:lstStyle/>
          <a:p>
            <a:pPr lvl="0" rtl="0"/>
            <a:r>
              <a:rPr lang="nb-no"/>
              <a:t>Klikk for å redigere tekststiler i malen</a:t>
            </a:r>
          </a:p>
          <a:p>
            <a:pPr lvl="1" rtl="0"/>
            <a:r>
              <a:rPr lang="nb-no"/>
              <a:t>Andre nivå</a:t>
            </a:r>
          </a:p>
          <a:p>
            <a:pPr lvl="2" rtl="0"/>
            <a:r>
              <a:rPr lang="nb-no"/>
              <a:t>Tredje nivå</a:t>
            </a:r>
          </a:p>
          <a:p>
            <a:pPr lvl="3" rtl="0"/>
            <a:r>
              <a:rPr lang="nb-no"/>
              <a:t>Fjerde nivå</a:t>
            </a:r>
          </a:p>
          <a:p>
            <a:pPr lvl="4" rtl="0"/>
            <a:r>
              <a:rPr lang="nb-no"/>
              <a:t>Femte nivå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481895EE-FAF3-484C-96C4-581BBEA584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endParaRPr lang="nb-NO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8BA6F28A-0C60-4BBA-9FB8-284E873203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nb-NO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FEB899AC-FE8C-4FDD-A754-1C7D60128C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85269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056F855B-9939-44BF-BF93-BEF3983417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 rtlCol="0"/>
          <a:lstStyle/>
          <a:p>
            <a:pPr rtl="0"/>
            <a:r>
              <a:rPr lang="nb-no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8C155537-4527-43EE-8D6C-B44B2B2CB27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rtlCol="0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nb-no"/>
              <a:t>Klikk for å redigere tekststiler i malen</a:t>
            </a:r>
          </a:p>
        </p:txBody>
      </p:sp>
      <p:sp>
        <p:nvSpPr>
          <p:cNvPr id="4" name="Plassholder for innhold 3">
            <a:extLst>
              <a:ext uri="{FF2B5EF4-FFF2-40B4-BE49-F238E27FC236}">
                <a16:creationId xmlns:a16="http://schemas.microsoft.com/office/drawing/2014/main" id="{086C68FD-A15D-423A-B3B4-52D464182E3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 rtlCol="0"/>
          <a:lstStyle/>
          <a:p>
            <a:pPr lvl="0" rtl="0"/>
            <a:r>
              <a:rPr lang="nb-no"/>
              <a:t>Klikk for å redigere tekststiler i malen</a:t>
            </a:r>
          </a:p>
          <a:p>
            <a:pPr lvl="1" rtl="0"/>
            <a:r>
              <a:rPr lang="nb-no"/>
              <a:t>Andre nivå</a:t>
            </a:r>
          </a:p>
          <a:p>
            <a:pPr lvl="2" rtl="0"/>
            <a:r>
              <a:rPr lang="nb-no"/>
              <a:t>Tredje nivå</a:t>
            </a:r>
          </a:p>
          <a:p>
            <a:pPr lvl="3" rtl="0"/>
            <a:r>
              <a:rPr lang="nb-no"/>
              <a:t>Fjerde nivå</a:t>
            </a:r>
          </a:p>
          <a:p>
            <a:pPr lvl="4" rtl="0"/>
            <a:r>
              <a:rPr lang="nb-no"/>
              <a:t>Femte nivå</a:t>
            </a:r>
          </a:p>
        </p:txBody>
      </p:sp>
      <p:sp>
        <p:nvSpPr>
          <p:cNvPr id="5" name="Plassholder for tekst 4">
            <a:extLst>
              <a:ext uri="{FF2B5EF4-FFF2-40B4-BE49-F238E27FC236}">
                <a16:creationId xmlns:a16="http://schemas.microsoft.com/office/drawing/2014/main" id="{6F4E2430-CE09-4C11-B33F-F45649C7813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rtlCol="0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nb-no"/>
              <a:t>Klikk for å redigere tekststiler i malen</a:t>
            </a:r>
          </a:p>
        </p:txBody>
      </p:sp>
      <p:sp>
        <p:nvSpPr>
          <p:cNvPr id="6" name="Plassholder for innhold 5">
            <a:extLst>
              <a:ext uri="{FF2B5EF4-FFF2-40B4-BE49-F238E27FC236}">
                <a16:creationId xmlns:a16="http://schemas.microsoft.com/office/drawing/2014/main" id="{27B3B806-A6AA-4122-AD85-0EE59C87590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 rtlCol="0"/>
          <a:lstStyle/>
          <a:p>
            <a:pPr lvl="0" rtl="0"/>
            <a:r>
              <a:rPr lang="nb-no"/>
              <a:t>Klikk for å redigere tekststiler i malen</a:t>
            </a:r>
          </a:p>
          <a:p>
            <a:pPr lvl="1" rtl="0"/>
            <a:r>
              <a:rPr lang="nb-no"/>
              <a:t>Andre nivå</a:t>
            </a:r>
          </a:p>
          <a:p>
            <a:pPr lvl="2" rtl="0"/>
            <a:r>
              <a:rPr lang="nb-no"/>
              <a:t>Tredje nivå</a:t>
            </a:r>
          </a:p>
          <a:p>
            <a:pPr lvl="3" rtl="0"/>
            <a:r>
              <a:rPr lang="nb-no"/>
              <a:t>Fjerde nivå</a:t>
            </a:r>
          </a:p>
          <a:p>
            <a:pPr lvl="4" rtl="0"/>
            <a:r>
              <a:rPr lang="nb-no"/>
              <a:t>Femte nivå</a:t>
            </a:r>
          </a:p>
        </p:txBody>
      </p:sp>
      <p:sp>
        <p:nvSpPr>
          <p:cNvPr id="7" name="Plassholder for dato 6">
            <a:extLst>
              <a:ext uri="{FF2B5EF4-FFF2-40B4-BE49-F238E27FC236}">
                <a16:creationId xmlns:a16="http://schemas.microsoft.com/office/drawing/2014/main" id="{0C3332F2-B548-4FEC-9A8A-19447EB6CD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endParaRPr lang="nb-NO"/>
          </a:p>
        </p:txBody>
      </p:sp>
      <p:sp>
        <p:nvSpPr>
          <p:cNvPr id="8" name="Plassholder for bunntekst 7">
            <a:extLst>
              <a:ext uri="{FF2B5EF4-FFF2-40B4-BE49-F238E27FC236}">
                <a16:creationId xmlns:a16="http://schemas.microsoft.com/office/drawing/2014/main" id="{462A98F7-5D2F-40AF-8FAE-7546816B96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nb-NO"/>
          </a:p>
        </p:txBody>
      </p:sp>
      <p:sp>
        <p:nvSpPr>
          <p:cNvPr id="9" name="Plassholder for lysbildenummer 8">
            <a:extLst>
              <a:ext uri="{FF2B5EF4-FFF2-40B4-BE49-F238E27FC236}">
                <a16:creationId xmlns:a16="http://schemas.microsoft.com/office/drawing/2014/main" id="{BF0C103B-B553-4DAA-A2B5-3AC6613793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67934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1A3061D0-0FE1-4FFE-9956-C0BC4629F3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nb-no"/>
              <a:t>Klikk for å redigere tittelstil</a:t>
            </a:r>
          </a:p>
        </p:txBody>
      </p:sp>
      <p:sp>
        <p:nvSpPr>
          <p:cNvPr id="3" name="Plassholder for dato 2">
            <a:extLst>
              <a:ext uri="{FF2B5EF4-FFF2-40B4-BE49-F238E27FC236}">
                <a16:creationId xmlns:a16="http://schemas.microsoft.com/office/drawing/2014/main" id="{71D8733C-ECD9-4896-B869-6439E113C7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endParaRPr lang="nb-NO"/>
          </a:p>
        </p:txBody>
      </p:sp>
      <p:sp>
        <p:nvSpPr>
          <p:cNvPr id="4" name="Plassholder for bunntekst 3">
            <a:extLst>
              <a:ext uri="{FF2B5EF4-FFF2-40B4-BE49-F238E27FC236}">
                <a16:creationId xmlns:a16="http://schemas.microsoft.com/office/drawing/2014/main" id="{57C10770-DE65-4244-B3B6-96CF25D8FF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nb-NO"/>
          </a:p>
        </p:txBody>
      </p:sp>
      <p:sp>
        <p:nvSpPr>
          <p:cNvPr id="5" name="Plassholder for lysbildenummer 4">
            <a:extLst>
              <a:ext uri="{FF2B5EF4-FFF2-40B4-BE49-F238E27FC236}">
                <a16:creationId xmlns:a16="http://schemas.microsoft.com/office/drawing/2014/main" id="{78102D6D-4706-4FD1-9D27-F72374FC5F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64884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>
            <a:extLst>
              <a:ext uri="{FF2B5EF4-FFF2-40B4-BE49-F238E27FC236}">
                <a16:creationId xmlns:a16="http://schemas.microsoft.com/office/drawing/2014/main" id="{ACB630AC-FED3-4D40-9892-D742463774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endParaRPr lang="nb-NO"/>
          </a:p>
        </p:txBody>
      </p:sp>
      <p:sp>
        <p:nvSpPr>
          <p:cNvPr id="3" name="Plassholder for bunntekst 2">
            <a:extLst>
              <a:ext uri="{FF2B5EF4-FFF2-40B4-BE49-F238E27FC236}">
                <a16:creationId xmlns:a16="http://schemas.microsoft.com/office/drawing/2014/main" id="{4A139E1B-A75B-48EB-9768-02A4819C1A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nb-NO"/>
          </a:p>
        </p:txBody>
      </p:sp>
      <p:sp>
        <p:nvSpPr>
          <p:cNvPr id="4" name="Plassholder for lysbildenummer 3">
            <a:extLst>
              <a:ext uri="{FF2B5EF4-FFF2-40B4-BE49-F238E27FC236}">
                <a16:creationId xmlns:a16="http://schemas.microsoft.com/office/drawing/2014/main" id="{36F30544-9797-4DA2-B008-273DE1D117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87296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326CCFD2-5837-4424-B9A3-5CE6127A9C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rtlCol="0" anchor="b"/>
          <a:lstStyle>
            <a:lvl1pPr>
              <a:defRPr sz="3200"/>
            </a:lvl1pPr>
          </a:lstStyle>
          <a:p>
            <a:pPr rtl="0"/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6D5A1EE9-0031-4AA1-B5E8-BAB2594B1C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 rtlCol="0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rtl="0"/>
            <a:r>
              <a:rPr lang="nb-no"/>
              <a:t>Klikk for å redigere tekststiler i malen</a:t>
            </a:r>
          </a:p>
          <a:p>
            <a:pPr lvl="1" rtl="0"/>
            <a:r>
              <a:rPr lang="nb-no"/>
              <a:t>Andre nivå</a:t>
            </a:r>
          </a:p>
          <a:p>
            <a:pPr lvl="2" rtl="0"/>
            <a:r>
              <a:rPr lang="nb-no"/>
              <a:t>Tredje nivå</a:t>
            </a:r>
          </a:p>
          <a:p>
            <a:pPr lvl="3" rtl="0"/>
            <a:r>
              <a:rPr lang="nb-no"/>
              <a:t>Fjerde nivå</a:t>
            </a:r>
          </a:p>
          <a:p>
            <a:pPr lvl="4" rtl="0"/>
            <a:r>
              <a:rPr lang="nb-no"/>
              <a:t>Femte nivå</a:t>
            </a:r>
          </a:p>
        </p:txBody>
      </p:sp>
      <p:sp>
        <p:nvSpPr>
          <p:cNvPr id="4" name="Plassholder for tekst 3">
            <a:extLst>
              <a:ext uri="{FF2B5EF4-FFF2-40B4-BE49-F238E27FC236}">
                <a16:creationId xmlns:a16="http://schemas.microsoft.com/office/drawing/2014/main" id="{10B9AAA1-88EA-44D2-A425-E64A477D24B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 rtlCol="0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nb-no"/>
              <a:t>Klikk for å redigere tekststiler i malen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9329B6A4-204C-4E9F-AA7C-3125B8B402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endParaRPr lang="nb-NO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4C94BBBA-802F-4A70-8E42-EED9C5755E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nb-NO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01075D32-C04D-4A54-96E1-6D91223B4D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5626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392FA9D8-0829-463C-8D80-D86C20AB41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rtlCol="0" anchor="b"/>
          <a:lstStyle>
            <a:lvl1pPr>
              <a:defRPr sz="3200"/>
            </a:lvl1pPr>
          </a:lstStyle>
          <a:p>
            <a:pPr rtl="0"/>
            <a:r>
              <a:rPr lang="nb-no"/>
              <a:t>Klikk for å redigere tittelstil</a:t>
            </a:r>
          </a:p>
        </p:txBody>
      </p:sp>
      <p:sp>
        <p:nvSpPr>
          <p:cNvPr id="3" name="Plassholder for bilde 2">
            <a:extLst>
              <a:ext uri="{FF2B5EF4-FFF2-40B4-BE49-F238E27FC236}">
                <a16:creationId xmlns:a16="http://schemas.microsoft.com/office/drawing/2014/main" id="{87878627-AE6B-4A4C-A4D4-311A6D01863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endParaRPr lang="nb-NO"/>
          </a:p>
        </p:txBody>
      </p:sp>
      <p:sp>
        <p:nvSpPr>
          <p:cNvPr id="4" name="Plassholder for tekst 3">
            <a:extLst>
              <a:ext uri="{FF2B5EF4-FFF2-40B4-BE49-F238E27FC236}">
                <a16:creationId xmlns:a16="http://schemas.microsoft.com/office/drawing/2014/main" id="{2144B182-B7C2-4A5F-8E7E-AC33C0C17A6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 rtlCol="0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nb-no"/>
              <a:t>Klikk for å redigere tekststiler i malen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81E75FEA-D4DC-4DC0-8C47-DFE27F82FA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endParaRPr lang="nb-NO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DC48CC1E-7868-4E07-ACCA-03E9815FA6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nb-NO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4C8D6398-9635-448B-8159-6BBF8ED264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1143486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>
            <a:extLst>
              <a:ext uri="{FF2B5EF4-FFF2-40B4-BE49-F238E27FC236}">
                <a16:creationId xmlns:a16="http://schemas.microsoft.com/office/drawing/2014/main" id="{060EE335-2EB7-4160-BBC0-B57C729783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rtl="0"/>
            <a:r>
              <a:rPr lang="nb-no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3EA62AE3-E1AA-4FB2-8DCC-52359F178BC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nb-no"/>
              <a:t>Klikk for å redigere tekststiler i malen</a:t>
            </a:r>
          </a:p>
          <a:p>
            <a:pPr lvl="1" rtl="0"/>
            <a:r>
              <a:rPr lang="nb-no"/>
              <a:t>Andre nivå</a:t>
            </a:r>
          </a:p>
          <a:p>
            <a:pPr lvl="2" rtl="0"/>
            <a:r>
              <a:rPr lang="nb-no"/>
              <a:t>Tredje nivå</a:t>
            </a:r>
          </a:p>
          <a:p>
            <a:pPr lvl="3" rtl="0"/>
            <a:r>
              <a:rPr lang="nb-no"/>
              <a:t>Fjerde nivå</a:t>
            </a:r>
          </a:p>
          <a:p>
            <a:pPr lvl="4" rtl="0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0A2FAD38-FC6A-4AD3-972B-C5B09CFCD6B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0D2C6E15-B8BF-412A-B154-7227B04D053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B90CA545-9B02-469B-9242-2948D812CCB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57722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Shape 2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204;p16">
            <a:extLst>
              <a:ext uri="{FF2B5EF4-FFF2-40B4-BE49-F238E27FC236}">
                <a16:creationId xmlns:a16="http://schemas.microsoft.com/office/drawing/2014/main" id="{6D2FC1BA-1964-5F16-41E4-6118832A10C2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prstGeom prst="rect">
            <a:avLst/>
          </a:prstGeom>
        </p:spPr>
        <p:txBody>
          <a:bodyPr spcFirstLastPara="1" vert="horz" lIns="91440" tIns="45720" rIns="91440" bIns="45720" rtlCol="0" anchorCtr="0">
            <a:normAutofit/>
          </a:bodyPr>
          <a:lstStyle/>
          <a:p>
            <a:pPr marL="0" lvl="0" indent="0" algn="ctr" rtl="0">
              <a:spcAft>
                <a:spcPts val="0"/>
              </a:spcAft>
              <a:buClr>
                <a:schemeClr val="dk1"/>
              </a:buClr>
              <a:buSzPts val="4400"/>
            </a:pPr>
            <a:r>
              <a:rPr lang="nb-NO" dirty="0">
                <a:latin typeface="Calibri"/>
                <a:cs typeface="Calibri"/>
              </a:rPr>
              <a:t>Tema: Liv og død</a:t>
            </a:r>
            <a:endParaRPr lang="nb-no" b="1" kern="1200" dirty="0">
              <a:latin typeface="+mn-lt"/>
              <a:ea typeface="+mj-ea"/>
              <a:cs typeface="+mj-cs"/>
            </a:endParaRPr>
          </a:p>
        </p:txBody>
      </p:sp>
      <p:sp>
        <p:nvSpPr>
          <p:cNvPr id="2" name="Undertittel 1">
            <a:extLst>
              <a:ext uri="{FF2B5EF4-FFF2-40B4-BE49-F238E27FC236}">
                <a16:creationId xmlns:a16="http://schemas.microsoft.com/office/drawing/2014/main" id="{15AA5C1E-C64D-2BB8-46AA-B10E251708D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nb-NO" dirty="0"/>
              <a:t>Veke 5–6</a:t>
            </a:r>
          </a:p>
        </p:txBody>
      </p:sp>
      <p:pic>
        <p:nvPicPr>
          <p:cNvPr id="16" name="Google Shape;91;p1">
            <a:extLst>
              <a:ext uri="{FF2B5EF4-FFF2-40B4-BE49-F238E27FC236}">
                <a16:creationId xmlns:a16="http://schemas.microsoft.com/office/drawing/2014/main" id="{8EC2E617-67CF-9EDB-9F3B-A1A0AB8F606B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6463806"/>
            <a:ext cx="12192000" cy="39051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8393775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Google Shape;216;p18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rtlCol="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nb-no" b="1" dirty="0">
                <a:latin typeface="+mn-lt"/>
              </a:rPr>
              <a:t>Mål for perioden </a:t>
            </a:r>
            <a:endParaRPr b="1" dirty="0">
              <a:latin typeface="+mn-lt"/>
            </a:endParaRPr>
          </a:p>
        </p:txBody>
      </p:sp>
      <p:sp>
        <p:nvSpPr>
          <p:cNvPr id="217" name="Google Shape;217;p18"/>
          <p:cNvSpPr txBox="1">
            <a:spLocks noGrp="1"/>
          </p:cNvSpPr>
          <p:nvPr>
            <p:ph idx="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rtlCol="0" anchor="t" anchorCtr="0">
            <a:normAutofit/>
          </a:bodyPr>
          <a:lstStyle/>
          <a:p>
            <a:r>
              <a:rPr lang="nn-NO" sz="2400" dirty="0">
                <a:cs typeface="Calibri"/>
              </a:rPr>
              <a:t>Du skal lese og tolke ulike tekstar frå ulike tider og reflektere om felles tematikk. </a:t>
            </a:r>
          </a:p>
          <a:p>
            <a:r>
              <a:rPr lang="nn-NO" sz="2400" dirty="0">
                <a:cs typeface="Calibri"/>
              </a:rPr>
              <a:t>Du skal utforske og samanlikne tekstar og bruke eit relevant fagspråk, både skriftleg og munnleg.</a:t>
            </a:r>
          </a:p>
          <a:p>
            <a:r>
              <a:rPr lang="nn-NO" sz="2400" dirty="0">
                <a:cs typeface="Calibri"/>
              </a:rPr>
              <a:t>Du skal øve på å skrive ein kort og presis tekst om eit gitt tema, med vekt på gode avsnitt. </a:t>
            </a:r>
          </a:p>
          <a:p>
            <a:r>
              <a:rPr lang="nn-NO" sz="2400" dirty="0">
                <a:cs typeface="Calibri"/>
              </a:rPr>
              <a:t>Du skal bruke </a:t>
            </a:r>
            <a:r>
              <a:rPr lang="nn-NO" sz="2400" dirty="0">
                <a:ea typeface="+mn-lt"/>
                <a:cs typeface="+mn-lt"/>
              </a:rPr>
              <a:t>fagkunnskapar og eit presist fagspråk i utforskande samtalar og diskusjonar om norskfaglege emne.</a:t>
            </a:r>
          </a:p>
          <a:p>
            <a:pPr marL="0" indent="0" rtl="0">
              <a:spcBef>
                <a:spcPts val="0"/>
              </a:spcBef>
              <a:buClr>
                <a:schemeClr val="dk1"/>
              </a:buClr>
              <a:buSzPts val="2800"/>
              <a:buNone/>
            </a:pPr>
            <a:endParaRPr lang="nn-NO" sz="2400" dirty="0"/>
          </a:p>
        </p:txBody>
      </p:sp>
      <p:pic>
        <p:nvPicPr>
          <p:cNvPr id="4" name="Google Shape;91;p1">
            <a:extLst>
              <a:ext uri="{FF2B5EF4-FFF2-40B4-BE49-F238E27FC236}">
                <a16:creationId xmlns:a16="http://schemas.microsoft.com/office/drawing/2014/main" id="{BB960D37-2C9E-4F73-B3D4-F81CEE46EB78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6463806"/>
            <a:ext cx="12192000" cy="39051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Google Shape;216;p18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rtlCol="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nb-no" b="1" dirty="0">
                <a:latin typeface="+mn-lt"/>
              </a:rPr>
              <a:t>Plan for veke 5</a:t>
            </a:r>
            <a:r>
              <a:rPr lang="nb-NO" b="1" dirty="0">
                <a:latin typeface="+mn-lt"/>
              </a:rPr>
              <a:t>–</a:t>
            </a:r>
            <a:r>
              <a:rPr lang="nb-no" b="1" dirty="0">
                <a:latin typeface="+mn-lt"/>
              </a:rPr>
              <a:t>6</a:t>
            </a:r>
            <a:endParaRPr b="1" dirty="0">
              <a:latin typeface="+mn-lt"/>
            </a:endParaRPr>
          </a:p>
        </p:txBody>
      </p:sp>
      <p:sp>
        <p:nvSpPr>
          <p:cNvPr id="217" name="Google Shape;217;p18"/>
          <p:cNvSpPr txBox="1">
            <a:spLocks noGrp="1"/>
          </p:cNvSpPr>
          <p:nvPr>
            <p:ph idx="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rtlCol="0" anchor="t" anchorCtr="0">
            <a:normAutofit/>
          </a:bodyPr>
          <a:lstStyle/>
          <a:p>
            <a:r>
              <a:rPr lang="nn-NO" sz="2400" dirty="0">
                <a:ea typeface="+mn-lt"/>
                <a:cs typeface="+mn-lt"/>
              </a:rPr>
              <a:t>Undervegsvurdering: korte skriveoppgåver knytt til tekstane</a:t>
            </a:r>
            <a:endParaRPr lang="en-US" sz="2400" dirty="0">
              <a:ea typeface="+mn-lt"/>
              <a:cs typeface="+mn-lt"/>
            </a:endParaRPr>
          </a:p>
          <a:p>
            <a:r>
              <a:rPr lang="nn-NO" sz="2400" dirty="0">
                <a:ea typeface="+mn-lt"/>
                <a:cs typeface="+mn-lt"/>
              </a:rPr>
              <a:t>Tilbakemelding i grupper</a:t>
            </a:r>
          </a:p>
          <a:p>
            <a:r>
              <a:rPr lang="nn-NO" sz="2400" dirty="0">
                <a:ea typeface="+mn-lt"/>
                <a:cs typeface="+mn-lt"/>
              </a:rPr>
              <a:t>Gjennomgang av oppgåva til den formelle vurderinga</a:t>
            </a:r>
          </a:p>
          <a:p>
            <a:r>
              <a:rPr lang="nn-NO" sz="2400" dirty="0">
                <a:ea typeface="+mn-lt"/>
                <a:cs typeface="+mn-lt"/>
              </a:rPr>
              <a:t>Øving og førebuing til skriftleg vurdering</a:t>
            </a:r>
            <a:endParaRPr lang="nb-NO" sz="2400" dirty="0">
              <a:ea typeface="+mn-lt"/>
              <a:cs typeface="+mn-lt"/>
            </a:endParaRPr>
          </a:p>
          <a:p>
            <a:r>
              <a:rPr lang="nn-NO" sz="2400" dirty="0">
                <a:ea typeface="+mn-lt"/>
                <a:cs typeface="+mn-lt"/>
              </a:rPr>
              <a:t>Formell skriftleg vurdering</a:t>
            </a:r>
            <a:endParaRPr lang="nb-NO" sz="2400" dirty="0">
              <a:ea typeface="+mn-lt"/>
              <a:cs typeface="+mn-lt"/>
            </a:endParaRPr>
          </a:p>
          <a:p>
            <a:pPr marL="0" indent="0" rtl="0">
              <a:spcBef>
                <a:spcPts val="0"/>
              </a:spcBef>
              <a:buClr>
                <a:schemeClr val="dk1"/>
              </a:buClr>
              <a:buSzPts val="2800"/>
              <a:buNone/>
            </a:pPr>
            <a:endParaRPr lang="en-US" sz="2400" dirty="0"/>
          </a:p>
        </p:txBody>
      </p:sp>
      <p:pic>
        <p:nvPicPr>
          <p:cNvPr id="4" name="Google Shape;91;p1">
            <a:extLst>
              <a:ext uri="{FF2B5EF4-FFF2-40B4-BE49-F238E27FC236}">
                <a16:creationId xmlns:a16="http://schemas.microsoft.com/office/drawing/2014/main" id="{BB960D37-2C9E-4F73-B3D4-F81CEE46EB78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6463806"/>
            <a:ext cx="12192000" cy="39051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9223259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Google Shape;216;p18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rtlCol="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nn-NO" b="1" dirty="0">
                <a:latin typeface="+mn-lt"/>
              </a:rPr>
              <a:t>Undervegsvurdering: korte skriveoppgåver</a:t>
            </a:r>
          </a:p>
        </p:txBody>
      </p:sp>
      <p:sp>
        <p:nvSpPr>
          <p:cNvPr id="2" name="Plassholder for innhold 1">
            <a:extLst>
              <a:ext uri="{FF2B5EF4-FFF2-40B4-BE49-F238E27FC236}">
                <a16:creationId xmlns:a16="http://schemas.microsoft.com/office/drawing/2014/main" id="{815E084D-4163-7216-ECF6-1E43D6A4595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1025652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nn-NO" sz="2400" b="1" dirty="0">
                <a:cs typeface="Calibri"/>
              </a:rPr>
              <a:t>Felles</a:t>
            </a:r>
          </a:p>
          <a:p>
            <a:r>
              <a:rPr lang="nn-NO" sz="2400" dirty="0">
                <a:cs typeface="Calibri"/>
              </a:rPr>
              <a:t>Gjennomgang av skriveoppgåver. Dette er førebuing til formell vurdering neste veke. </a:t>
            </a:r>
          </a:p>
          <a:p>
            <a:endParaRPr lang="nn-NO" sz="2400" dirty="0">
              <a:cs typeface="Calibri"/>
            </a:endParaRPr>
          </a:p>
          <a:p>
            <a:r>
              <a:rPr lang="nn-NO" sz="2400" dirty="0">
                <a:cs typeface="Calibri"/>
              </a:rPr>
              <a:t>Sjå oppgåveark. </a:t>
            </a:r>
          </a:p>
          <a:p>
            <a:pPr marL="0" indent="0">
              <a:buNone/>
            </a:pPr>
            <a:endParaRPr lang="nn-NO" sz="2400" dirty="0"/>
          </a:p>
        </p:txBody>
      </p:sp>
      <p:pic>
        <p:nvPicPr>
          <p:cNvPr id="4" name="Google Shape;91;p1">
            <a:extLst>
              <a:ext uri="{FF2B5EF4-FFF2-40B4-BE49-F238E27FC236}">
                <a16:creationId xmlns:a16="http://schemas.microsoft.com/office/drawing/2014/main" id="{BB960D37-2C9E-4F73-B3D4-F81CEE46EB78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6463806"/>
            <a:ext cx="12192000" cy="39051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3245644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Google Shape;216;p18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rtlCol="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nn-NO" b="1" dirty="0">
                <a:latin typeface="+mn-lt"/>
              </a:rPr>
              <a:t>Tilbakemelding på øvingsoppgåver </a:t>
            </a:r>
          </a:p>
        </p:txBody>
      </p:sp>
      <p:sp>
        <p:nvSpPr>
          <p:cNvPr id="2" name="Plassholder for innhold 1">
            <a:extLst>
              <a:ext uri="{FF2B5EF4-FFF2-40B4-BE49-F238E27FC236}">
                <a16:creationId xmlns:a16="http://schemas.microsoft.com/office/drawing/2014/main" id="{815E084D-4163-7216-ECF6-1E43D6A4595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1025652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nb-NO" sz="2400" b="1" dirty="0">
                <a:ea typeface="+mn-lt"/>
                <a:cs typeface="+mn-lt"/>
              </a:rPr>
              <a:t>I grupper på fire</a:t>
            </a:r>
            <a:endParaRPr lang="en-US" sz="2400" b="1" dirty="0">
              <a:ea typeface="+mn-lt"/>
              <a:cs typeface="+mn-lt"/>
            </a:endParaRPr>
          </a:p>
          <a:p>
            <a:r>
              <a:rPr lang="nb-NO" sz="2400" dirty="0">
                <a:ea typeface="+mn-lt"/>
                <a:cs typeface="+mn-lt"/>
              </a:rPr>
              <a:t>Del </a:t>
            </a:r>
            <a:r>
              <a:rPr lang="nn-NO" sz="2400" dirty="0">
                <a:ea typeface="+mn-lt"/>
                <a:cs typeface="+mn-lt"/>
              </a:rPr>
              <a:t>tekstane</a:t>
            </a:r>
            <a:r>
              <a:rPr lang="nb-NO" sz="2400" dirty="0">
                <a:ea typeface="+mn-lt"/>
                <a:cs typeface="+mn-lt"/>
              </a:rPr>
              <a:t> som de har skrive, med </a:t>
            </a:r>
            <a:r>
              <a:rPr lang="nn-NO" sz="2400" dirty="0">
                <a:ea typeface="+mn-lt"/>
                <a:cs typeface="+mn-lt"/>
              </a:rPr>
              <a:t>kvarandre</a:t>
            </a:r>
            <a:r>
              <a:rPr lang="nb-NO" sz="2400" dirty="0">
                <a:ea typeface="+mn-lt"/>
                <a:cs typeface="+mn-lt"/>
              </a:rPr>
              <a:t>.</a:t>
            </a:r>
            <a:endParaRPr lang="en-US" sz="2400" dirty="0">
              <a:ea typeface="+mn-lt"/>
              <a:cs typeface="+mn-lt"/>
            </a:endParaRPr>
          </a:p>
          <a:p>
            <a:r>
              <a:rPr lang="nb-NO" sz="2400" dirty="0">
                <a:ea typeface="+mn-lt"/>
                <a:cs typeface="+mn-lt"/>
              </a:rPr>
              <a:t>Gi </a:t>
            </a:r>
            <a:r>
              <a:rPr lang="nn-NO" sz="2400" dirty="0">
                <a:ea typeface="+mn-lt"/>
                <a:cs typeface="+mn-lt"/>
              </a:rPr>
              <a:t>kvarandre to tilbakemeldingar på det som er bra, og to tilbakemeldingar på det som kan bli betre.</a:t>
            </a:r>
          </a:p>
          <a:p>
            <a:endParaRPr lang="nb-NO" sz="2400" dirty="0">
              <a:ea typeface="+mn-lt"/>
              <a:cs typeface="+mn-lt"/>
            </a:endParaRPr>
          </a:p>
          <a:p>
            <a:r>
              <a:rPr lang="nb-NO" sz="2400" dirty="0">
                <a:ea typeface="+mn-lt"/>
                <a:cs typeface="+mn-lt"/>
              </a:rPr>
              <a:t>Oppsummer deretter temaet – liv og død – ut </a:t>
            </a:r>
            <a:r>
              <a:rPr lang="nn-NO" sz="2400" dirty="0">
                <a:ea typeface="+mn-lt"/>
                <a:cs typeface="+mn-lt"/>
              </a:rPr>
              <a:t>frå</a:t>
            </a:r>
            <a:r>
              <a:rPr lang="nb-NO" sz="2400" dirty="0">
                <a:ea typeface="+mn-lt"/>
                <a:cs typeface="+mn-lt"/>
              </a:rPr>
              <a:t> det som de har lært.</a:t>
            </a:r>
            <a:endParaRPr lang="en-US" sz="2400" dirty="0">
              <a:ea typeface="+mn-lt"/>
              <a:cs typeface="+mn-lt"/>
            </a:endParaRPr>
          </a:p>
          <a:p>
            <a:pPr marL="0" indent="0">
              <a:buNone/>
            </a:pPr>
            <a:endParaRPr lang="nb-NO" sz="2400" dirty="0"/>
          </a:p>
        </p:txBody>
      </p:sp>
      <p:pic>
        <p:nvPicPr>
          <p:cNvPr id="4" name="Google Shape;91;p1">
            <a:extLst>
              <a:ext uri="{FF2B5EF4-FFF2-40B4-BE49-F238E27FC236}">
                <a16:creationId xmlns:a16="http://schemas.microsoft.com/office/drawing/2014/main" id="{BB960D37-2C9E-4F73-B3D4-F81CEE46EB78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6463806"/>
            <a:ext cx="12192000" cy="39051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1028053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Google Shape;216;p18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rtlCol="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nn-NO" b="1" dirty="0">
                <a:latin typeface="+mn-lt"/>
              </a:rPr>
              <a:t>Oppgåve: formell vurdering</a:t>
            </a:r>
          </a:p>
        </p:txBody>
      </p:sp>
      <p:sp>
        <p:nvSpPr>
          <p:cNvPr id="5" name="Plassholder for innhold 4">
            <a:extLst>
              <a:ext uri="{FF2B5EF4-FFF2-40B4-BE49-F238E27FC236}">
                <a16:creationId xmlns:a16="http://schemas.microsoft.com/office/drawing/2014/main" id="{9297E0D1-9506-4269-0A9B-FFBABDE8F0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48485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nn-NO" sz="2400" b="1" dirty="0">
                <a:cs typeface="Calibri"/>
              </a:rPr>
              <a:t>Felles</a:t>
            </a:r>
          </a:p>
          <a:p>
            <a:r>
              <a:rPr lang="nn-NO" sz="2400" dirty="0">
                <a:cs typeface="Calibri"/>
              </a:rPr>
              <a:t>Gjennomgang av oppgåve. </a:t>
            </a:r>
          </a:p>
          <a:p>
            <a:r>
              <a:rPr lang="nn-NO" sz="2400" dirty="0">
                <a:cs typeface="Calibri"/>
              </a:rPr>
              <a:t>Korleis kan du bruke tilbakemeldingane til å skrive vidare på oppgåva?</a:t>
            </a:r>
          </a:p>
          <a:p>
            <a:endParaRPr lang="nn-NO" sz="2400" dirty="0">
              <a:cs typeface="Calibri"/>
            </a:endParaRPr>
          </a:p>
          <a:p>
            <a:pPr marL="0" indent="0">
              <a:buNone/>
            </a:pPr>
            <a:r>
              <a:rPr lang="nn-NO" sz="2400" b="1" dirty="0">
                <a:cs typeface="Calibri"/>
              </a:rPr>
              <a:t>Individuelt</a:t>
            </a:r>
          </a:p>
          <a:p>
            <a:r>
              <a:rPr lang="nn-NO" sz="2400" dirty="0">
                <a:cs typeface="Calibri"/>
              </a:rPr>
              <a:t>Arbeid med oppgåva. Rettleiing </a:t>
            </a:r>
            <a:r>
              <a:rPr lang="nn-NO" sz="2400">
                <a:cs typeface="Calibri"/>
              </a:rPr>
              <a:t>frå faglæraren </a:t>
            </a:r>
            <a:r>
              <a:rPr lang="nn-NO" sz="2400" dirty="0">
                <a:cs typeface="Calibri"/>
              </a:rPr>
              <a:t>undervegs. </a:t>
            </a:r>
          </a:p>
          <a:p>
            <a:endParaRPr lang="nn-NO" sz="2400" dirty="0"/>
          </a:p>
        </p:txBody>
      </p:sp>
      <p:pic>
        <p:nvPicPr>
          <p:cNvPr id="4" name="Google Shape;91;p1">
            <a:extLst>
              <a:ext uri="{FF2B5EF4-FFF2-40B4-BE49-F238E27FC236}">
                <a16:creationId xmlns:a16="http://schemas.microsoft.com/office/drawing/2014/main" id="{BB960D37-2C9E-4F73-B3D4-F81CEE46EB78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6463806"/>
            <a:ext cx="12192000" cy="39051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223070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1185</TotalTime>
  <Words>241</Words>
  <Application>Microsoft Office PowerPoint</Application>
  <PresentationFormat>Widescreen</PresentationFormat>
  <Paragraphs>35</Paragraphs>
  <Slides>6</Slides>
  <Notes>6</Notes>
  <HiddenSlides>0</HiddenSlides>
  <MMClips>0</MMClips>
  <ScaleCrop>false</ScaleCrop>
  <HeadingPairs>
    <vt:vector size="6" baseType="variant">
      <vt:variant>
        <vt:lpstr>Brukte skrifter</vt:lpstr>
      </vt:variant>
      <vt:variant>
        <vt:i4>3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Office-tema</vt:lpstr>
      <vt:lpstr>Tema: Liv og død</vt:lpstr>
      <vt:lpstr>Mål for perioden </vt:lpstr>
      <vt:lpstr>Plan for veke 5–6</vt:lpstr>
      <vt:lpstr>Undervegsvurdering: korte skriveoppgåver</vt:lpstr>
      <vt:lpstr>Tilbakemelding på øvingsoppgåver </vt:lpstr>
      <vt:lpstr>Oppgåve: formell vurdering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Essay</dc:title>
  <dc:creator>Jorunn Øveland Nyhus</dc:creator>
  <cp:lastModifiedBy>Line Ellingsen</cp:lastModifiedBy>
  <cp:revision>67</cp:revision>
  <dcterms:created xsi:type="dcterms:W3CDTF">2021-04-22T12:06:19Z</dcterms:created>
  <dcterms:modified xsi:type="dcterms:W3CDTF">2023-08-18T08:05:48Z</dcterms:modified>
</cp:coreProperties>
</file>