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0"/>
  </p:notesMasterIdLst>
  <p:sldIdLst>
    <p:sldId id="320" r:id="rId2"/>
    <p:sldId id="325" r:id="rId3"/>
    <p:sldId id="273" r:id="rId4"/>
    <p:sldId id="368" r:id="rId5"/>
    <p:sldId id="369" r:id="rId6"/>
    <p:sldId id="329" r:id="rId7"/>
    <p:sldId id="332" r:id="rId8"/>
    <p:sldId id="334" r:id="rId9"/>
  </p:sldIdLst>
  <p:sldSz cx="12192000" cy="6858000"/>
  <p:notesSz cx="6858000" cy="9144000"/>
  <p:defaultTextStyle>
    <a:defPPr rtl="0"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v="urn:schemas-microsoft-com:vml" xmlns:pvml="urn:schemas-microsoft-com:office:powerpoint" xmlns:p15="http://schemas.microsoft.com/office/powerpoint/2012/main" xmlns:p14="http://schemas.microsoft.com/office/powerpoint/2010/main" xmlns:o="urn:schemas-microsoft-com:office:office" xmlns:mv="urn:schemas-microsoft-com:mac:vml" xmlns:mc="http://schemas.openxmlformats.org/markup-compatibility/2006" xmlns:dgm="http://schemas.openxmlformats.org/drawingml/2006/diagram" xmlns:com="http://schemas.openxmlformats.org/drawingml/2006/compatibility" xmlns:c="http://schemas.openxmlformats.org/drawingml/2006/chart" xmlns:ahyp="http://schemas.microsoft.com/office/drawing/2018/hyperlinkcolor" xmlns:go="http://customooxmlschemas.google.com/" xmlns="" r:id="rId55" roundtripDataSignature="AMtx7mhPLOny1lUcrctM57m8wVfe4P348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D68B969-31B7-BEFD-E6C0-888CBB77E61C}" name="Randi Kleppe" initials="RK" userId="748aeb793b463435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DFE9"/>
    <a:srgbClr val="EFEEF3"/>
    <a:srgbClr val="FFFFFF"/>
    <a:srgbClr val="2D3542"/>
    <a:srgbClr val="24282B"/>
    <a:srgbClr val="CC3399"/>
    <a:srgbClr val="6C8DA0"/>
    <a:srgbClr val="89A3B2"/>
    <a:srgbClr val="879389"/>
    <a:srgbClr val="8B95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68" autoAdjust="0"/>
    <p:restoredTop sz="80511" autoAdjust="0"/>
  </p:normalViewPr>
  <p:slideViewPr>
    <p:cSldViewPr snapToGrid="0">
      <p:cViewPr varScale="1">
        <p:scale>
          <a:sx n="64" d="100"/>
          <a:sy n="64" d="100"/>
        </p:scale>
        <p:origin x="12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55" Type="http://customschemas.google.com/relationships/presentationmetadata" Target="metadata"/><Relationship Id="rId7" Type="http://schemas.openxmlformats.org/officeDocument/2006/relationships/slide" Target="slides/slide6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57" Type="http://schemas.openxmlformats.org/officeDocument/2006/relationships/viewProps" Target="viewProps.xml"/><Relationship Id="rId61" Type="http://schemas.microsoft.com/office/2018/10/relationships/authors" Target="authors.xml"/><Relationship Id="rId10" Type="http://schemas.openxmlformats.org/officeDocument/2006/relationships/notesMaster" Target="notesMasters/notesMaster1.xml"/><Relationship Id="rId6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56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e Ellingsen" userId="d8f4e4d2-3730-43d2-9326-c4c75fd0e0f1" providerId="ADAL" clId="{8810E17B-CBB1-4B88-BB4A-1C0F64723963}"/>
    <pc:docChg chg="custSel modSld">
      <pc:chgData name="Line Ellingsen" userId="d8f4e4d2-3730-43d2-9326-c4c75fd0e0f1" providerId="ADAL" clId="{8810E17B-CBB1-4B88-BB4A-1C0F64723963}" dt="2023-08-23T14:41:55.157" v="116" actId="1076"/>
      <pc:docMkLst>
        <pc:docMk/>
      </pc:docMkLst>
      <pc:sldChg chg="modSp mod">
        <pc:chgData name="Line Ellingsen" userId="d8f4e4d2-3730-43d2-9326-c4c75fd0e0f1" providerId="ADAL" clId="{8810E17B-CBB1-4B88-BB4A-1C0F64723963}" dt="2023-08-23T14:35:36.468" v="27" actId="20577"/>
        <pc:sldMkLst>
          <pc:docMk/>
          <pc:sldMk cId="0" sldId="273"/>
        </pc:sldMkLst>
        <pc:spChg chg="mod">
          <ac:chgData name="Line Ellingsen" userId="d8f4e4d2-3730-43d2-9326-c4c75fd0e0f1" providerId="ADAL" clId="{8810E17B-CBB1-4B88-BB4A-1C0F64723963}" dt="2023-08-23T14:35:36.468" v="27" actId="20577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Line Ellingsen" userId="d8f4e4d2-3730-43d2-9326-c4c75fd0e0f1" providerId="ADAL" clId="{8810E17B-CBB1-4B88-BB4A-1C0F64723963}" dt="2023-08-23T14:41:55.157" v="116" actId="1076"/>
        <pc:sldMkLst>
          <pc:docMk/>
          <pc:sldMk cId="839377510" sldId="320"/>
        </pc:sldMkLst>
        <pc:spChg chg="mod">
          <ac:chgData name="Line Ellingsen" userId="d8f4e4d2-3730-43d2-9326-c4c75fd0e0f1" providerId="ADAL" clId="{8810E17B-CBB1-4B88-BB4A-1C0F64723963}" dt="2023-08-23T14:41:55.157" v="116" actId="1076"/>
          <ac:spMkLst>
            <pc:docMk/>
            <pc:sldMk cId="839377510" sldId="320"/>
            <ac:spMk id="2" creationId="{15AA5C1E-C64D-2BB8-46AA-B10E251708D6}"/>
          </ac:spMkLst>
        </pc:spChg>
        <pc:spChg chg="mod">
          <ac:chgData name="Line Ellingsen" userId="d8f4e4d2-3730-43d2-9326-c4c75fd0e0f1" providerId="ADAL" clId="{8810E17B-CBB1-4B88-BB4A-1C0F64723963}" dt="2023-08-23T14:41:40.331" v="114" actId="1076"/>
          <ac:spMkLst>
            <pc:docMk/>
            <pc:sldMk cId="839377510" sldId="320"/>
            <ac:spMk id="14" creationId="{6D2FC1BA-1964-5F16-41E4-6118832A10C2}"/>
          </ac:spMkLst>
        </pc:spChg>
      </pc:sldChg>
      <pc:sldChg chg="modSp mod">
        <pc:chgData name="Line Ellingsen" userId="d8f4e4d2-3730-43d2-9326-c4c75fd0e0f1" providerId="ADAL" clId="{8810E17B-CBB1-4B88-BB4A-1C0F64723963}" dt="2023-08-23T14:35:02.419" v="20" actId="14100"/>
        <pc:sldMkLst>
          <pc:docMk/>
          <pc:sldMk cId="2231772105" sldId="325"/>
        </pc:sldMkLst>
        <pc:spChg chg="mod">
          <ac:chgData name="Line Ellingsen" userId="d8f4e4d2-3730-43d2-9326-c4c75fd0e0f1" providerId="ADAL" clId="{8810E17B-CBB1-4B88-BB4A-1C0F64723963}" dt="2023-08-23T14:35:02.419" v="20" actId="14100"/>
          <ac:spMkLst>
            <pc:docMk/>
            <pc:sldMk cId="2231772105" sldId="325"/>
            <ac:spMk id="15" creationId="{B49DA245-4B94-D9E3-F6BF-88F6378F105F}"/>
          </ac:spMkLst>
        </pc:spChg>
      </pc:sldChg>
      <pc:sldChg chg="modSp mod modNotesTx">
        <pc:chgData name="Line Ellingsen" userId="d8f4e4d2-3730-43d2-9326-c4c75fd0e0f1" providerId="ADAL" clId="{8810E17B-CBB1-4B88-BB4A-1C0F64723963}" dt="2023-08-23T14:39:42.937" v="97" actId="20577"/>
        <pc:sldMkLst>
          <pc:docMk/>
          <pc:sldMk cId="322307039" sldId="329"/>
        </pc:sldMkLst>
        <pc:spChg chg="mod">
          <ac:chgData name="Line Ellingsen" userId="d8f4e4d2-3730-43d2-9326-c4c75fd0e0f1" providerId="ADAL" clId="{8810E17B-CBB1-4B88-BB4A-1C0F64723963}" dt="2023-08-23T14:39:42.937" v="97" actId="20577"/>
          <ac:spMkLst>
            <pc:docMk/>
            <pc:sldMk cId="322307039" sldId="329"/>
            <ac:spMk id="3" creationId="{A272C94B-2A89-C803-73C3-178019F7415B}"/>
          </ac:spMkLst>
        </pc:spChg>
      </pc:sldChg>
      <pc:sldChg chg="modSp mod modNotesTx">
        <pc:chgData name="Line Ellingsen" userId="d8f4e4d2-3730-43d2-9326-c4c75fd0e0f1" providerId="ADAL" clId="{8810E17B-CBB1-4B88-BB4A-1C0F64723963}" dt="2023-08-23T14:40:49.755" v="109" actId="20577"/>
        <pc:sldMkLst>
          <pc:docMk/>
          <pc:sldMk cId="3309061449" sldId="332"/>
        </pc:sldMkLst>
        <pc:spChg chg="mod">
          <ac:chgData name="Line Ellingsen" userId="d8f4e4d2-3730-43d2-9326-c4c75fd0e0f1" providerId="ADAL" clId="{8810E17B-CBB1-4B88-BB4A-1C0F64723963}" dt="2023-08-23T14:40:49.755" v="109" actId="20577"/>
          <ac:spMkLst>
            <pc:docMk/>
            <pc:sldMk cId="3309061449" sldId="332"/>
            <ac:spMk id="2" creationId="{2B14BB70-8430-43A1-8F62-3C7E2671EFF4}"/>
          </ac:spMkLst>
        </pc:spChg>
      </pc:sldChg>
      <pc:sldChg chg="modSp mod modNotesTx">
        <pc:chgData name="Line Ellingsen" userId="d8f4e4d2-3730-43d2-9326-c4c75fd0e0f1" providerId="ADAL" clId="{8810E17B-CBB1-4B88-BB4A-1C0F64723963}" dt="2023-08-23T14:41:15.936" v="113" actId="404"/>
        <pc:sldMkLst>
          <pc:docMk/>
          <pc:sldMk cId="3494187719" sldId="334"/>
        </pc:sldMkLst>
        <pc:spChg chg="mod">
          <ac:chgData name="Line Ellingsen" userId="d8f4e4d2-3730-43d2-9326-c4c75fd0e0f1" providerId="ADAL" clId="{8810E17B-CBB1-4B88-BB4A-1C0F64723963}" dt="2023-08-23T14:41:15.936" v="113" actId="404"/>
          <ac:spMkLst>
            <pc:docMk/>
            <pc:sldMk cId="3494187719" sldId="334"/>
            <ac:spMk id="2" creationId="{2B14BB70-8430-43A1-8F62-3C7E2671EFF4}"/>
          </ac:spMkLst>
        </pc:spChg>
      </pc:sldChg>
      <pc:sldChg chg="modSp mod">
        <pc:chgData name="Line Ellingsen" userId="d8f4e4d2-3730-43d2-9326-c4c75fd0e0f1" providerId="ADAL" clId="{8810E17B-CBB1-4B88-BB4A-1C0F64723963}" dt="2023-08-23T14:36:33.930" v="35" actId="20577"/>
        <pc:sldMkLst>
          <pc:docMk/>
          <pc:sldMk cId="2922325958" sldId="368"/>
        </pc:sldMkLst>
        <pc:spChg chg="mod">
          <ac:chgData name="Line Ellingsen" userId="d8f4e4d2-3730-43d2-9326-c4c75fd0e0f1" providerId="ADAL" clId="{8810E17B-CBB1-4B88-BB4A-1C0F64723963}" dt="2023-08-23T14:36:33.930" v="35" actId="20577"/>
          <ac:spMkLst>
            <pc:docMk/>
            <pc:sldMk cId="2922325958" sldId="368"/>
            <ac:spMk id="217" creationId="{00000000-0000-0000-0000-000000000000}"/>
          </ac:spMkLst>
        </pc:spChg>
      </pc:sldChg>
      <pc:sldChg chg="modSp mod">
        <pc:chgData name="Line Ellingsen" userId="d8f4e4d2-3730-43d2-9326-c4c75fd0e0f1" providerId="ADAL" clId="{8810E17B-CBB1-4B88-BB4A-1C0F64723963}" dt="2023-08-23T14:37:56.943" v="58" actId="313"/>
        <pc:sldMkLst>
          <pc:docMk/>
          <pc:sldMk cId="1324564458" sldId="369"/>
        </pc:sldMkLst>
        <pc:spChg chg="mod">
          <ac:chgData name="Line Ellingsen" userId="d8f4e4d2-3730-43d2-9326-c4c75fd0e0f1" providerId="ADAL" clId="{8810E17B-CBB1-4B88-BB4A-1C0F64723963}" dt="2023-08-23T14:37:56.943" v="58" actId="313"/>
          <ac:spMkLst>
            <pc:docMk/>
            <pc:sldMk cId="1324564458" sldId="369"/>
            <ac:spMk id="2" creationId="{815E084D-4163-7216-ECF6-1E43D6A4595B}"/>
          </ac:spMkLst>
        </pc:spChg>
        <pc:spChg chg="mod">
          <ac:chgData name="Line Ellingsen" userId="d8f4e4d2-3730-43d2-9326-c4c75fd0e0f1" providerId="ADAL" clId="{8810E17B-CBB1-4B88-BB4A-1C0F64723963}" dt="2023-08-23T14:36:43.967" v="36" actId="20577"/>
          <ac:spMkLst>
            <pc:docMk/>
            <pc:sldMk cId="1324564458" sldId="369"/>
            <ac:spMk id="216" creationId="{00000000-0000-0000-0000-000000000000}"/>
          </ac:spMkLst>
        </pc:spChg>
      </pc:sldChg>
    </pc:docChg>
  </pc:docChgLst>
  <pc:docChgLst>
    <pc:chgData name="Jorunn Øveland Nyhus" userId="5448e305-a6bb-465a-a251-7e03f510ed3e" providerId="ADAL" clId="{F243FCA1-1C0D-402C-A1AB-2AD2E699A301}"/>
    <pc:docChg chg="delSld modSld">
      <pc:chgData name="Jorunn Øveland Nyhus" userId="5448e305-a6bb-465a-a251-7e03f510ed3e" providerId="ADAL" clId="{F243FCA1-1C0D-402C-A1AB-2AD2E699A301}" dt="2023-03-06T08:52:36.802" v="14" actId="47"/>
      <pc:docMkLst>
        <pc:docMk/>
      </pc:docMkLst>
      <pc:sldChg chg="modSp mod">
        <pc:chgData name="Jorunn Øveland Nyhus" userId="5448e305-a6bb-465a-a251-7e03f510ed3e" providerId="ADAL" clId="{F243FCA1-1C0D-402C-A1AB-2AD2E699A301}" dt="2023-03-06T08:51:39.807" v="13" actId="20577"/>
        <pc:sldMkLst>
          <pc:docMk/>
          <pc:sldMk cId="0" sldId="273"/>
        </pc:sldMkLst>
        <pc:spChg chg="mod">
          <ac:chgData name="Jorunn Øveland Nyhus" userId="5448e305-a6bb-465a-a251-7e03f510ed3e" providerId="ADAL" clId="{F243FCA1-1C0D-402C-A1AB-2AD2E699A301}" dt="2023-03-06T08:51:30.703" v="9" actId="20577"/>
          <ac:spMkLst>
            <pc:docMk/>
            <pc:sldMk cId="0" sldId="273"/>
            <ac:spMk id="216" creationId="{00000000-0000-0000-0000-000000000000}"/>
          </ac:spMkLst>
        </pc:spChg>
        <pc:spChg chg="mod">
          <ac:chgData name="Jorunn Øveland Nyhus" userId="5448e305-a6bb-465a-a251-7e03f510ed3e" providerId="ADAL" clId="{F243FCA1-1C0D-402C-A1AB-2AD2E699A301}" dt="2023-03-06T08:51:39.807" v="13" actId="20577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Jorunn Øveland Nyhus" userId="5448e305-a6bb-465a-a251-7e03f510ed3e" providerId="ADAL" clId="{F243FCA1-1C0D-402C-A1AB-2AD2E699A301}" dt="2023-03-06T08:51:18.265" v="5" actId="20577"/>
        <pc:sldMkLst>
          <pc:docMk/>
          <pc:sldMk cId="839377510" sldId="320"/>
        </pc:sldMkLst>
        <pc:spChg chg="mod">
          <ac:chgData name="Jorunn Øveland Nyhus" userId="5448e305-a6bb-465a-a251-7e03f510ed3e" providerId="ADAL" clId="{F243FCA1-1C0D-402C-A1AB-2AD2E699A301}" dt="2023-03-06T08:51:18.265" v="5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del">
        <pc:chgData name="Jorunn Øveland Nyhus" userId="5448e305-a6bb-465a-a251-7e03f510ed3e" providerId="ADAL" clId="{F243FCA1-1C0D-402C-A1AB-2AD2E699A301}" dt="2023-03-06T08:52:36.802" v="14" actId="47"/>
        <pc:sldMkLst>
          <pc:docMk/>
          <pc:sldMk cId="4125510018" sldId="338"/>
        </pc:sldMkLst>
      </pc:sldChg>
      <pc:sldChg chg="del">
        <pc:chgData name="Jorunn Øveland Nyhus" userId="5448e305-a6bb-465a-a251-7e03f510ed3e" providerId="ADAL" clId="{F243FCA1-1C0D-402C-A1AB-2AD2E699A301}" dt="2023-03-06T08:52:36.802" v="14" actId="47"/>
        <pc:sldMkLst>
          <pc:docMk/>
          <pc:sldMk cId="1215108033" sldId="339"/>
        </pc:sldMkLst>
      </pc:sldChg>
      <pc:sldChg chg="del">
        <pc:chgData name="Jorunn Øveland Nyhus" userId="5448e305-a6bb-465a-a251-7e03f510ed3e" providerId="ADAL" clId="{F243FCA1-1C0D-402C-A1AB-2AD2E699A301}" dt="2023-03-06T08:52:36.802" v="14" actId="47"/>
        <pc:sldMkLst>
          <pc:docMk/>
          <pc:sldMk cId="906775280" sldId="340"/>
        </pc:sldMkLst>
      </pc:sldChg>
      <pc:sldChg chg="del">
        <pc:chgData name="Jorunn Øveland Nyhus" userId="5448e305-a6bb-465a-a251-7e03f510ed3e" providerId="ADAL" clId="{F243FCA1-1C0D-402C-A1AB-2AD2E699A301}" dt="2023-03-06T08:52:36.802" v="14" actId="47"/>
        <pc:sldMkLst>
          <pc:docMk/>
          <pc:sldMk cId="644845492" sldId="370"/>
        </pc:sldMkLst>
      </pc:sldChg>
      <pc:sldChg chg="del">
        <pc:chgData name="Jorunn Øveland Nyhus" userId="5448e305-a6bb-465a-a251-7e03f510ed3e" providerId="ADAL" clId="{F243FCA1-1C0D-402C-A1AB-2AD2E699A301}" dt="2023-03-06T08:52:36.802" v="14" actId="47"/>
        <pc:sldMkLst>
          <pc:docMk/>
          <pc:sldMk cId="1255949145" sldId="381"/>
        </pc:sldMkLst>
      </pc:sldChg>
      <pc:sldChg chg="del">
        <pc:chgData name="Jorunn Øveland Nyhus" userId="5448e305-a6bb-465a-a251-7e03f510ed3e" providerId="ADAL" clId="{F243FCA1-1C0D-402C-A1AB-2AD2E699A301}" dt="2023-03-06T08:52:36.802" v="14" actId="47"/>
        <pc:sldMkLst>
          <pc:docMk/>
          <pc:sldMk cId="3022513986" sldId="386"/>
        </pc:sldMkLst>
      </pc:sldChg>
      <pc:sldChg chg="del">
        <pc:chgData name="Jorunn Øveland Nyhus" userId="5448e305-a6bb-465a-a251-7e03f510ed3e" providerId="ADAL" clId="{F243FCA1-1C0D-402C-A1AB-2AD2E699A301}" dt="2023-03-06T08:52:36.802" v="14" actId="47"/>
        <pc:sldMkLst>
          <pc:docMk/>
          <pc:sldMk cId="2419217856" sldId="387"/>
        </pc:sldMkLst>
      </pc:sldChg>
    </pc:docChg>
  </pc:docChgLst>
  <pc:docChgLst>
    <pc:chgData name="Jorunn Øveland Nyhus" userId="5448e305-a6bb-465a-a251-7e03f510ed3e" providerId="ADAL" clId="{F0D89F2D-7A64-444D-B9C9-C4A319F04675}"/>
    <pc:docChg chg="custSel modSld">
      <pc:chgData name="Jorunn Øveland Nyhus" userId="5448e305-a6bb-465a-a251-7e03f510ed3e" providerId="ADAL" clId="{F0D89F2D-7A64-444D-B9C9-C4A319F04675}" dt="2022-11-12T10:18:39.196" v="171"/>
      <pc:docMkLst>
        <pc:docMk/>
      </pc:docMkLst>
      <pc:sldChg chg="modSp mod">
        <pc:chgData name="Jorunn Øveland Nyhus" userId="5448e305-a6bb-465a-a251-7e03f510ed3e" providerId="ADAL" clId="{F0D89F2D-7A64-444D-B9C9-C4A319F04675}" dt="2022-11-12T10:11:39.124" v="6"/>
        <pc:sldMkLst>
          <pc:docMk/>
          <pc:sldMk cId="0" sldId="273"/>
        </pc:sldMkLst>
        <pc:spChg chg="mod">
          <ac:chgData name="Jorunn Øveland Nyhus" userId="5448e305-a6bb-465a-a251-7e03f510ed3e" providerId="ADAL" clId="{F0D89F2D-7A64-444D-B9C9-C4A319F04675}" dt="2022-11-12T10:11:30.033" v="5" actId="20577"/>
          <ac:spMkLst>
            <pc:docMk/>
            <pc:sldMk cId="0" sldId="273"/>
            <ac:spMk id="216" creationId="{00000000-0000-0000-0000-000000000000}"/>
          </ac:spMkLst>
        </pc:spChg>
        <pc:spChg chg="mod">
          <ac:chgData name="Jorunn Øveland Nyhus" userId="5448e305-a6bb-465a-a251-7e03f510ed3e" providerId="ADAL" clId="{F0D89F2D-7A64-444D-B9C9-C4A319F04675}" dt="2022-11-12T10:11:39.124" v="6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Jorunn Øveland Nyhus" userId="5448e305-a6bb-465a-a251-7e03f510ed3e" providerId="ADAL" clId="{F0D89F2D-7A64-444D-B9C9-C4A319F04675}" dt="2022-11-12T10:11:04.633" v="2" actId="20577"/>
        <pc:sldMkLst>
          <pc:docMk/>
          <pc:sldMk cId="839377510" sldId="320"/>
        </pc:sldMkLst>
        <pc:spChg chg="mod">
          <ac:chgData name="Jorunn Øveland Nyhus" userId="5448e305-a6bb-465a-a251-7e03f510ed3e" providerId="ADAL" clId="{F0D89F2D-7A64-444D-B9C9-C4A319F04675}" dt="2022-11-12T10:11:04.633" v="2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modSp mod">
        <pc:chgData name="Jorunn Øveland Nyhus" userId="5448e305-a6bb-465a-a251-7e03f510ed3e" providerId="ADAL" clId="{F0D89F2D-7A64-444D-B9C9-C4A319F04675}" dt="2022-11-12T10:11:19.211" v="3"/>
        <pc:sldMkLst>
          <pc:docMk/>
          <pc:sldMk cId="2231772105" sldId="325"/>
        </pc:sldMkLst>
        <pc:spChg chg="mod">
          <ac:chgData name="Jorunn Øveland Nyhus" userId="5448e305-a6bb-465a-a251-7e03f510ed3e" providerId="ADAL" clId="{F0D89F2D-7A64-444D-B9C9-C4A319F04675}" dt="2022-11-12T10:11:19.211" v="3"/>
          <ac:spMkLst>
            <pc:docMk/>
            <pc:sldMk cId="2231772105" sldId="325"/>
            <ac:spMk id="15" creationId="{B49DA245-4B94-D9E3-F6BF-88F6378F105F}"/>
          </ac:spMkLst>
        </pc:spChg>
      </pc:sldChg>
      <pc:sldChg chg="modSp mod modNotesTx">
        <pc:chgData name="Jorunn Øveland Nyhus" userId="5448e305-a6bb-465a-a251-7e03f510ed3e" providerId="ADAL" clId="{F0D89F2D-7A64-444D-B9C9-C4A319F04675}" dt="2022-11-12T10:18:39.196" v="171"/>
        <pc:sldMkLst>
          <pc:docMk/>
          <pc:sldMk cId="322307039" sldId="329"/>
        </pc:sldMkLst>
        <pc:spChg chg="mod">
          <ac:chgData name="Jorunn Øveland Nyhus" userId="5448e305-a6bb-465a-a251-7e03f510ed3e" providerId="ADAL" clId="{F0D89F2D-7A64-444D-B9C9-C4A319F04675}" dt="2022-11-12T10:16:53.138" v="99" actId="27636"/>
          <ac:spMkLst>
            <pc:docMk/>
            <pc:sldMk cId="322307039" sldId="329"/>
            <ac:spMk id="3" creationId="{A272C94B-2A89-C803-73C3-178019F7415B}"/>
          </ac:spMkLst>
        </pc:spChg>
        <pc:spChg chg="mod">
          <ac:chgData name="Jorunn Øveland Nyhus" userId="5448e305-a6bb-465a-a251-7e03f510ed3e" providerId="ADAL" clId="{F0D89F2D-7A64-444D-B9C9-C4A319F04675}" dt="2022-11-12T10:16:44.051" v="97" actId="20577"/>
          <ac:spMkLst>
            <pc:docMk/>
            <pc:sldMk cId="322307039" sldId="329"/>
            <ac:spMk id="216" creationId="{00000000-0000-0000-0000-000000000000}"/>
          </ac:spMkLst>
        </pc:spChg>
      </pc:sldChg>
      <pc:sldChg chg="modSp mod modNotesTx">
        <pc:chgData name="Jorunn Øveland Nyhus" userId="5448e305-a6bb-465a-a251-7e03f510ed3e" providerId="ADAL" clId="{F0D89F2D-7A64-444D-B9C9-C4A319F04675}" dt="2022-11-12T10:17:35.797" v="146"/>
        <pc:sldMkLst>
          <pc:docMk/>
          <pc:sldMk cId="3309061449" sldId="332"/>
        </pc:sldMkLst>
        <pc:spChg chg="mod">
          <ac:chgData name="Jorunn Øveland Nyhus" userId="5448e305-a6bb-465a-a251-7e03f510ed3e" providerId="ADAL" clId="{F0D89F2D-7A64-444D-B9C9-C4A319F04675}" dt="2022-11-12T10:17:27.004" v="145"/>
          <ac:spMkLst>
            <pc:docMk/>
            <pc:sldMk cId="3309061449" sldId="332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F0D89F2D-7A64-444D-B9C9-C4A319F04675}" dt="2022-11-12T10:17:15.484" v="144" actId="20577"/>
          <ac:spMkLst>
            <pc:docMk/>
            <pc:sldMk cId="3309061449" sldId="332"/>
            <ac:spMk id="216" creationId="{00000000-0000-0000-0000-000000000000}"/>
          </ac:spMkLst>
        </pc:spChg>
      </pc:sldChg>
      <pc:sldChg chg="modSp mod modNotesTx">
        <pc:chgData name="Jorunn Øveland Nyhus" userId="5448e305-a6bb-465a-a251-7e03f510ed3e" providerId="ADAL" clId="{F0D89F2D-7A64-444D-B9C9-C4A319F04675}" dt="2022-11-12T10:18:14.583" v="170"/>
        <pc:sldMkLst>
          <pc:docMk/>
          <pc:sldMk cId="3494187719" sldId="334"/>
        </pc:sldMkLst>
        <pc:spChg chg="mod">
          <ac:chgData name="Jorunn Øveland Nyhus" userId="5448e305-a6bb-465a-a251-7e03f510ed3e" providerId="ADAL" clId="{F0D89F2D-7A64-444D-B9C9-C4A319F04675}" dt="2022-11-12T10:18:06.496" v="169" actId="5793"/>
          <ac:spMkLst>
            <pc:docMk/>
            <pc:sldMk cId="3494187719" sldId="334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F0D89F2D-7A64-444D-B9C9-C4A319F04675}" dt="2022-11-12T10:17:51.722" v="166" actId="20577"/>
          <ac:spMkLst>
            <pc:docMk/>
            <pc:sldMk cId="3494187719" sldId="334"/>
            <ac:spMk id="216" creationId="{00000000-0000-0000-0000-000000000000}"/>
          </ac:spMkLst>
        </pc:spChg>
      </pc:sldChg>
      <pc:sldChg chg="modSp mod">
        <pc:chgData name="Jorunn Øveland Nyhus" userId="5448e305-a6bb-465a-a251-7e03f510ed3e" providerId="ADAL" clId="{F0D89F2D-7A64-444D-B9C9-C4A319F04675}" dt="2022-11-12T10:16:05.231" v="53" actId="27636"/>
        <pc:sldMkLst>
          <pc:docMk/>
          <pc:sldMk cId="2922325958" sldId="368"/>
        </pc:sldMkLst>
        <pc:spChg chg="mod">
          <ac:chgData name="Jorunn Øveland Nyhus" userId="5448e305-a6bb-465a-a251-7e03f510ed3e" providerId="ADAL" clId="{F0D89F2D-7A64-444D-B9C9-C4A319F04675}" dt="2022-11-12T10:15:45.200" v="51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Jorunn Øveland Nyhus" userId="5448e305-a6bb-465a-a251-7e03f510ed3e" providerId="ADAL" clId="{F0D89F2D-7A64-444D-B9C9-C4A319F04675}" dt="2022-11-12T10:16:05.231" v="53" actId="27636"/>
          <ac:spMkLst>
            <pc:docMk/>
            <pc:sldMk cId="2922325958" sldId="368"/>
            <ac:spMk id="217" creationId="{00000000-0000-0000-0000-000000000000}"/>
          </ac:spMkLst>
        </pc:spChg>
      </pc:sldChg>
      <pc:sldChg chg="modSp mod">
        <pc:chgData name="Jorunn Øveland Nyhus" userId="5448e305-a6bb-465a-a251-7e03f510ed3e" providerId="ADAL" clId="{F0D89F2D-7A64-444D-B9C9-C4A319F04675}" dt="2022-11-12T10:16:30.517" v="77"/>
        <pc:sldMkLst>
          <pc:docMk/>
          <pc:sldMk cId="1324564458" sldId="369"/>
        </pc:sldMkLst>
        <pc:spChg chg="mod">
          <ac:chgData name="Jorunn Øveland Nyhus" userId="5448e305-a6bb-465a-a251-7e03f510ed3e" providerId="ADAL" clId="{F0D89F2D-7A64-444D-B9C9-C4A319F04675}" dt="2022-11-12T10:16:30.517" v="77"/>
          <ac:spMkLst>
            <pc:docMk/>
            <pc:sldMk cId="1324564458" sldId="369"/>
            <ac:spMk id="2" creationId="{815E084D-4163-7216-ECF6-1E43D6A4595B}"/>
          </ac:spMkLst>
        </pc:spChg>
        <pc:spChg chg="mod">
          <ac:chgData name="Jorunn Øveland Nyhus" userId="5448e305-a6bb-465a-a251-7e03f510ed3e" providerId="ADAL" clId="{F0D89F2D-7A64-444D-B9C9-C4A319F04675}" dt="2022-11-12T10:16:19.171" v="76" actId="20577"/>
          <ac:spMkLst>
            <pc:docMk/>
            <pc:sldMk cId="1324564458" sldId="369"/>
            <ac:spMk id="216" creationId="{00000000-0000-0000-0000-000000000000}"/>
          </ac:spMkLst>
        </pc:spChg>
      </pc:sldChg>
    </pc:docChg>
  </pc:docChgLst>
  <pc:docChgLst>
    <pc:chgData name="Kari Gjerdevik" userId="af38340033f0d0a9" providerId="LiveId" clId="{8461F7CD-D3D0-4646-BCFC-C7C8676CF947}"/>
    <pc:docChg chg="custSel modSld">
      <pc:chgData name="Kari Gjerdevik" userId="af38340033f0d0a9" providerId="LiveId" clId="{8461F7CD-D3D0-4646-BCFC-C7C8676CF947}" dt="2023-05-08T11:48:02.770" v="160" actId="20577"/>
      <pc:docMkLst>
        <pc:docMk/>
      </pc:docMkLst>
      <pc:sldChg chg="modSp mod">
        <pc:chgData name="Kari Gjerdevik" userId="af38340033f0d0a9" providerId="LiveId" clId="{8461F7CD-D3D0-4646-BCFC-C7C8676CF947}" dt="2023-05-04T11:48:52.653" v="69" actId="20577"/>
        <pc:sldMkLst>
          <pc:docMk/>
          <pc:sldMk cId="0" sldId="273"/>
        </pc:sldMkLst>
        <pc:spChg chg="mod">
          <ac:chgData name="Kari Gjerdevik" userId="af38340033f0d0a9" providerId="LiveId" clId="{8461F7CD-D3D0-4646-BCFC-C7C8676CF947}" dt="2023-05-04T11:32:28.540" v="47" actId="20577"/>
          <ac:spMkLst>
            <pc:docMk/>
            <pc:sldMk cId="0" sldId="273"/>
            <ac:spMk id="216" creationId="{00000000-0000-0000-0000-000000000000}"/>
          </ac:spMkLst>
        </pc:spChg>
        <pc:spChg chg="mod">
          <ac:chgData name="Kari Gjerdevik" userId="af38340033f0d0a9" providerId="LiveId" clId="{8461F7CD-D3D0-4646-BCFC-C7C8676CF947}" dt="2023-05-04T11:48:52.653" v="69" actId="20577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Kari Gjerdevik" userId="af38340033f0d0a9" providerId="LiveId" clId="{8461F7CD-D3D0-4646-BCFC-C7C8676CF947}" dt="2023-05-04T11:31:40.895" v="10" actId="20577"/>
        <pc:sldMkLst>
          <pc:docMk/>
          <pc:sldMk cId="839377510" sldId="320"/>
        </pc:sldMkLst>
        <pc:spChg chg="mod">
          <ac:chgData name="Kari Gjerdevik" userId="af38340033f0d0a9" providerId="LiveId" clId="{8461F7CD-D3D0-4646-BCFC-C7C8676CF947}" dt="2023-05-04T11:31:40.895" v="10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modSp mod">
        <pc:chgData name="Kari Gjerdevik" userId="af38340033f0d0a9" providerId="LiveId" clId="{8461F7CD-D3D0-4646-BCFC-C7C8676CF947}" dt="2023-05-04T11:48:34.543" v="65" actId="20577"/>
        <pc:sldMkLst>
          <pc:docMk/>
          <pc:sldMk cId="2231772105" sldId="325"/>
        </pc:sldMkLst>
        <pc:spChg chg="mod">
          <ac:chgData name="Kari Gjerdevik" userId="af38340033f0d0a9" providerId="LiveId" clId="{8461F7CD-D3D0-4646-BCFC-C7C8676CF947}" dt="2023-05-04T11:48:34.543" v="65" actId="20577"/>
          <ac:spMkLst>
            <pc:docMk/>
            <pc:sldMk cId="2231772105" sldId="325"/>
            <ac:spMk id="15" creationId="{B49DA245-4B94-D9E3-F6BF-88F6378F105F}"/>
          </ac:spMkLst>
        </pc:spChg>
      </pc:sldChg>
      <pc:sldChg chg="modSp mod modNotesTx">
        <pc:chgData name="Kari Gjerdevik" userId="af38340033f0d0a9" providerId="LiveId" clId="{8461F7CD-D3D0-4646-BCFC-C7C8676CF947}" dt="2023-05-04T11:51:03.739" v="115" actId="20577"/>
        <pc:sldMkLst>
          <pc:docMk/>
          <pc:sldMk cId="322307039" sldId="329"/>
        </pc:sldMkLst>
        <pc:spChg chg="mod">
          <ac:chgData name="Kari Gjerdevik" userId="af38340033f0d0a9" providerId="LiveId" clId="{8461F7CD-D3D0-4646-BCFC-C7C8676CF947}" dt="2023-05-04T11:50:50.358" v="107" actId="20577"/>
          <ac:spMkLst>
            <pc:docMk/>
            <pc:sldMk cId="322307039" sldId="329"/>
            <ac:spMk id="3" creationId="{A272C94B-2A89-C803-73C3-178019F7415B}"/>
          </ac:spMkLst>
        </pc:spChg>
      </pc:sldChg>
      <pc:sldChg chg="modSp mod modNotesTx">
        <pc:chgData name="Kari Gjerdevik" userId="af38340033f0d0a9" providerId="LiveId" clId="{8461F7CD-D3D0-4646-BCFC-C7C8676CF947}" dt="2023-05-08T11:47:50.823" v="159" actId="20577"/>
        <pc:sldMkLst>
          <pc:docMk/>
          <pc:sldMk cId="3309061449" sldId="332"/>
        </pc:sldMkLst>
        <pc:spChg chg="mod">
          <ac:chgData name="Kari Gjerdevik" userId="af38340033f0d0a9" providerId="LiveId" clId="{8461F7CD-D3D0-4646-BCFC-C7C8676CF947}" dt="2023-05-08T11:47:50.823" v="159" actId="20577"/>
          <ac:spMkLst>
            <pc:docMk/>
            <pc:sldMk cId="3309061449" sldId="332"/>
            <ac:spMk id="2" creationId="{2B14BB70-8430-43A1-8F62-3C7E2671EFF4}"/>
          </ac:spMkLst>
        </pc:spChg>
        <pc:spChg chg="mod">
          <ac:chgData name="Kari Gjerdevik" userId="af38340033f0d0a9" providerId="LiveId" clId="{8461F7CD-D3D0-4646-BCFC-C7C8676CF947}" dt="2023-05-04T11:51:10.242" v="117" actId="20577"/>
          <ac:spMkLst>
            <pc:docMk/>
            <pc:sldMk cId="3309061449" sldId="332"/>
            <ac:spMk id="216" creationId="{00000000-0000-0000-0000-000000000000}"/>
          </ac:spMkLst>
        </pc:spChg>
      </pc:sldChg>
      <pc:sldChg chg="modSp mod modNotesTx">
        <pc:chgData name="Kari Gjerdevik" userId="af38340033f0d0a9" providerId="LiveId" clId="{8461F7CD-D3D0-4646-BCFC-C7C8676CF947}" dt="2023-05-08T11:48:02.770" v="160" actId="20577"/>
        <pc:sldMkLst>
          <pc:docMk/>
          <pc:sldMk cId="3494187719" sldId="334"/>
        </pc:sldMkLst>
        <pc:spChg chg="mod">
          <ac:chgData name="Kari Gjerdevik" userId="af38340033f0d0a9" providerId="LiveId" clId="{8461F7CD-D3D0-4646-BCFC-C7C8676CF947}" dt="2023-05-08T11:48:02.770" v="160" actId="20577"/>
          <ac:spMkLst>
            <pc:docMk/>
            <pc:sldMk cId="3494187719" sldId="334"/>
            <ac:spMk id="2" creationId="{2B14BB70-8430-43A1-8F62-3C7E2671EFF4}"/>
          </ac:spMkLst>
        </pc:spChg>
      </pc:sldChg>
      <pc:sldChg chg="modSp mod">
        <pc:chgData name="Kari Gjerdevik" userId="af38340033f0d0a9" providerId="LiveId" clId="{8461F7CD-D3D0-4646-BCFC-C7C8676CF947}" dt="2023-05-08T11:45:23.369" v="146" actId="20577"/>
        <pc:sldMkLst>
          <pc:docMk/>
          <pc:sldMk cId="2922325958" sldId="368"/>
        </pc:sldMkLst>
        <pc:spChg chg="mod">
          <ac:chgData name="Kari Gjerdevik" userId="af38340033f0d0a9" providerId="LiveId" clId="{8461F7CD-D3D0-4646-BCFC-C7C8676CF947}" dt="2023-05-04T11:32:13.815" v="15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Kari Gjerdevik" userId="af38340033f0d0a9" providerId="LiveId" clId="{8461F7CD-D3D0-4646-BCFC-C7C8676CF947}" dt="2023-05-08T11:45:23.369" v="146" actId="20577"/>
          <ac:spMkLst>
            <pc:docMk/>
            <pc:sldMk cId="2922325958" sldId="368"/>
            <ac:spMk id="217" creationId="{00000000-0000-0000-0000-000000000000}"/>
          </ac:spMkLst>
        </pc:spChg>
      </pc:sldChg>
      <pc:sldChg chg="modSp mod">
        <pc:chgData name="Kari Gjerdevik" userId="af38340033f0d0a9" providerId="LiveId" clId="{8461F7CD-D3D0-4646-BCFC-C7C8676CF947}" dt="2023-05-08T11:46:28.116" v="156" actId="20577"/>
        <pc:sldMkLst>
          <pc:docMk/>
          <pc:sldMk cId="1324564458" sldId="369"/>
        </pc:sldMkLst>
        <pc:spChg chg="mod">
          <ac:chgData name="Kari Gjerdevik" userId="af38340033f0d0a9" providerId="LiveId" clId="{8461F7CD-D3D0-4646-BCFC-C7C8676CF947}" dt="2023-05-08T11:46:28.116" v="156" actId="20577"/>
          <ac:spMkLst>
            <pc:docMk/>
            <pc:sldMk cId="1324564458" sldId="369"/>
            <ac:spMk id="2" creationId="{815E084D-4163-7216-ECF6-1E43D6A4595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2" name="Google Shape;20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0337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2" name="Google Shape;20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06537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09636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15077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Det er opp til læreren hvordan tilbakemeldingen gis, enten rett etter hver appell, eller skriftlig etterpå. </a:t>
            </a:r>
          </a:p>
          <a:p>
            <a:r>
              <a:rPr lang="nb-NO" noProof="0" dirty="0">
                <a:cs typeface="Calibri"/>
              </a:rPr>
              <a:t>Dere skal jobbe med kilder etter hvert, så dette er også et tilbakemeldingspunkt.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61268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Se egen PPT om kildebruk. Vurder hvor mye tid dere bruker på dette, ut fra hva elevene kan fra før.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62942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nb-NO" b="1" noProof="0" dirty="0">
                <a:cs typeface="Calibri"/>
              </a:rPr>
              <a:t>Til læreren</a:t>
            </a:r>
            <a:br>
              <a:rPr lang="nb-NO" noProof="0" dirty="0">
                <a:cs typeface="+mn-lt"/>
              </a:rPr>
            </a:br>
            <a:r>
              <a:rPr lang="nb-NO" noProof="0" dirty="0">
                <a:cs typeface="Calibri"/>
              </a:rPr>
              <a:t>Oppsummeringen kommer etter kildekurset.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2056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75DC03-5A96-4EF3-82A5-B4BA4AE5BE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8BBA0B0-4D4F-4C88-AAAA-AEA35D2C7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1B1A74F-8FCC-46DD-A6DD-248C64343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602DB89-0BA2-485F-9DD6-009EFD8C3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1267A84-1726-4C15-88E9-53A765160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73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AAA40FB-A367-4117-8D7C-D19A7288C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49EE8E4-A900-440F-BB09-BAF224C42C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1ACDB22-7C34-452F-9FE9-43BE5C4D4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0436321-4825-4ED8-AB5E-E91CBD796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713559A-14C7-4AD7-9205-525B7BF7A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7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92F9DE5-2F08-42CB-8FBE-FEAE0A09B0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AE43CDD-D917-44D9-9A3E-7E866C92D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60819EC-BFF1-47F3-99FD-685673D4A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08EEBB1-30F5-4611-A51F-D96654EA6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2A86EF4-4F88-4407-A849-D28AA50A9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996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2A6851-4490-40B3-9F32-EA1853057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607449B-D9D3-4259-8C23-AB439C94E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E7CAEAD-DBAD-4044-A078-5B443E6F9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10C16D5-79E8-40B5-A251-244CEE3DA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70C464C-265C-4849-8A8D-4E6DB7380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687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9D41DE-DA27-4D52-9A06-12F4E348A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A97E16A-2669-4BAA-A501-A00AAF8C5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EAAC10-F0F9-4B9B-B0E3-612265A5E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7A27B70-C939-4DB8-9F63-1BFB4C1FE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0B67423-3584-4904-B96F-EA7AB8309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004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383807-A6EB-4615-B74D-9174C0150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D569902-1046-4D56-98BB-85D4F5A50E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7B6B9E2-456B-4C19-A0C6-3CE11A733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81895EE-FAF3-484C-96C4-581BBEA58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BA6F28A-0C60-4BBA-9FB8-284E87320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EB899AC-FE8C-4FDD-A754-1C7D60128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52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56F855B-9939-44BF-BF93-BEF398341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C155537-4527-43EE-8D6C-B44B2B2CB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86C68FD-A15D-423A-B3B4-52D464182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F4E2430-CE09-4C11-B33F-F45649C781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27B3B806-A6AA-4122-AD85-0EE59C8759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0C3332F2-B548-4FEC-9A8A-19447EB6C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462A98F7-5D2F-40AF-8FAE-7546816B9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F0C103B-B553-4DAA-A2B5-3AC661379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79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A3061D0-0FE1-4FFE-9956-C0BC4629F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1D8733C-ECD9-4896-B869-6439E113C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7C10770-DE65-4244-B3B6-96CF25D8F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8102D6D-4706-4FD1-9D27-F72374FC5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88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ACB630AC-FED3-4D40-9892-D74246377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A139E1B-A75B-48EB-9768-02A4819C1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6F30544-9797-4DA2-B008-273DE1D1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29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26CCFD2-5837-4424-B9A3-5CE6127A9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D5A1EE9-0031-4AA1-B5E8-BAB2594B1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0B9AAA1-88EA-44D2-A425-E64A477D2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329B6A4-204C-4E9F-AA7C-3125B8B4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94BBBA-802F-4A70-8E42-EED9C5755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1075D32-C04D-4A54-96E1-6D91223B4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56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92FA9D8-0829-463C-8D80-D86C20AB4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7878627-AE6B-4A4C-A4D4-311A6D0186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144B182-B7C2-4A5F-8E7E-AC33C0C17A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1E75FEA-D4DC-4DC0-8C47-DFE27F82F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C48CC1E-7868-4E07-ACCA-03E9815F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C8D6398-9635-448B-8159-6BBF8ED26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14348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060EE335-2EB7-4160-BBC0-B57C72978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EA62AE3-E1AA-4FB2-8DCC-52359F178B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A2FAD38-FC6A-4AD3-972B-C5B09CFCD6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D2C6E15-B8BF-412A-B154-7227B04D05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90CA545-9B02-469B-9242-2948D812C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772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204;p16">
            <a:extLst>
              <a:ext uri="{FF2B5EF4-FFF2-40B4-BE49-F238E27FC236}">
                <a16:creationId xmlns:a16="http://schemas.microsoft.com/office/drawing/2014/main" id="{6D2FC1BA-1964-5F16-41E4-6118832A10C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439779" y="1041400"/>
            <a:ext cx="9144000" cy="2387600"/>
          </a:xfrm>
          <a:prstGeom prst="rect">
            <a:avLst/>
          </a:prstGeom>
        </p:spPr>
        <p:txBody>
          <a:bodyPr spcFirstLastPara="1" vert="horz" lIns="91440" tIns="45720" rIns="91440" bIns="45720" rtlCol="0" anchorCtr="0">
            <a:normAutofit/>
          </a:bodyPr>
          <a:lstStyle/>
          <a:p>
            <a:pPr marL="0" lvl="0" indent="0" algn="ctr" rtl="0">
              <a:spcAft>
                <a:spcPts val="0"/>
              </a:spcAft>
              <a:buClr>
                <a:schemeClr val="dk1"/>
              </a:buClr>
              <a:buSzPts val="4400"/>
            </a:pPr>
            <a:r>
              <a:rPr lang="nb-NO" sz="4400" dirty="0">
                <a:latin typeface="Calibri"/>
                <a:cs typeface="Calibri"/>
              </a:rPr>
              <a:t>Tema: </a:t>
            </a:r>
            <a:br>
              <a:rPr lang="nb-NO" dirty="0">
                <a:latin typeface="Calibri"/>
                <a:cs typeface="Calibri"/>
              </a:rPr>
            </a:br>
            <a:r>
              <a:rPr lang="nb-NO" dirty="0">
                <a:latin typeface="Calibri"/>
                <a:cs typeface="Calibri"/>
              </a:rPr>
              <a:t>Ytringsfrihet og retorikk</a:t>
            </a:r>
            <a:endParaRPr lang="nb-no" b="1" kern="1200" dirty="0">
              <a:latin typeface="+mn-lt"/>
              <a:ea typeface="+mj-ea"/>
              <a:cs typeface="+mj-cs"/>
            </a:endParaRPr>
          </a:p>
        </p:txBody>
      </p:sp>
      <p:sp>
        <p:nvSpPr>
          <p:cNvPr id="2" name="Undertittel 1">
            <a:extLst>
              <a:ext uri="{FF2B5EF4-FFF2-40B4-BE49-F238E27FC236}">
                <a16:creationId xmlns:a16="http://schemas.microsoft.com/office/drawing/2014/main" id="{15AA5C1E-C64D-2BB8-46AA-B10E251708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5558" y="3669631"/>
            <a:ext cx="9144000" cy="1655762"/>
          </a:xfrm>
        </p:spPr>
        <p:txBody>
          <a:bodyPr/>
          <a:lstStyle/>
          <a:p>
            <a:r>
              <a:rPr lang="nb-NO" dirty="0"/>
              <a:t>Uke 4–5</a:t>
            </a:r>
          </a:p>
        </p:txBody>
      </p:sp>
      <p:pic>
        <p:nvPicPr>
          <p:cNvPr id="16" name="Google Shape;91;p1">
            <a:extLst>
              <a:ext uri="{FF2B5EF4-FFF2-40B4-BE49-F238E27FC236}">
                <a16:creationId xmlns:a16="http://schemas.microsoft.com/office/drawing/2014/main" id="{8EC2E617-67CF-9EDB-9F3B-A1A0AB8F606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9377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205;p16">
            <a:extLst>
              <a:ext uri="{FF2B5EF4-FFF2-40B4-BE49-F238E27FC236}">
                <a16:creationId xmlns:a16="http://schemas.microsoft.com/office/drawing/2014/main" id="{B49DA245-4B94-D9E3-F6BF-88F6378F105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21004" y="1378197"/>
            <a:ext cx="10589218" cy="4060077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Autofit/>
          </a:bodyPr>
          <a:lstStyle/>
          <a:p>
            <a:r>
              <a:rPr lang="nb-NO" sz="2400" dirty="0">
                <a:ea typeface="+mn-lt"/>
                <a:cs typeface="+mn-lt"/>
              </a:rPr>
              <a:t>Du skal reflektere over sakprosatekster og gjøre rede for den retoriske situasjonen de er blitt til i.</a:t>
            </a:r>
          </a:p>
          <a:p>
            <a:r>
              <a:rPr lang="nb-NO" sz="2400" dirty="0">
                <a:ea typeface="+mn-lt"/>
                <a:cs typeface="+mn-lt"/>
              </a:rPr>
              <a:t>Du skal analysere uttrykksformer i sammensatte tekster i ulike medier og vurdere samspillet mellom dem.</a:t>
            </a:r>
          </a:p>
          <a:p>
            <a:r>
              <a:rPr lang="nb-NO" sz="2400" dirty="0">
                <a:ea typeface="+mn-lt"/>
                <a:cs typeface="+mn-lt"/>
              </a:rPr>
              <a:t>Du skal bruke tilbakemeldinger underveis for å utvikle egne tekster.</a:t>
            </a:r>
          </a:p>
          <a:p>
            <a:r>
              <a:rPr lang="nb-NO" sz="2400" dirty="0">
                <a:ea typeface="+mn-lt"/>
                <a:cs typeface="+mn-lt"/>
              </a:rPr>
              <a:t>Du skal kunne skrive en appell på hovedmål, med god rettskriving og tydelig kildebruk.</a:t>
            </a:r>
          </a:p>
          <a:p>
            <a:r>
              <a:rPr lang="nb-NO" sz="2400" dirty="0">
                <a:ea typeface="+mn-lt"/>
                <a:cs typeface="+mn-lt"/>
              </a:rPr>
              <a:t>Du skal bruke fagkunnskaper, retoriske ferdigheter og et presist språk i norskfaglige debatter og appeller.</a:t>
            </a:r>
            <a:endParaRPr lang="nb-NO" sz="2400" dirty="0"/>
          </a:p>
        </p:txBody>
      </p:sp>
      <p:pic>
        <p:nvPicPr>
          <p:cNvPr id="16" name="Google Shape;91;p1">
            <a:extLst>
              <a:ext uri="{FF2B5EF4-FFF2-40B4-BE49-F238E27FC236}">
                <a16:creationId xmlns:a16="http://schemas.microsoft.com/office/drawing/2014/main" id="{8EC2E617-67CF-9EDB-9F3B-A1A0AB8F606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204;p16">
            <a:extLst>
              <a:ext uri="{FF2B5EF4-FFF2-40B4-BE49-F238E27FC236}">
                <a16:creationId xmlns:a16="http://schemas.microsoft.com/office/drawing/2014/main" id="{DF46135A-D295-7953-7962-E606A13E4E2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1004" y="252781"/>
            <a:ext cx="9143197" cy="1125416"/>
          </a:xfrm>
          <a:prstGeom prst="rect">
            <a:avLst/>
          </a:prstGeom>
        </p:spPr>
        <p:txBody>
          <a:bodyPr spcFirstLastPara="1" vert="horz" lIns="91440" tIns="45720" rIns="91440" bIns="45720" rtlCol="0" anchorCtr="0">
            <a:normAutofit/>
          </a:bodyPr>
          <a:lstStyle/>
          <a:p>
            <a:pPr marL="0" lvl="0" indent="0" rtl="0">
              <a:spcAft>
                <a:spcPts val="0"/>
              </a:spcAft>
              <a:buClr>
                <a:schemeClr val="dk1"/>
              </a:buClr>
              <a:buSzPts val="4400"/>
            </a:pPr>
            <a:r>
              <a:rPr lang="nb-no" b="1" kern="1200" dirty="0">
                <a:latin typeface="+mn-lt"/>
                <a:ea typeface="+mj-ea"/>
                <a:cs typeface="+mj-cs"/>
              </a:rPr>
              <a:t>M</a:t>
            </a:r>
            <a:r>
              <a:rPr lang="nb-NO" b="1" kern="1200" dirty="0">
                <a:latin typeface="+mn-lt"/>
                <a:ea typeface="+mj-ea"/>
                <a:cs typeface="+mj-cs"/>
              </a:rPr>
              <a:t>å</a:t>
            </a:r>
            <a:r>
              <a:rPr lang="nb-no" b="1" kern="1200" dirty="0">
                <a:latin typeface="+mn-lt"/>
                <a:ea typeface="+mj-ea"/>
                <a:cs typeface="+mj-cs"/>
              </a:rPr>
              <a:t>l for perioden</a:t>
            </a:r>
          </a:p>
        </p:txBody>
      </p:sp>
    </p:spTree>
    <p:extLst>
      <p:ext uri="{BB962C8B-B14F-4D97-AF65-F5344CB8AC3E}">
        <p14:creationId xmlns:p14="http://schemas.microsoft.com/office/powerpoint/2010/main" val="2231772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Plan for uke 4</a:t>
            </a:r>
            <a:r>
              <a:rPr lang="nb-NO" b="1" dirty="0">
                <a:latin typeface="+mn-lt"/>
              </a:rPr>
              <a:t>–</a:t>
            </a:r>
            <a:r>
              <a:rPr lang="nb-no" b="1" dirty="0">
                <a:latin typeface="+mn-lt"/>
              </a:rPr>
              <a:t>5</a:t>
            </a:r>
            <a:endParaRPr b="1" dirty="0">
              <a:latin typeface="+mn-lt"/>
            </a:endParaRPr>
          </a:p>
        </p:txBody>
      </p:sp>
      <p:sp>
        <p:nvSpPr>
          <p:cNvPr id="217" name="Google Shape;217;p1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rmAutofit/>
          </a:bodyPr>
          <a:lstStyle/>
          <a:p>
            <a:pPr>
              <a:lnSpc>
                <a:spcPct val="150000"/>
              </a:lnSpc>
            </a:pPr>
            <a:r>
              <a:rPr lang="nb-NO" sz="2400" dirty="0">
                <a:ea typeface="+mn-lt"/>
                <a:cs typeface="+mn-lt"/>
              </a:rPr>
              <a:t>Arbeid med å skrive egen appell, med inspirasjon fra uke 2–3 og med hjelp fra kapittel 5</a:t>
            </a:r>
          </a:p>
          <a:p>
            <a:pPr>
              <a:lnSpc>
                <a:spcPct val="150000"/>
              </a:lnSpc>
            </a:pPr>
            <a:r>
              <a:rPr lang="nb-NO" sz="2400" dirty="0">
                <a:ea typeface="+mn-lt"/>
                <a:cs typeface="+mn-lt"/>
              </a:rPr>
              <a:t>Elevene skal holde en kort appell ut fra gitte kriterier.</a:t>
            </a:r>
          </a:p>
          <a:p>
            <a:pPr>
              <a:lnSpc>
                <a:spcPct val="150000"/>
              </a:lnSpc>
            </a:pPr>
            <a:r>
              <a:rPr lang="nb-NO" sz="2400" dirty="0">
                <a:ea typeface="+mn-lt"/>
                <a:cs typeface="+mn-lt"/>
              </a:rPr>
              <a:t>Mulighet for vurdering</a:t>
            </a:r>
          </a:p>
          <a:p>
            <a:pPr>
              <a:lnSpc>
                <a:spcPct val="150000"/>
              </a:lnSpc>
            </a:pPr>
            <a:r>
              <a:rPr lang="nb-NO" sz="2400" dirty="0">
                <a:ea typeface="+mn-lt"/>
                <a:cs typeface="+mn-lt"/>
              </a:rPr>
              <a:t>Læringserfaring etter appell: Arbeid med kilder og kildekritikk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2800"/>
            </a:pPr>
            <a:endParaRPr lang="en-US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Arbeid: å skrive og holde en appell</a:t>
            </a:r>
            <a:endParaRPr b="1" dirty="0">
              <a:latin typeface="+mn-lt"/>
            </a:endParaRPr>
          </a:p>
        </p:txBody>
      </p:sp>
      <p:sp>
        <p:nvSpPr>
          <p:cNvPr id="217" name="Google Shape;217;p1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rmAutofit/>
          </a:bodyPr>
          <a:lstStyle/>
          <a:p>
            <a:r>
              <a:rPr lang="nb-NO" sz="2400" dirty="0">
                <a:cs typeface="Calibri"/>
              </a:rPr>
              <a:t>Dere skal i par fortsette arbeidet fra forrige uke med å skrive en appell. </a:t>
            </a:r>
          </a:p>
          <a:p>
            <a:r>
              <a:rPr lang="nb-NO" sz="2400" dirty="0">
                <a:cs typeface="Calibri"/>
              </a:rPr>
              <a:t>Dere skal også lage en passende illustrasjon som hører til. </a:t>
            </a:r>
          </a:p>
          <a:p>
            <a:r>
              <a:rPr lang="nb-NO" sz="2400" dirty="0">
                <a:cs typeface="Calibri"/>
              </a:rPr>
              <a:t>Bruk oppgavebeskrivelsen og videoen dere så om å holde appell, underveis i prosessen. </a:t>
            </a:r>
          </a:p>
          <a:p>
            <a:pPr marL="0" indent="0">
              <a:buNone/>
            </a:pPr>
            <a:endParaRPr lang="nb-NO" sz="2400" dirty="0"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cs typeface="Calibri"/>
              </a:rPr>
              <a:t>Disposisjon</a:t>
            </a:r>
          </a:p>
          <a:p>
            <a:r>
              <a:rPr lang="nb-NO" sz="2400" dirty="0">
                <a:cs typeface="Calibri"/>
              </a:rPr>
              <a:t>Når dere har skrevet disposisjon, skal denne godkjennes av lærer. </a:t>
            </a:r>
          </a:p>
          <a:p>
            <a:pPr rtl="0">
              <a:spcBef>
                <a:spcPts val="0"/>
              </a:spcBef>
              <a:buClr>
                <a:schemeClr val="dk1"/>
              </a:buClr>
              <a:buSzPts val="2800"/>
            </a:pPr>
            <a:endParaRPr lang="en-US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2325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Øv på å holde appell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815E084D-4163-7216-ECF6-1E43D6A459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256520" cy="4351338"/>
          </a:xfrm>
        </p:spPr>
        <p:txBody>
          <a:bodyPr>
            <a:normAutofit/>
          </a:bodyPr>
          <a:lstStyle/>
          <a:p>
            <a:r>
              <a:rPr lang="nb-NO" dirty="0">
                <a:ea typeface="+mn-lt"/>
                <a:cs typeface="+mn-lt"/>
              </a:rPr>
              <a:t>Når dere skal øve, kan dere ta turen ut av klasserommet, gjerne ut i friluft, og gi hverandre tilbakemeldinger underveis, slik vi så i videoen. </a:t>
            </a:r>
          </a:p>
          <a:p>
            <a:r>
              <a:rPr lang="nb-NO" dirty="0">
                <a:ea typeface="+mn-lt"/>
                <a:cs typeface="+mn-lt"/>
              </a:rPr>
              <a:t>Øv på å gi hverandre konkrete tilbakemeldinger, for eksempel: </a:t>
            </a:r>
          </a:p>
          <a:p>
            <a:pPr lvl="1"/>
            <a:r>
              <a:rPr lang="nb-NO" dirty="0">
                <a:ea typeface="+mn-lt"/>
                <a:cs typeface="+mn-lt"/>
              </a:rPr>
              <a:t>«Du bør bruke et fellesskapsargument, for eksempel med ‘vi’, for å komme nærmere publikum.»</a:t>
            </a:r>
          </a:p>
          <a:p>
            <a:pPr lvl="1"/>
            <a:r>
              <a:rPr lang="nb-NO" dirty="0">
                <a:ea typeface="+mn-lt"/>
                <a:cs typeface="+mn-lt"/>
              </a:rPr>
              <a:t>«Du bør legge trykk på de viktige ordene, som klimakamp og klimatrussel, slik at publikum forstår at dette er viktig.»</a:t>
            </a:r>
          </a:p>
          <a:p>
            <a:pPr lvl="1"/>
            <a:r>
              <a:rPr lang="nb-NO" dirty="0">
                <a:ea typeface="+mn-lt"/>
                <a:cs typeface="+mn-lt"/>
              </a:rPr>
              <a:t>«Du må vise til kilder når du legger fram tallene, for eksempel ‘ifølge SSB ...’»</a:t>
            </a:r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4564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Hold appell!</a:t>
            </a:r>
            <a:endParaRPr b="1" dirty="0">
              <a:latin typeface="+mn-lt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272C94B-2A89-C803-73C3-178019F74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00874" cy="4351338"/>
          </a:xfrm>
        </p:spPr>
        <p:txBody>
          <a:bodyPr>
            <a:normAutofit/>
          </a:bodyPr>
          <a:lstStyle/>
          <a:p>
            <a:r>
              <a:rPr lang="nb-NO" sz="2400" dirty="0">
                <a:cs typeface="Calibri"/>
              </a:rPr>
              <a:t>Når dere har øvd og er ferdige med manus, leveres dette inn sammen med illustrasjonen.</a:t>
            </a:r>
          </a:p>
          <a:p>
            <a:endParaRPr lang="nb-NO" sz="600" dirty="0">
              <a:cs typeface="Calibri"/>
            </a:endParaRPr>
          </a:p>
          <a:p>
            <a:r>
              <a:rPr lang="nb-NO" sz="2400" dirty="0">
                <a:cs typeface="Calibri"/>
              </a:rPr>
              <a:t>Dere skal nå holde appellen sammen i par.</a:t>
            </a:r>
          </a:p>
          <a:p>
            <a:endParaRPr lang="nb-NO" sz="600" dirty="0">
              <a:cs typeface="Calibri"/>
            </a:endParaRPr>
          </a:p>
          <a:p>
            <a:r>
              <a:rPr lang="nb-NO" sz="2400" dirty="0">
                <a:cs typeface="Calibri"/>
              </a:rPr>
              <a:t>Husk </a:t>
            </a:r>
          </a:p>
          <a:p>
            <a:pPr lvl="1"/>
            <a:r>
              <a:rPr lang="nb-NO" sz="2000" dirty="0">
                <a:cs typeface="Calibri"/>
              </a:rPr>
              <a:t>Pass på tida.</a:t>
            </a:r>
          </a:p>
          <a:p>
            <a:pPr lvl="1"/>
            <a:r>
              <a:rPr lang="nb-NO" sz="2000" dirty="0">
                <a:cs typeface="Calibri"/>
              </a:rPr>
              <a:t>Bruk notatkortene som støtte.</a:t>
            </a:r>
          </a:p>
          <a:p>
            <a:pPr lvl="1"/>
            <a:r>
              <a:rPr lang="nb-NO" sz="2000" dirty="0">
                <a:cs typeface="Calibri"/>
              </a:rPr>
              <a:t>Overbevis publikum!</a:t>
            </a:r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307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Læringsarbeid etter appell: kilder 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r>
              <a:rPr lang="nb-NO" sz="2400" dirty="0">
                <a:cs typeface="Calibri"/>
              </a:rPr>
              <a:t>Dere har brukt kilder i arbeidet med appellen og gjort erfaringer på egen hånd.</a:t>
            </a:r>
          </a:p>
          <a:p>
            <a:endParaRPr lang="nb-NO" sz="600" dirty="0">
              <a:cs typeface="Calibri"/>
            </a:endParaRPr>
          </a:p>
          <a:p>
            <a:r>
              <a:rPr lang="nb-NO" sz="2400" dirty="0">
                <a:cs typeface="Calibri"/>
              </a:rPr>
              <a:t>Nå skal vi ha et kildekurs, der vi går gjennom det med kildebruk og kildekritikk.</a:t>
            </a:r>
          </a:p>
          <a:p>
            <a:endParaRPr lang="nb-NO" sz="600" dirty="0">
              <a:cs typeface="Calibri"/>
            </a:endParaRPr>
          </a:p>
          <a:p>
            <a:r>
              <a:rPr lang="nb-NO" sz="2400" dirty="0">
                <a:cs typeface="Calibri"/>
              </a:rPr>
              <a:t>Etter dette kildekurset går dere tilbake til deres egen appell, og gjør endringer ut fra det dere nå har lært.</a:t>
            </a:r>
          </a:p>
          <a:p>
            <a:pPr marL="0" indent="0" rtl="0">
              <a:buNone/>
            </a:pPr>
            <a:endParaRPr lang="nb-NO" sz="2400" dirty="0"/>
          </a:p>
          <a:p>
            <a:pPr marL="0" indent="0" rtl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9061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Oppsummering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nb-NO" sz="2400" b="1" dirty="0">
                <a:cs typeface="Calibri"/>
              </a:rPr>
              <a:t>Felles</a:t>
            </a:r>
          </a:p>
          <a:p>
            <a:pPr>
              <a:lnSpc>
                <a:spcPct val="150000"/>
              </a:lnSpc>
            </a:pPr>
            <a:r>
              <a:rPr lang="nb-NO" sz="2400" dirty="0">
                <a:cs typeface="Calibri"/>
              </a:rPr>
              <a:t>Hva har vi lært om retorikk disse ukene?</a:t>
            </a:r>
          </a:p>
          <a:p>
            <a:pPr>
              <a:lnSpc>
                <a:spcPct val="150000"/>
              </a:lnSpc>
            </a:pPr>
            <a:r>
              <a:rPr lang="nb-NO" sz="2400" dirty="0">
                <a:cs typeface="Calibri"/>
              </a:rPr>
              <a:t>Hva har vi lært om kildebruk?</a:t>
            </a:r>
          </a:p>
          <a:p>
            <a:pPr>
              <a:lnSpc>
                <a:spcPct val="150000"/>
              </a:lnSpc>
            </a:pPr>
            <a:r>
              <a:rPr lang="nb-NO" sz="2400" dirty="0">
                <a:cs typeface="Calibri"/>
              </a:rPr>
              <a:t>Hva tenker dere om ytringsfrihet etter disse ukene?</a:t>
            </a:r>
          </a:p>
          <a:p>
            <a:pPr marL="0" indent="0" rtl="0">
              <a:lnSpc>
                <a:spcPct val="150000"/>
              </a:lnSpc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94187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</TotalTime>
  <Words>500</Words>
  <Application>Microsoft Office PowerPoint</Application>
  <PresentationFormat>Widescreen</PresentationFormat>
  <Paragraphs>52</Paragraphs>
  <Slides>8</Slides>
  <Notes>8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Tema:  Ytringsfrihet og retorikk</vt:lpstr>
      <vt:lpstr>Mål for perioden</vt:lpstr>
      <vt:lpstr>Plan for uke 4–5</vt:lpstr>
      <vt:lpstr>Arbeid: å skrive og holde en appell</vt:lpstr>
      <vt:lpstr>Øv på å holde appell</vt:lpstr>
      <vt:lpstr>Hold appell!</vt:lpstr>
      <vt:lpstr>Læringsarbeid etter appell: kilder </vt:lpstr>
      <vt:lpstr>Oppsummering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Essay</dc:title>
  <dc:creator>Jorunn Øveland Nyhus</dc:creator>
  <cp:lastModifiedBy>Line Ellingsen</cp:lastModifiedBy>
  <cp:revision>63</cp:revision>
  <dcterms:created xsi:type="dcterms:W3CDTF">2021-04-22T12:06:19Z</dcterms:created>
  <dcterms:modified xsi:type="dcterms:W3CDTF">2023-08-23T14:41:58Z</dcterms:modified>
</cp:coreProperties>
</file>